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dp" ContentType="image/vnd.ms-photo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media/image3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1"/>
  </p:notesMasterIdLst>
  <p:handoutMasterIdLst>
    <p:handoutMasterId r:id="rId26"/>
  </p:handoutMasterIdLst>
  <p:sldIdLst>
    <p:sldId id="257" r:id="rId3"/>
    <p:sldId id="436" r:id="rId4"/>
    <p:sldId id="454" r:id="rId5"/>
    <p:sldId id="282" r:id="rId6"/>
    <p:sldId id="456" r:id="rId7"/>
    <p:sldId id="336" r:id="rId8"/>
    <p:sldId id="270" r:id="rId9"/>
    <p:sldId id="402" r:id="rId10"/>
    <p:sldId id="420" r:id="rId12"/>
    <p:sldId id="376" r:id="rId13"/>
    <p:sldId id="418" r:id="rId14"/>
    <p:sldId id="351" r:id="rId15"/>
    <p:sldId id="403" r:id="rId16"/>
    <p:sldId id="363" r:id="rId17"/>
    <p:sldId id="388" r:id="rId18"/>
    <p:sldId id="321" r:id="rId19"/>
    <p:sldId id="260" r:id="rId20"/>
    <p:sldId id="475" r:id="rId21"/>
    <p:sldId id="333" r:id="rId22"/>
    <p:sldId id="474" r:id="rId23"/>
    <p:sldId id="435" r:id="rId24"/>
    <p:sldId id="292" r:id="rId25"/>
  </p:sldIdLst>
  <p:sldSz cx="12192000" cy="6858000"/>
  <p:notesSz cx="6858000" cy="9144000"/>
  <p:embeddedFontLst>
    <p:embeddedFont>
      <p:font typeface="思源黑体 CN Light" panose="020B0300000000000000" pitchFamily="34" charset="-122"/>
      <p:regular r:id="rId31"/>
    </p:embeddedFont>
    <p:embeddedFont>
      <p:font typeface="优设标题黑" panose="00000500000000000000" pitchFamily="2" charset="-122"/>
      <p:regular r:id="rId32"/>
    </p:embeddedFont>
    <p:embeddedFont>
      <p:font typeface="创艺简细圆" charset="0"/>
      <p:regular r:id="rId33"/>
    </p:embeddedFont>
    <p:embeddedFont>
      <p:font typeface="微软雅黑" panose="020B0503020204020204" charset="-122"/>
      <p:regular r:id="rId34"/>
    </p:embeddedFont>
    <p:embeddedFont>
      <p:font typeface="微软雅黑 Light" panose="020B0502040204020203" charset="-122"/>
      <p:regular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思源黑体 CN Bold" panose="020B0800000000000000" charset="-122"/>
      <p:bold r:id="rId40"/>
    </p:embeddedFont>
  </p:embeddedFontLst>
  <p:custDataLst>
    <p:tags r:id="rId4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振威 郑" initials="振威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5A14"/>
    <a:srgbClr val="CE0000"/>
    <a:srgbClr val="235870"/>
    <a:srgbClr val="232A34"/>
    <a:srgbClr val="7D9EB9"/>
    <a:srgbClr val="789BB8"/>
    <a:srgbClr val="F3783B"/>
    <a:srgbClr val="902006"/>
    <a:srgbClr val="583D00"/>
    <a:srgbClr val="C8AC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8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0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tags" Target="tags/tag412.xml"/><Relationship Id="rId40" Type="http://schemas.openxmlformats.org/officeDocument/2006/relationships/font" Target="fonts/font10.fntdata"/><Relationship Id="rId4" Type="http://schemas.openxmlformats.org/officeDocument/2006/relationships/slide" Target="slides/slide2.xml"/><Relationship Id="rId39" Type="http://schemas.openxmlformats.org/officeDocument/2006/relationships/font" Target="fonts/font9.fntdata"/><Relationship Id="rId38" Type="http://schemas.openxmlformats.org/officeDocument/2006/relationships/font" Target="fonts/font8.fntdata"/><Relationship Id="rId37" Type="http://schemas.openxmlformats.org/officeDocument/2006/relationships/font" Target="fonts/font7.fntdata"/><Relationship Id="rId36" Type="http://schemas.openxmlformats.org/officeDocument/2006/relationships/font" Target="fonts/font6.fntdata"/><Relationship Id="rId35" Type="http://schemas.openxmlformats.org/officeDocument/2006/relationships/font" Target="fonts/font5.fntdata"/><Relationship Id="rId34" Type="http://schemas.openxmlformats.org/officeDocument/2006/relationships/font" Target="fonts/font4.fntdata"/><Relationship Id="rId33" Type="http://schemas.openxmlformats.org/officeDocument/2006/relationships/font" Target="fonts/font3.fntdata"/><Relationship Id="rId32" Type="http://schemas.openxmlformats.org/officeDocument/2006/relationships/font" Target="fonts/font2.fntdata"/><Relationship Id="rId31" Type="http://schemas.openxmlformats.org/officeDocument/2006/relationships/font" Target="fonts/font1.fntdata"/><Relationship Id="rId30" Type="http://schemas.openxmlformats.org/officeDocument/2006/relationships/commentAuthors" Target="commentAuthors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思源黑体 CN Light" panose="020B0300000000000000" pitchFamily="34" charset="-122"/>
              </a:rPr>
            </a:fld>
            <a:endParaRPr lang="zh-CN" altLang="en-US">
              <a:latin typeface="思源黑体 CN Light" panose="020B0300000000000000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思源黑体 CN Light" panose="020B0300000000000000" pitchFamily="34" charset="-122"/>
              </a:rPr>
            </a:fld>
            <a:endParaRPr lang="zh-CN" altLang="en-US">
              <a:latin typeface="思源黑体 CN Light" panose="020B0300000000000000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defRPr>
            </a:lvl1pPr>
          </a:lstStyle>
          <a:p>
            <a:fld id="{0FB5BA65-6790-4E0E-88C6-2A23E32EF93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defRPr>
            </a:lvl1pPr>
          </a:lstStyle>
          <a:p>
            <a:fld id="{9C37E99C-83DE-4BF6-A745-8433BE59F50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思源黑体 CN Light" panose="020B0300000000000000" pitchFamily="34" charset="-122"/>
        <a:ea typeface="思源黑体 CN Light" panose="020B0300000000000000" pitchFamily="34" charset="-122"/>
        <a:cs typeface="思源黑体 CN Light" panose="020B0300000000000000" pitchFamily="3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思源黑体 CN Light" panose="020B0300000000000000" pitchFamily="34" charset="-122"/>
        <a:ea typeface="思源黑体 CN Light" panose="020B0300000000000000" pitchFamily="34" charset="-122"/>
        <a:cs typeface="思源黑体 CN Light" panose="020B0300000000000000" pitchFamily="3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思源黑体 CN Light" panose="020B0300000000000000" pitchFamily="34" charset="-122"/>
        <a:ea typeface="思源黑体 CN Light" panose="020B0300000000000000" pitchFamily="34" charset="-122"/>
        <a:cs typeface="思源黑体 CN Light" panose="020B0300000000000000" pitchFamily="3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思源黑体 CN Light" panose="020B0300000000000000" pitchFamily="34" charset="-122"/>
        <a:ea typeface="思源黑体 CN Light" panose="020B0300000000000000" pitchFamily="34" charset="-122"/>
        <a:cs typeface="思源黑体 CN Light" panose="020B0300000000000000" pitchFamily="3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思源黑体 CN Light" panose="020B0300000000000000" pitchFamily="34" charset="-122"/>
        <a:ea typeface="思源黑体 CN Light" panose="020B0300000000000000" pitchFamily="34" charset="-122"/>
        <a:cs typeface="思源黑体 CN Light" panose="020B0300000000000000" pitchFamily="3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6EF2E9E2-4089-4964-8846-9ED9958DD60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思源黑体 CN Light" panose="020B0300000000000000" pitchFamily="34" charset="-122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思源黑体 CN Light" panose="020B0300000000000000" pitchFamily="34" charset="-122"/>
              <a:ea typeface="宋体" panose="02010600030101010101" pitchFamily="2" charset="-122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7A03FA2-634C-4A08-ADA1-A8F6C09DE98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7A03FA2-634C-4A08-ADA1-A8F6C09DE98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7A03FA2-634C-4A08-ADA1-A8F6C09DE98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7A03FA2-634C-4A08-ADA1-A8F6C09DE98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7A03FA2-634C-4A08-ADA1-A8F6C09DE98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7A03FA2-634C-4A08-ADA1-A8F6C09DE98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7A03FA2-634C-4A08-ADA1-A8F6C09DE98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cs typeface="思源黑体 CN Light" panose="020B0300000000000000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cs typeface="思源黑体 CN Light" panose="020B0300000000000000" pitchFamily="34" charset="-122"/>
              </a:defRPr>
            </a:lvl1pPr>
            <a:lvl2pPr>
              <a:defRPr>
                <a:cs typeface="思源黑体 CN Light" panose="020B0300000000000000" pitchFamily="34" charset="-122"/>
              </a:defRPr>
            </a:lvl2pPr>
            <a:lvl3pPr>
              <a:defRPr>
                <a:cs typeface="思源黑体 CN Light" panose="020B0300000000000000" pitchFamily="34" charset="-122"/>
              </a:defRPr>
            </a:lvl3pPr>
            <a:lvl4pPr>
              <a:defRPr>
                <a:cs typeface="思源黑体 CN Light" panose="020B0300000000000000" pitchFamily="34" charset="-122"/>
              </a:defRPr>
            </a:lvl4pPr>
            <a:lvl5pPr>
              <a:defRPr>
                <a:cs typeface="思源黑体 CN Light" panose="020B0300000000000000" pitchFamily="3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思源黑体 CN Light" panose="020B0300000000000000" pitchFamily="34" charset="-122"/>
              </a:defRPr>
            </a:lvl1pPr>
          </a:lstStyle>
          <a:p>
            <a:fld id="{C764DE79-268F-4C1A-8933-263129D2AF90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思源黑体 CN Light" panose="020B0300000000000000" pitchFamily="34" charset="-122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cs typeface="思源黑体 CN Light" panose="020B0300000000000000" pitchFamily="34" charset="-122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9" t="22595" r="1979" b="156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image" Target="../media/image7.png"/><Relationship Id="rId32" Type="http://schemas.openxmlformats.org/officeDocument/2006/relationships/slideLayout" Target="../slideLayouts/slideLayout3.xml"/><Relationship Id="rId31" Type="http://schemas.openxmlformats.org/officeDocument/2006/relationships/tags" Target="../tags/tag33.xml"/><Relationship Id="rId30" Type="http://schemas.openxmlformats.org/officeDocument/2006/relationships/tags" Target="../tags/tag32.xml"/><Relationship Id="rId3" Type="http://schemas.openxmlformats.org/officeDocument/2006/relationships/image" Target="../media/image6.png"/><Relationship Id="rId29" Type="http://schemas.openxmlformats.org/officeDocument/2006/relationships/tags" Target="../tags/tag31.xml"/><Relationship Id="rId28" Type="http://schemas.openxmlformats.org/officeDocument/2006/relationships/tags" Target="../tags/tag30.xml"/><Relationship Id="rId27" Type="http://schemas.openxmlformats.org/officeDocument/2006/relationships/tags" Target="../tags/tag29.xml"/><Relationship Id="rId26" Type="http://schemas.openxmlformats.org/officeDocument/2006/relationships/tags" Target="../tags/tag28.xml"/><Relationship Id="rId25" Type="http://schemas.openxmlformats.org/officeDocument/2006/relationships/tags" Target="../tags/tag27.xml"/><Relationship Id="rId24" Type="http://schemas.openxmlformats.org/officeDocument/2006/relationships/tags" Target="../tags/tag26.xml"/><Relationship Id="rId23" Type="http://schemas.openxmlformats.org/officeDocument/2006/relationships/tags" Target="../tags/tag25.xml"/><Relationship Id="rId22" Type="http://schemas.openxmlformats.org/officeDocument/2006/relationships/tags" Target="../tags/tag24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tags" Target="../tags/tag6.xml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image" Target="../media/image8.png"/><Relationship Id="rId13" Type="http://schemas.openxmlformats.org/officeDocument/2006/relationships/slideLayout" Target="../slideLayouts/slideLayout3.xml"/><Relationship Id="rId12" Type="http://schemas.openxmlformats.org/officeDocument/2006/relationships/tags" Target="../tags/tag37.xml"/><Relationship Id="rId11" Type="http://schemas.openxmlformats.org/officeDocument/2006/relationships/tags" Target="../tags/tag36.xml"/><Relationship Id="rId10" Type="http://schemas.openxmlformats.org/officeDocument/2006/relationships/image" Target="../media/image14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image" Target="../media/image21.png"/><Relationship Id="rId7" Type="http://schemas.openxmlformats.org/officeDocument/2006/relationships/image" Target="../media/image20.png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0" Type="http://schemas.openxmlformats.org/officeDocument/2006/relationships/slideLayout" Target="../slideLayouts/slideLayout3.xml"/><Relationship Id="rId1" Type="http://schemas.openxmlformats.org/officeDocument/2006/relationships/tags" Target="../tags/tag38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9" Type="http://schemas.openxmlformats.org/officeDocument/2006/relationships/slideLayout" Target="../slideLayouts/slideLayout3.xml"/><Relationship Id="rId38" Type="http://schemas.openxmlformats.org/officeDocument/2006/relationships/tags" Target="../tags/tag72.xml"/><Relationship Id="rId37" Type="http://schemas.openxmlformats.org/officeDocument/2006/relationships/image" Target="../media/image26.jpeg"/><Relationship Id="rId36" Type="http://schemas.openxmlformats.org/officeDocument/2006/relationships/tags" Target="../tags/tag71.xml"/><Relationship Id="rId35" Type="http://schemas.openxmlformats.org/officeDocument/2006/relationships/image" Target="../media/image25.jpeg"/><Relationship Id="rId34" Type="http://schemas.openxmlformats.org/officeDocument/2006/relationships/tags" Target="../tags/tag70.xml"/><Relationship Id="rId33" Type="http://schemas.openxmlformats.org/officeDocument/2006/relationships/image" Target="../media/image24.jpeg"/><Relationship Id="rId32" Type="http://schemas.openxmlformats.org/officeDocument/2006/relationships/tags" Target="../tags/tag69.xml"/><Relationship Id="rId31" Type="http://schemas.openxmlformats.org/officeDocument/2006/relationships/image" Target="../media/image23.jpeg"/><Relationship Id="rId30" Type="http://schemas.openxmlformats.org/officeDocument/2006/relationships/tags" Target="../tags/tag68.xml"/><Relationship Id="rId3" Type="http://schemas.openxmlformats.org/officeDocument/2006/relationships/tags" Target="../tags/tag42.xml"/><Relationship Id="rId29" Type="http://schemas.openxmlformats.org/officeDocument/2006/relationships/image" Target="../media/image22.jpeg"/><Relationship Id="rId28" Type="http://schemas.openxmlformats.org/officeDocument/2006/relationships/tags" Target="../tags/tag67.xml"/><Relationship Id="rId27" Type="http://schemas.openxmlformats.org/officeDocument/2006/relationships/tags" Target="../tags/tag66.xml"/><Relationship Id="rId26" Type="http://schemas.openxmlformats.org/officeDocument/2006/relationships/tags" Target="../tags/tag65.xml"/><Relationship Id="rId25" Type="http://schemas.openxmlformats.org/officeDocument/2006/relationships/tags" Target="../tags/tag64.xml"/><Relationship Id="rId24" Type="http://schemas.openxmlformats.org/officeDocument/2006/relationships/tags" Target="../tags/tag63.xml"/><Relationship Id="rId23" Type="http://schemas.openxmlformats.org/officeDocument/2006/relationships/tags" Target="../tags/tag62.xml"/><Relationship Id="rId22" Type="http://schemas.openxmlformats.org/officeDocument/2006/relationships/tags" Target="../tags/tag61.xml"/><Relationship Id="rId21" Type="http://schemas.openxmlformats.org/officeDocument/2006/relationships/tags" Target="../tags/tag60.xml"/><Relationship Id="rId20" Type="http://schemas.openxmlformats.org/officeDocument/2006/relationships/tags" Target="../tags/tag59.xml"/><Relationship Id="rId2" Type="http://schemas.openxmlformats.org/officeDocument/2006/relationships/tags" Target="../tags/tag41.xml"/><Relationship Id="rId19" Type="http://schemas.openxmlformats.org/officeDocument/2006/relationships/tags" Target="../tags/tag58.xml"/><Relationship Id="rId18" Type="http://schemas.openxmlformats.org/officeDocument/2006/relationships/tags" Target="../tags/tag57.xml"/><Relationship Id="rId17" Type="http://schemas.openxmlformats.org/officeDocument/2006/relationships/tags" Target="../tags/tag56.xml"/><Relationship Id="rId16" Type="http://schemas.openxmlformats.org/officeDocument/2006/relationships/tags" Target="../tags/tag55.xml"/><Relationship Id="rId15" Type="http://schemas.openxmlformats.org/officeDocument/2006/relationships/tags" Target="../tags/tag54.xml"/><Relationship Id="rId14" Type="http://schemas.openxmlformats.org/officeDocument/2006/relationships/tags" Target="../tags/tag53.xml"/><Relationship Id="rId13" Type="http://schemas.openxmlformats.org/officeDocument/2006/relationships/tags" Target="../tags/tag52.xml"/><Relationship Id="rId12" Type="http://schemas.openxmlformats.org/officeDocument/2006/relationships/tags" Target="../tags/tag51.xml"/><Relationship Id="rId11" Type="http://schemas.openxmlformats.org/officeDocument/2006/relationships/tags" Target="../tags/tag50.xml"/><Relationship Id="rId10" Type="http://schemas.openxmlformats.org/officeDocument/2006/relationships/tags" Target="../tags/tag49.xml"/><Relationship Id="rId1" Type="http://schemas.openxmlformats.org/officeDocument/2006/relationships/tags" Target="../tags/tag4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8.png"/><Relationship Id="rId8" Type="http://schemas.openxmlformats.org/officeDocument/2006/relationships/tags" Target="../tags/tag79.xml"/><Relationship Id="rId7" Type="http://schemas.openxmlformats.org/officeDocument/2006/relationships/image" Target="../media/image27.png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9" Type="http://schemas.openxmlformats.org/officeDocument/2006/relationships/slideLayout" Target="../slideLayouts/slideLayout3.xml"/><Relationship Id="rId48" Type="http://schemas.openxmlformats.org/officeDocument/2006/relationships/tags" Target="../tags/tag115.xml"/><Relationship Id="rId47" Type="http://schemas.openxmlformats.org/officeDocument/2006/relationships/tags" Target="../tags/tag114.xml"/><Relationship Id="rId46" Type="http://schemas.openxmlformats.org/officeDocument/2006/relationships/tags" Target="../tags/tag113.xml"/><Relationship Id="rId45" Type="http://schemas.openxmlformats.org/officeDocument/2006/relationships/tags" Target="../tags/tag112.xml"/><Relationship Id="rId44" Type="http://schemas.openxmlformats.org/officeDocument/2006/relationships/tags" Target="../tags/tag111.xml"/><Relationship Id="rId43" Type="http://schemas.openxmlformats.org/officeDocument/2006/relationships/tags" Target="../tags/tag110.xml"/><Relationship Id="rId42" Type="http://schemas.openxmlformats.org/officeDocument/2006/relationships/tags" Target="../tags/tag109.xml"/><Relationship Id="rId41" Type="http://schemas.openxmlformats.org/officeDocument/2006/relationships/tags" Target="../tags/tag108.xml"/><Relationship Id="rId40" Type="http://schemas.openxmlformats.org/officeDocument/2006/relationships/tags" Target="../tags/tag107.xml"/><Relationship Id="rId4" Type="http://schemas.openxmlformats.org/officeDocument/2006/relationships/tags" Target="../tags/tag76.xml"/><Relationship Id="rId39" Type="http://schemas.openxmlformats.org/officeDocument/2006/relationships/tags" Target="../tags/tag106.xml"/><Relationship Id="rId38" Type="http://schemas.openxmlformats.org/officeDocument/2006/relationships/tags" Target="../tags/tag105.xml"/><Relationship Id="rId37" Type="http://schemas.openxmlformats.org/officeDocument/2006/relationships/tags" Target="../tags/tag104.xml"/><Relationship Id="rId36" Type="http://schemas.openxmlformats.org/officeDocument/2006/relationships/tags" Target="../tags/tag103.xml"/><Relationship Id="rId35" Type="http://schemas.openxmlformats.org/officeDocument/2006/relationships/tags" Target="../tags/tag102.xml"/><Relationship Id="rId34" Type="http://schemas.openxmlformats.org/officeDocument/2006/relationships/tags" Target="../tags/tag101.xml"/><Relationship Id="rId33" Type="http://schemas.openxmlformats.org/officeDocument/2006/relationships/tags" Target="../tags/tag100.xml"/><Relationship Id="rId32" Type="http://schemas.openxmlformats.org/officeDocument/2006/relationships/tags" Target="../tags/tag99.xml"/><Relationship Id="rId31" Type="http://schemas.openxmlformats.org/officeDocument/2006/relationships/tags" Target="../tags/tag98.xml"/><Relationship Id="rId30" Type="http://schemas.openxmlformats.org/officeDocument/2006/relationships/tags" Target="../tags/tag97.xml"/><Relationship Id="rId3" Type="http://schemas.openxmlformats.org/officeDocument/2006/relationships/tags" Target="../tags/tag75.xml"/><Relationship Id="rId29" Type="http://schemas.openxmlformats.org/officeDocument/2006/relationships/tags" Target="../tags/tag96.xml"/><Relationship Id="rId28" Type="http://schemas.openxmlformats.org/officeDocument/2006/relationships/tags" Target="../tags/tag95.xml"/><Relationship Id="rId27" Type="http://schemas.openxmlformats.org/officeDocument/2006/relationships/tags" Target="../tags/tag94.xml"/><Relationship Id="rId26" Type="http://schemas.openxmlformats.org/officeDocument/2006/relationships/tags" Target="../tags/tag93.xml"/><Relationship Id="rId25" Type="http://schemas.openxmlformats.org/officeDocument/2006/relationships/tags" Target="../tags/tag92.xml"/><Relationship Id="rId24" Type="http://schemas.openxmlformats.org/officeDocument/2006/relationships/tags" Target="../tags/tag91.xml"/><Relationship Id="rId23" Type="http://schemas.openxmlformats.org/officeDocument/2006/relationships/tags" Target="../tags/tag90.xml"/><Relationship Id="rId22" Type="http://schemas.openxmlformats.org/officeDocument/2006/relationships/tags" Target="../tags/tag89.xml"/><Relationship Id="rId21" Type="http://schemas.openxmlformats.org/officeDocument/2006/relationships/tags" Target="../tags/tag88.xml"/><Relationship Id="rId20" Type="http://schemas.openxmlformats.org/officeDocument/2006/relationships/tags" Target="../tags/tag87.xml"/><Relationship Id="rId2" Type="http://schemas.openxmlformats.org/officeDocument/2006/relationships/tags" Target="../tags/tag74.xml"/><Relationship Id="rId19" Type="http://schemas.openxmlformats.org/officeDocument/2006/relationships/tags" Target="../tags/tag86.xml"/><Relationship Id="rId18" Type="http://schemas.openxmlformats.org/officeDocument/2006/relationships/tags" Target="../tags/tag85.xml"/><Relationship Id="rId17" Type="http://schemas.openxmlformats.org/officeDocument/2006/relationships/tags" Target="../tags/tag84.xml"/><Relationship Id="rId16" Type="http://schemas.openxmlformats.org/officeDocument/2006/relationships/tags" Target="../tags/tag83.xml"/><Relationship Id="rId15" Type="http://schemas.openxmlformats.org/officeDocument/2006/relationships/image" Target="../media/image11.png"/><Relationship Id="rId14" Type="http://schemas.openxmlformats.org/officeDocument/2006/relationships/tags" Target="../tags/tag82.xml"/><Relationship Id="rId13" Type="http://schemas.openxmlformats.org/officeDocument/2006/relationships/image" Target="../media/image30.png"/><Relationship Id="rId12" Type="http://schemas.openxmlformats.org/officeDocument/2006/relationships/tags" Target="../tags/tag81.xml"/><Relationship Id="rId11" Type="http://schemas.openxmlformats.org/officeDocument/2006/relationships/image" Target="../media/image29.png"/><Relationship Id="rId10" Type="http://schemas.openxmlformats.org/officeDocument/2006/relationships/tags" Target="../tags/tag80.xml"/><Relationship Id="rId1" Type="http://schemas.openxmlformats.org/officeDocument/2006/relationships/tags" Target="../tags/tag7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24.xml"/><Relationship Id="rId8" Type="http://schemas.openxmlformats.org/officeDocument/2006/relationships/tags" Target="../tags/tag123.xml"/><Relationship Id="rId7" Type="http://schemas.openxmlformats.org/officeDocument/2006/relationships/tags" Target="../tags/tag122.xml"/><Relationship Id="rId6" Type="http://schemas.openxmlformats.org/officeDocument/2006/relationships/tags" Target="../tags/tag121.xml"/><Relationship Id="rId54" Type="http://schemas.openxmlformats.org/officeDocument/2006/relationships/slideLayout" Target="../slideLayouts/slideLayout3.xml"/><Relationship Id="rId53" Type="http://schemas.openxmlformats.org/officeDocument/2006/relationships/image" Target="../media/image21.png"/><Relationship Id="rId52" Type="http://schemas.openxmlformats.org/officeDocument/2006/relationships/tags" Target="../tags/tag165.xml"/><Relationship Id="rId51" Type="http://schemas.openxmlformats.org/officeDocument/2006/relationships/tags" Target="../tags/tag164.xml"/><Relationship Id="rId50" Type="http://schemas.openxmlformats.org/officeDocument/2006/relationships/tags" Target="../tags/tag163.xml"/><Relationship Id="rId5" Type="http://schemas.openxmlformats.org/officeDocument/2006/relationships/tags" Target="../tags/tag120.xml"/><Relationship Id="rId49" Type="http://schemas.openxmlformats.org/officeDocument/2006/relationships/tags" Target="../tags/tag162.xml"/><Relationship Id="rId48" Type="http://schemas.openxmlformats.org/officeDocument/2006/relationships/tags" Target="../tags/tag161.xml"/><Relationship Id="rId47" Type="http://schemas.openxmlformats.org/officeDocument/2006/relationships/tags" Target="../tags/tag160.xml"/><Relationship Id="rId46" Type="http://schemas.openxmlformats.org/officeDocument/2006/relationships/tags" Target="../tags/tag159.xml"/><Relationship Id="rId45" Type="http://schemas.openxmlformats.org/officeDocument/2006/relationships/tags" Target="../tags/tag158.xml"/><Relationship Id="rId44" Type="http://schemas.openxmlformats.org/officeDocument/2006/relationships/tags" Target="../tags/tag157.xml"/><Relationship Id="rId43" Type="http://schemas.openxmlformats.org/officeDocument/2006/relationships/tags" Target="../tags/tag156.xml"/><Relationship Id="rId42" Type="http://schemas.openxmlformats.org/officeDocument/2006/relationships/tags" Target="../tags/tag155.xml"/><Relationship Id="rId41" Type="http://schemas.openxmlformats.org/officeDocument/2006/relationships/tags" Target="../tags/tag154.xml"/><Relationship Id="rId40" Type="http://schemas.openxmlformats.org/officeDocument/2006/relationships/tags" Target="../tags/tag153.xml"/><Relationship Id="rId4" Type="http://schemas.openxmlformats.org/officeDocument/2006/relationships/tags" Target="../tags/tag119.xml"/><Relationship Id="rId39" Type="http://schemas.openxmlformats.org/officeDocument/2006/relationships/tags" Target="../tags/tag152.xml"/><Relationship Id="rId38" Type="http://schemas.openxmlformats.org/officeDocument/2006/relationships/tags" Target="../tags/tag151.xml"/><Relationship Id="rId37" Type="http://schemas.openxmlformats.org/officeDocument/2006/relationships/tags" Target="../tags/tag150.xml"/><Relationship Id="rId36" Type="http://schemas.openxmlformats.org/officeDocument/2006/relationships/tags" Target="../tags/tag149.xml"/><Relationship Id="rId35" Type="http://schemas.openxmlformats.org/officeDocument/2006/relationships/tags" Target="../tags/tag148.xml"/><Relationship Id="rId34" Type="http://schemas.openxmlformats.org/officeDocument/2006/relationships/tags" Target="../tags/tag147.xml"/><Relationship Id="rId33" Type="http://schemas.openxmlformats.org/officeDocument/2006/relationships/tags" Target="../tags/tag146.xml"/><Relationship Id="rId32" Type="http://schemas.openxmlformats.org/officeDocument/2006/relationships/tags" Target="../tags/tag145.xml"/><Relationship Id="rId31" Type="http://schemas.openxmlformats.org/officeDocument/2006/relationships/tags" Target="../tags/tag144.xml"/><Relationship Id="rId30" Type="http://schemas.openxmlformats.org/officeDocument/2006/relationships/tags" Target="../tags/tag143.xml"/><Relationship Id="rId3" Type="http://schemas.openxmlformats.org/officeDocument/2006/relationships/tags" Target="../tags/tag118.xml"/><Relationship Id="rId29" Type="http://schemas.openxmlformats.org/officeDocument/2006/relationships/image" Target="../media/image32.svg"/><Relationship Id="rId28" Type="http://schemas.openxmlformats.org/officeDocument/2006/relationships/image" Target="../media/image31.png"/><Relationship Id="rId27" Type="http://schemas.openxmlformats.org/officeDocument/2006/relationships/tags" Target="../tags/tag142.xml"/><Relationship Id="rId26" Type="http://schemas.openxmlformats.org/officeDocument/2006/relationships/tags" Target="../tags/tag141.xml"/><Relationship Id="rId25" Type="http://schemas.openxmlformats.org/officeDocument/2006/relationships/tags" Target="../tags/tag140.xml"/><Relationship Id="rId24" Type="http://schemas.openxmlformats.org/officeDocument/2006/relationships/tags" Target="../tags/tag139.xml"/><Relationship Id="rId23" Type="http://schemas.openxmlformats.org/officeDocument/2006/relationships/tags" Target="../tags/tag138.xml"/><Relationship Id="rId22" Type="http://schemas.openxmlformats.org/officeDocument/2006/relationships/tags" Target="../tags/tag137.xml"/><Relationship Id="rId21" Type="http://schemas.openxmlformats.org/officeDocument/2006/relationships/tags" Target="../tags/tag136.xml"/><Relationship Id="rId20" Type="http://schemas.openxmlformats.org/officeDocument/2006/relationships/tags" Target="../tags/tag135.xml"/><Relationship Id="rId2" Type="http://schemas.openxmlformats.org/officeDocument/2006/relationships/tags" Target="../tags/tag117.xml"/><Relationship Id="rId19" Type="http://schemas.openxmlformats.org/officeDocument/2006/relationships/tags" Target="../tags/tag134.xml"/><Relationship Id="rId18" Type="http://schemas.openxmlformats.org/officeDocument/2006/relationships/tags" Target="../tags/tag133.xml"/><Relationship Id="rId17" Type="http://schemas.openxmlformats.org/officeDocument/2006/relationships/tags" Target="../tags/tag132.xml"/><Relationship Id="rId16" Type="http://schemas.openxmlformats.org/officeDocument/2006/relationships/tags" Target="../tags/tag131.xml"/><Relationship Id="rId15" Type="http://schemas.openxmlformats.org/officeDocument/2006/relationships/tags" Target="../tags/tag130.xml"/><Relationship Id="rId14" Type="http://schemas.openxmlformats.org/officeDocument/2006/relationships/tags" Target="../tags/tag129.xml"/><Relationship Id="rId13" Type="http://schemas.openxmlformats.org/officeDocument/2006/relationships/tags" Target="../tags/tag128.xml"/><Relationship Id="rId12" Type="http://schemas.openxmlformats.org/officeDocument/2006/relationships/tags" Target="../tags/tag127.xml"/><Relationship Id="rId11" Type="http://schemas.openxmlformats.org/officeDocument/2006/relationships/tags" Target="../tags/tag126.xml"/><Relationship Id="rId10" Type="http://schemas.openxmlformats.org/officeDocument/2006/relationships/tags" Target="../tags/tag125.xml"/><Relationship Id="rId1" Type="http://schemas.openxmlformats.org/officeDocument/2006/relationships/tags" Target="../tags/tag11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73.xml"/><Relationship Id="rId8" Type="http://schemas.openxmlformats.org/officeDocument/2006/relationships/tags" Target="../tags/tag172.xml"/><Relationship Id="rId7" Type="http://schemas.openxmlformats.org/officeDocument/2006/relationships/tags" Target="../tags/tag171.xml"/><Relationship Id="rId6" Type="http://schemas.openxmlformats.org/officeDocument/2006/relationships/tags" Target="../tags/tag170.xml"/><Relationship Id="rId59" Type="http://schemas.openxmlformats.org/officeDocument/2006/relationships/notesSlide" Target="../notesSlides/notesSlide1.xml"/><Relationship Id="rId58" Type="http://schemas.openxmlformats.org/officeDocument/2006/relationships/slideLayout" Target="../slideLayouts/slideLayout2.xml"/><Relationship Id="rId57" Type="http://schemas.openxmlformats.org/officeDocument/2006/relationships/tags" Target="../tags/tag219.xml"/><Relationship Id="rId56" Type="http://schemas.openxmlformats.org/officeDocument/2006/relationships/tags" Target="../tags/tag218.xml"/><Relationship Id="rId55" Type="http://schemas.openxmlformats.org/officeDocument/2006/relationships/tags" Target="../tags/tag217.xml"/><Relationship Id="rId54" Type="http://schemas.openxmlformats.org/officeDocument/2006/relationships/tags" Target="../tags/tag216.xml"/><Relationship Id="rId53" Type="http://schemas.openxmlformats.org/officeDocument/2006/relationships/tags" Target="../tags/tag215.xml"/><Relationship Id="rId52" Type="http://schemas.openxmlformats.org/officeDocument/2006/relationships/tags" Target="../tags/tag214.xml"/><Relationship Id="rId51" Type="http://schemas.openxmlformats.org/officeDocument/2006/relationships/image" Target="../media/image17.png"/><Relationship Id="rId50" Type="http://schemas.openxmlformats.org/officeDocument/2006/relationships/tags" Target="../tags/tag213.xml"/><Relationship Id="rId5" Type="http://schemas.openxmlformats.org/officeDocument/2006/relationships/tags" Target="../tags/tag169.xml"/><Relationship Id="rId49" Type="http://schemas.openxmlformats.org/officeDocument/2006/relationships/image" Target="../media/image16.png"/><Relationship Id="rId48" Type="http://schemas.openxmlformats.org/officeDocument/2006/relationships/tags" Target="../tags/tag212.xml"/><Relationship Id="rId47" Type="http://schemas.openxmlformats.org/officeDocument/2006/relationships/tags" Target="../tags/tag211.xml"/><Relationship Id="rId46" Type="http://schemas.openxmlformats.org/officeDocument/2006/relationships/tags" Target="../tags/tag210.xml"/><Relationship Id="rId45" Type="http://schemas.openxmlformats.org/officeDocument/2006/relationships/tags" Target="../tags/tag209.xml"/><Relationship Id="rId44" Type="http://schemas.openxmlformats.org/officeDocument/2006/relationships/tags" Target="../tags/tag208.xml"/><Relationship Id="rId43" Type="http://schemas.openxmlformats.org/officeDocument/2006/relationships/tags" Target="../tags/tag207.xml"/><Relationship Id="rId42" Type="http://schemas.openxmlformats.org/officeDocument/2006/relationships/tags" Target="../tags/tag206.xml"/><Relationship Id="rId41" Type="http://schemas.openxmlformats.org/officeDocument/2006/relationships/tags" Target="../tags/tag205.xml"/><Relationship Id="rId40" Type="http://schemas.openxmlformats.org/officeDocument/2006/relationships/tags" Target="../tags/tag204.xml"/><Relationship Id="rId4" Type="http://schemas.openxmlformats.org/officeDocument/2006/relationships/tags" Target="../tags/tag168.xml"/><Relationship Id="rId39" Type="http://schemas.openxmlformats.org/officeDocument/2006/relationships/tags" Target="../tags/tag203.xml"/><Relationship Id="rId38" Type="http://schemas.openxmlformats.org/officeDocument/2006/relationships/tags" Target="../tags/tag202.xml"/><Relationship Id="rId37" Type="http://schemas.openxmlformats.org/officeDocument/2006/relationships/tags" Target="../tags/tag201.xml"/><Relationship Id="rId36" Type="http://schemas.openxmlformats.org/officeDocument/2006/relationships/tags" Target="../tags/tag200.xml"/><Relationship Id="rId35" Type="http://schemas.openxmlformats.org/officeDocument/2006/relationships/tags" Target="../tags/tag199.xml"/><Relationship Id="rId34" Type="http://schemas.openxmlformats.org/officeDocument/2006/relationships/tags" Target="../tags/tag198.xml"/><Relationship Id="rId33" Type="http://schemas.openxmlformats.org/officeDocument/2006/relationships/tags" Target="../tags/tag197.xml"/><Relationship Id="rId32" Type="http://schemas.openxmlformats.org/officeDocument/2006/relationships/tags" Target="../tags/tag196.xml"/><Relationship Id="rId31" Type="http://schemas.openxmlformats.org/officeDocument/2006/relationships/tags" Target="../tags/tag195.xml"/><Relationship Id="rId30" Type="http://schemas.openxmlformats.org/officeDocument/2006/relationships/tags" Target="../tags/tag194.xml"/><Relationship Id="rId3" Type="http://schemas.openxmlformats.org/officeDocument/2006/relationships/tags" Target="../tags/tag167.xml"/><Relationship Id="rId29" Type="http://schemas.openxmlformats.org/officeDocument/2006/relationships/tags" Target="../tags/tag193.xml"/><Relationship Id="rId28" Type="http://schemas.openxmlformats.org/officeDocument/2006/relationships/tags" Target="../tags/tag192.xml"/><Relationship Id="rId27" Type="http://schemas.openxmlformats.org/officeDocument/2006/relationships/tags" Target="../tags/tag191.xml"/><Relationship Id="rId26" Type="http://schemas.openxmlformats.org/officeDocument/2006/relationships/tags" Target="../tags/tag190.xml"/><Relationship Id="rId25" Type="http://schemas.openxmlformats.org/officeDocument/2006/relationships/tags" Target="../tags/tag189.xml"/><Relationship Id="rId24" Type="http://schemas.openxmlformats.org/officeDocument/2006/relationships/tags" Target="../tags/tag188.xml"/><Relationship Id="rId23" Type="http://schemas.openxmlformats.org/officeDocument/2006/relationships/tags" Target="../tags/tag187.xml"/><Relationship Id="rId22" Type="http://schemas.openxmlformats.org/officeDocument/2006/relationships/tags" Target="../tags/tag186.xml"/><Relationship Id="rId21" Type="http://schemas.openxmlformats.org/officeDocument/2006/relationships/tags" Target="../tags/tag185.xml"/><Relationship Id="rId20" Type="http://schemas.openxmlformats.org/officeDocument/2006/relationships/tags" Target="../tags/tag184.xml"/><Relationship Id="rId2" Type="http://schemas.openxmlformats.org/officeDocument/2006/relationships/image" Target="../media/image8.png"/><Relationship Id="rId19" Type="http://schemas.openxmlformats.org/officeDocument/2006/relationships/tags" Target="../tags/tag183.xml"/><Relationship Id="rId18" Type="http://schemas.openxmlformats.org/officeDocument/2006/relationships/tags" Target="../tags/tag182.xml"/><Relationship Id="rId17" Type="http://schemas.openxmlformats.org/officeDocument/2006/relationships/tags" Target="../tags/tag181.xml"/><Relationship Id="rId16" Type="http://schemas.openxmlformats.org/officeDocument/2006/relationships/tags" Target="../tags/tag180.xml"/><Relationship Id="rId15" Type="http://schemas.openxmlformats.org/officeDocument/2006/relationships/tags" Target="../tags/tag179.xml"/><Relationship Id="rId14" Type="http://schemas.openxmlformats.org/officeDocument/2006/relationships/tags" Target="../tags/tag178.xml"/><Relationship Id="rId13" Type="http://schemas.openxmlformats.org/officeDocument/2006/relationships/tags" Target="../tags/tag177.xml"/><Relationship Id="rId12" Type="http://schemas.openxmlformats.org/officeDocument/2006/relationships/tags" Target="../tags/tag176.xml"/><Relationship Id="rId11" Type="http://schemas.openxmlformats.org/officeDocument/2006/relationships/tags" Target="../tags/tag175.xml"/><Relationship Id="rId10" Type="http://schemas.openxmlformats.org/officeDocument/2006/relationships/tags" Target="../tags/tag174.xml"/><Relationship Id="rId1" Type="http://schemas.openxmlformats.org/officeDocument/2006/relationships/tags" Target="../tags/tag16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27.xml"/><Relationship Id="rId8" Type="http://schemas.openxmlformats.org/officeDocument/2006/relationships/tags" Target="../tags/tag226.xml"/><Relationship Id="rId7" Type="http://schemas.openxmlformats.org/officeDocument/2006/relationships/tags" Target="../tags/tag225.xml"/><Relationship Id="rId6" Type="http://schemas.openxmlformats.org/officeDocument/2006/relationships/tags" Target="../tags/tag224.xml"/><Relationship Id="rId5" Type="http://schemas.openxmlformats.org/officeDocument/2006/relationships/tags" Target="../tags/tag223.xml"/><Relationship Id="rId4" Type="http://schemas.openxmlformats.org/officeDocument/2006/relationships/tags" Target="../tags/tag222.xml"/><Relationship Id="rId3" Type="http://schemas.openxmlformats.org/officeDocument/2006/relationships/tags" Target="../tags/tag221.xml"/><Relationship Id="rId26" Type="http://schemas.openxmlformats.org/officeDocument/2006/relationships/slideLayout" Target="../slideLayouts/slideLayout3.xml"/><Relationship Id="rId25" Type="http://schemas.openxmlformats.org/officeDocument/2006/relationships/tags" Target="../tags/tag242.xml"/><Relationship Id="rId24" Type="http://schemas.openxmlformats.org/officeDocument/2006/relationships/image" Target="../media/image34.png"/><Relationship Id="rId23" Type="http://schemas.openxmlformats.org/officeDocument/2006/relationships/tags" Target="../tags/tag241.xml"/><Relationship Id="rId22" Type="http://schemas.openxmlformats.org/officeDocument/2006/relationships/tags" Target="../tags/tag240.xml"/><Relationship Id="rId21" Type="http://schemas.openxmlformats.org/officeDocument/2006/relationships/tags" Target="../tags/tag239.xml"/><Relationship Id="rId20" Type="http://schemas.openxmlformats.org/officeDocument/2006/relationships/tags" Target="../tags/tag238.xml"/><Relationship Id="rId2" Type="http://schemas.openxmlformats.org/officeDocument/2006/relationships/image" Target="../media/image33.png"/><Relationship Id="rId19" Type="http://schemas.openxmlformats.org/officeDocument/2006/relationships/tags" Target="../tags/tag237.xml"/><Relationship Id="rId18" Type="http://schemas.openxmlformats.org/officeDocument/2006/relationships/tags" Target="../tags/tag236.xml"/><Relationship Id="rId17" Type="http://schemas.openxmlformats.org/officeDocument/2006/relationships/tags" Target="../tags/tag235.xml"/><Relationship Id="rId16" Type="http://schemas.openxmlformats.org/officeDocument/2006/relationships/tags" Target="../tags/tag234.xml"/><Relationship Id="rId15" Type="http://schemas.openxmlformats.org/officeDocument/2006/relationships/tags" Target="../tags/tag233.xml"/><Relationship Id="rId14" Type="http://schemas.openxmlformats.org/officeDocument/2006/relationships/tags" Target="../tags/tag232.xml"/><Relationship Id="rId13" Type="http://schemas.openxmlformats.org/officeDocument/2006/relationships/tags" Target="../tags/tag231.xml"/><Relationship Id="rId12" Type="http://schemas.openxmlformats.org/officeDocument/2006/relationships/tags" Target="../tags/tag230.xml"/><Relationship Id="rId11" Type="http://schemas.openxmlformats.org/officeDocument/2006/relationships/tags" Target="../tags/tag229.xml"/><Relationship Id="rId10" Type="http://schemas.openxmlformats.org/officeDocument/2006/relationships/tags" Target="../tags/tag228.xml"/><Relationship Id="rId1" Type="http://schemas.openxmlformats.org/officeDocument/2006/relationships/tags" Target="../tags/tag22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50.xml"/><Relationship Id="rId8" Type="http://schemas.openxmlformats.org/officeDocument/2006/relationships/image" Target="../media/image35.png"/><Relationship Id="rId7" Type="http://schemas.openxmlformats.org/officeDocument/2006/relationships/tags" Target="../tags/tag249.xml"/><Relationship Id="rId6" Type="http://schemas.openxmlformats.org/officeDocument/2006/relationships/tags" Target="../tags/tag248.xml"/><Relationship Id="rId5" Type="http://schemas.openxmlformats.org/officeDocument/2006/relationships/tags" Target="../tags/tag247.xml"/><Relationship Id="rId4" Type="http://schemas.openxmlformats.org/officeDocument/2006/relationships/tags" Target="../tags/tag246.xml"/><Relationship Id="rId38" Type="http://schemas.openxmlformats.org/officeDocument/2006/relationships/notesSlide" Target="../notesSlides/notesSlide2.xml"/><Relationship Id="rId37" Type="http://schemas.openxmlformats.org/officeDocument/2006/relationships/slideLayout" Target="../slideLayouts/slideLayout3.xml"/><Relationship Id="rId36" Type="http://schemas.openxmlformats.org/officeDocument/2006/relationships/tags" Target="../tags/tag274.xml"/><Relationship Id="rId35" Type="http://schemas.openxmlformats.org/officeDocument/2006/relationships/image" Target="../media/image38.png"/><Relationship Id="rId34" Type="http://schemas.microsoft.com/office/2007/relationships/hdphoto" Target="../media/image37.wdp"/><Relationship Id="rId33" Type="http://schemas.openxmlformats.org/officeDocument/2006/relationships/image" Target="../media/image36.png"/><Relationship Id="rId32" Type="http://schemas.openxmlformats.org/officeDocument/2006/relationships/tags" Target="../tags/tag273.xml"/><Relationship Id="rId31" Type="http://schemas.openxmlformats.org/officeDocument/2006/relationships/tags" Target="../tags/tag272.xml"/><Relationship Id="rId30" Type="http://schemas.openxmlformats.org/officeDocument/2006/relationships/tags" Target="../tags/tag271.xml"/><Relationship Id="rId3" Type="http://schemas.openxmlformats.org/officeDocument/2006/relationships/tags" Target="../tags/tag245.xml"/><Relationship Id="rId29" Type="http://schemas.openxmlformats.org/officeDocument/2006/relationships/tags" Target="../tags/tag270.xml"/><Relationship Id="rId28" Type="http://schemas.openxmlformats.org/officeDocument/2006/relationships/tags" Target="../tags/tag269.xml"/><Relationship Id="rId27" Type="http://schemas.openxmlformats.org/officeDocument/2006/relationships/tags" Target="../tags/tag268.xml"/><Relationship Id="rId26" Type="http://schemas.openxmlformats.org/officeDocument/2006/relationships/tags" Target="../tags/tag267.xml"/><Relationship Id="rId25" Type="http://schemas.openxmlformats.org/officeDocument/2006/relationships/tags" Target="../tags/tag266.xml"/><Relationship Id="rId24" Type="http://schemas.openxmlformats.org/officeDocument/2006/relationships/tags" Target="../tags/tag265.xml"/><Relationship Id="rId23" Type="http://schemas.openxmlformats.org/officeDocument/2006/relationships/tags" Target="../tags/tag264.xml"/><Relationship Id="rId22" Type="http://schemas.openxmlformats.org/officeDocument/2006/relationships/tags" Target="../tags/tag263.xml"/><Relationship Id="rId21" Type="http://schemas.openxmlformats.org/officeDocument/2006/relationships/tags" Target="../tags/tag262.xml"/><Relationship Id="rId20" Type="http://schemas.openxmlformats.org/officeDocument/2006/relationships/tags" Target="../tags/tag261.xml"/><Relationship Id="rId2" Type="http://schemas.openxmlformats.org/officeDocument/2006/relationships/tags" Target="../tags/tag244.xml"/><Relationship Id="rId19" Type="http://schemas.openxmlformats.org/officeDocument/2006/relationships/tags" Target="../tags/tag260.xml"/><Relationship Id="rId18" Type="http://schemas.openxmlformats.org/officeDocument/2006/relationships/tags" Target="../tags/tag259.xml"/><Relationship Id="rId17" Type="http://schemas.openxmlformats.org/officeDocument/2006/relationships/tags" Target="../tags/tag258.xml"/><Relationship Id="rId16" Type="http://schemas.openxmlformats.org/officeDocument/2006/relationships/tags" Target="../tags/tag257.xml"/><Relationship Id="rId15" Type="http://schemas.openxmlformats.org/officeDocument/2006/relationships/tags" Target="../tags/tag256.xml"/><Relationship Id="rId14" Type="http://schemas.openxmlformats.org/officeDocument/2006/relationships/tags" Target="../tags/tag255.xml"/><Relationship Id="rId13" Type="http://schemas.openxmlformats.org/officeDocument/2006/relationships/tags" Target="../tags/tag254.xml"/><Relationship Id="rId12" Type="http://schemas.openxmlformats.org/officeDocument/2006/relationships/tags" Target="../tags/tag253.xml"/><Relationship Id="rId11" Type="http://schemas.openxmlformats.org/officeDocument/2006/relationships/tags" Target="../tags/tag252.xml"/><Relationship Id="rId10" Type="http://schemas.openxmlformats.org/officeDocument/2006/relationships/tags" Target="../tags/tag251.xml"/><Relationship Id="rId1" Type="http://schemas.openxmlformats.org/officeDocument/2006/relationships/tags" Target="../tags/tag24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79.xml"/><Relationship Id="rId8" Type="http://schemas.openxmlformats.org/officeDocument/2006/relationships/image" Target="../media/image42.png"/><Relationship Id="rId7" Type="http://schemas.openxmlformats.org/officeDocument/2006/relationships/tags" Target="../tags/tag278.xml"/><Relationship Id="rId6" Type="http://schemas.openxmlformats.org/officeDocument/2006/relationships/image" Target="../media/image41.png"/><Relationship Id="rId5" Type="http://schemas.openxmlformats.org/officeDocument/2006/relationships/tags" Target="../tags/tag277.xml"/><Relationship Id="rId4" Type="http://schemas.openxmlformats.org/officeDocument/2006/relationships/image" Target="../media/image40.png"/><Relationship Id="rId3" Type="http://schemas.openxmlformats.org/officeDocument/2006/relationships/tags" Target="../tags/tag276.xml"/><Relationship Id="rId20" Type="http://schemas.openxmlformats.org/officeDocument/2006/relationships/notesSlide" Target="../notesSlides/notesSlide3.xml"/><Relationship Id="rId2" Type="http://schemas.openxmlformats.org/officeDocument/2006/relationships/image" Target="../media/image39.png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288.xml"/><Relationship Id="rId17" Type="http://schemas.openxmlformats.org/officeDocument/2006/relationships/tags" Target="../tags/tag287.xml"/><Relationship Id="rId16" Type="http://schemas.openxmlformats.org/officeDocument/2006/relationships/tags" Target="../tags/tag286.xml"/><Relationship Id="rId15" Type="http://schemas.openxmlformats.org/officeDocument/2006/relationships/tags" Target="../tags/tag285.xml"/><Relationship Id="rId14" Type="http://schemas.openxmlformats.org/officeDocument/2006/relationships/tags" Target="../tags/tag284.xml"/><Relationship Id="rId13" Type="http://schemas.openxmlformats.org/officeDocument/2006/relationships/tags" Target="../tags/tag283.xml"/><Relationship Id="rId12" Type="http://schemas.openxmlformats.org/officeDocument/2006/relationships/tags" Target="../tags/tag282.xml"/><Relationship Id="rId11" Type="http://schemas.openxmlformats.org/officeDocument/2006/relationships/tags" Target="../tags/tag281.xml"/><Relationship Id="rId10" Type="http://schemas.openxmlformats.org/officeDocument/2006/relationships/tags" Target="../tags/tag280.xml"/><Relationship Id="rId1" Type="http://schemas.openxmlformats.org/officeDocument/2006/relationships/tags" Target="../tags/tag27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97.xml"/><Relationship Id="rId8" Type="http://schemas.openxmlformats.org/officeDocument/2006/relationships/tags" Target="../tags/tag296.xml"/><Relationship Id="rId7" Type="http://schemas.openxmlformats.org/officeDocument/2006/relationships/tags" Target="../tags/tag295.xml"/><Relationship Id="rId6" Type="http://schemas.openxmlformats.org/officeDocument/2006/relationships/tags" Target="../tags/tag294.xml"/><Relationship Id="rId5" Type="http://schemas.openxmlformats.org/officeDocument/2006/relationships/tags" Target="../tags/tag293.xml"/><Relationship Id="rId4" Type="http://schemas.openxmlformats.org/officeDocument/2006/relationships/tags" Target="../tags/tag292.xml"/><Relationship Id="rId3" Type="http://schemas.openxmlformats.org/officeDocument/2006/relationships/tags" Target="../tags/tag291.xml"/><Relationship Id="rId2" Type="http://schemas.openxmlformats.org/officeDocument/2006/relationships/tags" Target="../tags/tag290.xml"/><Relationship Id="rId18" Type="http://schemas.openxmlformats.org/officeDocument/2006/relationships/notesSlide" Target="../notesSlides/notesSlide4.xml"/><Relationship Id="rId17" Type="http://schemas.openxmlformats.org/officeDocument/2006/relationships/slideLayout" Target="../slideLayouts/slideLayout3.xml"/><Relationship Id="rId16" Type="http://schemas.openxmlformats.org/officeDocument/2006/relationships/tags" Target="../tags/tag300.xml"/><Relationship Id="rId15" Type="http://schemas.openxmlformats.org/officeDocument/2006/relationships/image" Target="../media/image46.png"/><Relationship Id="rId14" Type="http://schemas.openxmlformats.org/officeDocument/2006/relationships/tags" Target="../tags/tag299.xml"/><Relationship Id="rId13" Type="http://schemas.openxmlformats.org/officeDocument/2006/relationships/image" Target="../media/image45.png"/><Relationship Id="rId12" Type="http://schemas.openxmlformats.org/officeDocument/2006/relationships/image" Target="../media/image44.png"/><Relationship Id="rId11" Type="http://schemas.openxmlformats.org/officeDocument/2006/relationships/image" Target="../media/image43.png"/><Relationship Id="rId10" Type="http://schemas.openxmlformats.org/officeDocument/2006/relationships/tags" Target="../tags/tag298.xml"/><Relationship Id="rId1" Type="http://schemas.openxmlformats.org/officeDocument/2006/relationships/tags" Target="../tags/tag289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302.xml"/><Relationship Id="rId2" Type="http://schemas.openxmlformats.org/officeDocument/2006/relationships/image" Target="../media/image35.png"/><Relationship Id="rId1" Type="http://schemas.openxmlformats.org/officeDocument/2006/relationships/tags" Target="../tags/tag30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310.xml"/><Relationship Id="rId8" Type="http://schemas.openxmlformats.org/officeDocument/2006/relationships/tags" Target="../tags/tag309.xml"/><Relationship Id="rId7" Type="http://schemas.openxmlformats.org/officeDocument/2006/relationships/tags" Target="../tags/tag308.xml"/><Relationship Id="rId6" Type="http://schemas.openxmlformats.org/officeDocument/2006/relationships/tags" Target="../tags/tag307.xml"/><Relationship Id="rId5" Type="http://schemas.openxmlformats.org/officeDocument/2006/relationships/tags" Target="../tags/tag306.xml"/><Relationship Id="rId4" Type="http://schemas.openxmlformats.org/officeDocument/2006/relationships/tags" Target="../tags/tag305.xml"/><Relationship Id="rId3" Type="http://schemas.openxmlformats.org/officeDocument/2006/relationships/tags" Target="../tags/tag304.xml"/><Relationship Id="rId26" Type="http://schemas.openxmlformats.org/officeDocument/2006/relationships/slideLayout" Target="../slideLayouts/slideLayout3.xml"/><Relationship Id="rId25" Type="http://schemas.openxmlformats.org/officeDocument/2006/relationships/tags" Target="../tags/tag325.xml"/><Relationship Id="rId24" Type="http://schemas.openxmlformats.org/officeDocument/2006/relationships/image" Target="../media/image48.png"/><Relationship Id="rId23" Type="http://schemas.openxmlformats.org/officeDocument/2006/relationships/tags" Target="../tags/tag324.xml"/><Relationship Id="rId22" Type="http://schemas.openxmlformats.org/officeDocument/2006/relationships/tags" Target="../tags/tag323.xml"/><Relationship Id="rId21" Type="http://schemas.openxmlformats.org/officeDocument/2006/relationships/tags" Target="../tags/tag322.xml"/><Relationship Id="rId20" Type="http://schemas.openxmlformats.org/officeDocument/2006/relationships/tags" Target="../tags/tag321.xml"/><Relationship Id="rId2" Type="http://schemas.openxmlformats.org/officeDocument/2006/relationships/image" Target="../media/image47.png"/><Relationship Id="rId19" Type="http://schemas.openxmlformats.org/officeDocument/2006/relationships/tags" Target="../tags/tag320.xml"/><Relationship Id="rId18" Type="http://schemas.openxmlformats.org/officeDocument/2006/relationships/tags" Target="../tags/tag319.xml"/><Relationship Id="rId17" Type="http://schemas.openxmlformats.org/officeDocument/2006/relationships/tags" Target="../tags/tag318.xml"/><Relationship Id="rId16" Type="http://schemas.openxmlformats.org/officeDocument/2006/relationships/tags" Target="../tags/tag317.xml"/><Relationship Id="rId15" Type="http://schemas.openxmlformats.org/officeDocument/2006/relationships/tags" Target="../tags/tag316.xml"/><Relationship Id="rId14" Type="http://schemas.openxmlformats.org/officeDocument/2006/relationships/tags" Target="../tags/tag315.xml"/><Relationship Id="rId13" Type="http://schemas.openxmlformats.org/officeDocument/2006/relationships/tags" Target="../tags/tag314.xml"/><Relationship Id="rId12" Type="http://schemas.openxmlformats.org/officeDocument/2006/relationships/tags" Target="../tags/tag313.xml"/><Relationship Id="rId11" Type="http://schemas.openxmlformats.org/officeDocument/2006/relationships/tags" Target="../tags/tag312.xml"/><Relationship Id="rId10" Type="http://schemas.openxmlformats.org/officeDocument/2006/relationships/tags" Target="../tags/tag311.xml"/><Relationship Id="rId1" Type="http://schemas.openxmlformats.org/officeDocument/2006/relationships/tags" Target="../tags/tag30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34.xml"/><Relationship Id="rId8" Type="http://schemas.openxmlformats.org/officeDocument/2006/relationships/tags" Target="../tags/tag333.xml"/><Relationship Id="rId7" Type="http://schemas.openxmlformats.org/officeDocument/2006/relationships/tags" Target="../tags/tag332.xml"/><Relationship Id="rId6" Type="http://schemas.openxmlformats.org/officeDocument/2006/relationships/tags" Target="../tags/tag331.xml"/><Relationship Id="rId5" Type="http://schemas.openxmlformats.org/officeDocument/2006/relationships/tags" Target="../tags/tag330.xml"/><Relationship Id="rId4" Type="http://schemas.openxmlformats.org/officeDocument/2006/relationships/tags" Target="../tags/tag329.xml"/><Relationship Id="rId36" Type="http://schemas.openxmlformats.org/officeDocument/2006/relationships/notesSlide" Target="../notesSlides/notesSlide6.xml"/><Relationship Id="rId35" Type="http://schemas.openxmlformats.org/officeDocument/2006/relationships/slideLayout" Target="../slideLayouts/slideLayout3.xml"/><Relationship Id="rId34" Type="http://schemas.openxmlformats.org/officeDocument/2006/relationships/tags" Target="../tags/tag358.xml"/><Relationship Id="rId33" Type="http://schemas.openxmlformats.org/officeDocument/2006/relationships/tags" Target="../tags/tag357.xml"/><Relationship Id="rId32" Type="http://schemas.openxmlformats.org/officeDocument/2006/relationships/tags" Target="../tags/tag356.xml"/><Relationship Id="rId31" Type="http://schemas.openxmlformats.org/officeDocument/2006/relationships/tags" Target="../tags/tag355.xml"/><Relationship Id="rId30" Type="http://schemas.openxmlformats.org/officeDocument/2006/relationships/tags" Target="../tags/tag354.xml"/><Relationship Id="rId3" Type="http://schemas.openxmlformats.org/officeDocument/2006/relationships/tags" Target="../tags/tag328.xml"/><Relationship Id="rId29" Type="http://schemas.openxmlformats.org/officeDocument/2006/relationships/tags" Target="../tags/tag353.xml"/><Relationship Id="rId28" Type="http://schemas.openxmlformats.org/officeDocument/2006/relationships/tags" Target="../tags/tag352.xml"/><Relationship Id="rId27" Type="http://schemas.openxmlformats.org/officeDocument/2006/relationships/tags" Target="../tags/tag351.xml"/><Relationship Id="rId26" Type="http://schemas.openxmlformats.org/officeDocument/2006/relationships/tags" Target="../tags/tag350.xml"/><Relationship Id="rId25" Type="http://schemas.openxmlformats.org/officeDocument/2006/relationships/image" Target="../media/image49.jpeg"/><Relationship Id="rId24" Type="http://schemas.openxmlformats.org/officeDocument/2006/relationships/tags" Target="../tags/tag349.xml"/><Relationship Id="rId23" Type="http://schemas.openxmlformats.org/officeDocument/2006/relationships/tags" Target="../tags/tag348.xml"/><Relationship Id="rId22" Type="http://schemas.openxmlformats.org/officeDocument/2006/relationships/tags" Target="../tags/tag347.xml"/><Relationship Id="rId21" Type="http://schemas.openxmlformats.org/officeDocument/2006/relationships/tags" Target="../tags/tag346.xml"/><Relationship Id="rId20" Type="http://schemas.openxmlformats.org/officeDocument/2006/relationships/tags" Target="../tags/tag345.xml"/><Relationship Id="rId2" Type="http://schemas.openxmlformats.org/officeDocument/2006/relationships/tags" Target="../tags/tag327.xml"/><Relationship Id="rId19" Type="http://schemas.openxmlformats.org/officeDocument/2006/relationships/tags" Target="../tags/tag344.xml"/><Relationship Id="rId18" Type="http://schemas.openxmlformats.org/officeDocument/2006/relationships/tags" Target="../tags/tag343.xml"/><Relationship Id="rId17" Type="http://schemas.openxmlformats.org/officeDocument/2006/relationships/tags" Target="../tags/tag342.xml"/><Relationship Id="rId16" Type="http://schemas.openxmlformats.org/officeDocument/2006/relationships/tags" Target="../tags/tag341.xml"/><Relationship Id="rId15" Type="http://schemas.openxmlformats.org/officeDocument/2006/relationships/tags" Target="../tags/tag340.xml"/><Relationship Id="rId14" Type="http://schemas.openxmlformats.org/officeDocument/2006/relationships/tags" Target="../tags/tag339.xml"/><Relationship Id="rId13" Type="http://schemas.openxmlformats.org/officeDocument/2006/relationships/tags" Target="../tags/tag338.xml"/><Relationship Id="rId12" Type="http://schemas.openxmlformats.org/officeDocument/2006/relationships/tags" Target="../tags/tag337.xml"/><Relationship Id="rId11" Type="http://schemas.openxmlformats.org/officeDocument/2006/relationships/tags" Target="../tags/tag336.xml"/><Relationship Id="rId10" Type="http://schemas.openxmlformats.org/officeDocument/2006/relationships/tags" Target="../tags/tag335.xml"/><Relationship Id="rId1" Type="http://schemas.openxmlformats.org/officeDocument/2006/relationships/tags" Target="../tags/tag326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63.xml"/><Relationship Id="rId8" Type="http://schemas.openxmlformats.org/officeDocument/2006/relationships/tags" Target="../tags/tag362.xml"/><Relationship Id="rId7" Type="http://schemas.openxmlformats.org/officeDocument/2006/relationships/tags" Target="../tags/tag361.xml"/><Relationship Id="rId6" Type="http://schemas.openxmlformats.org/officeDocument/2006/relationships/tags" Target="../tags/tag360.xml"/><Relationship Id="rId5" Type="http://schemas.openxmlformats.org/officeDocument/2006/relationships/tags" Target="../tags/tag359.xml"/><Relationship Id="rId4" Type="http://schemas.openxmlformats.org/officeDocument/2006/relationships/image" Target="../media/image51.emf"/><Relationship Id="rId39" Type="http://schemas.openxmlformats.org/officeDocument/2006/relationships/vmlDrawing" Target="../drawings/vmlDrawing1.vml"/><Relationship Id="rId38" Type="http://schemas.openxmlformats.org/officeDocument/2006/relationships/slideLayout" Target="../slideLayouts/slideLayout3.xml"/><Relationship Id="rId37" Type="http://schemas.openxmlformats.org/officeDocument/2006/relationships/tags" Target="../tags/tag389.xml"/><Relationship Id="rId36" Type="http://schemas.openxmlformats.org/officeDocument/2006/relationships/image" Target="../media/image52.emf"/><Relationship Id="rId35" Type="http://schemas.openxmlformats.org/officeDocument/2006/relationships/oleObject" Target="../embeddings/oleObject3.bin"/><Relationship Id="rId34" Type="http://schemas.openxmlformats.org/officeDocument/2006/relationships/tags" Target="../tags/tag388.xml"/><Relationship Id="rId33" Type="http://schemas.openxmlformats.org/officeDocument/2006/relationships/tags" Target="../tags/tag387.xml"/><Relationship Id="rId32" Type="http://schemas.openxmlformats.org/officeDocument/2006/relationships/tags" Target="../tags/tag386.xml"/><Relationship Id="rId31" Type="http://schemas.openxmlformats.org/officeDocument/2006/relationships/tags" Target="../tags/tag385.xml"/><Relationship Id="rId30" Type="http://schemas.openxmlformats.org/officeDocument/2006/relationships/tags" Target="../tags/tag384.xml"/><Relationship Id="rId3" Type="http://schemas.openxmlformats.org/officeDocument/2006/relationships/oleObject" Target="../embeddings/oleObject2.bin"/><Relationship Id="rId29" Type="http://schemas.openxmlformats.org/officeDocument/2006/relationships/tags" Target="../tags/tag383.xml"/><Relationship Id="rId28" Type="http://schemas.openxmlformats.org/officeDocument/2006/relationships/tags" Target="../tags/tag382.xml"/><Relationship Id="rId27" Type="http://schemas.openxmlformats.org/officeDocument/2006/relationships/tags" Target="../tags/tag381.xml"/><Relationship Id="rId26" Type="http://schemas.openxmlformats.org/officeDocument/2006/relationships/tags" Target="../tags/tag380.xml"/><Relationship Id="rId25" Type="http://schemas.openxmlformats.org/officeDocument/2006/relationships/tags" Target="../tags/tag379.xml"/><Relationship Id="rId24" Type="http://schemas.openxmlformats.org/officeDocument/2006/relationships/tags" Target="../tags/tag378.xml"/><Relationship Id="rId23" Type="http://schemas.openxmlformats.org/officeDocument/2006/relationships/tags" Target="../tags/tag377.xml"/><Relationship Id="rId22" Type="http://schemas.openxmlformats.org/officeDocument/2006/relationships/tags" Target="../tags/tag376.xml"/><Relationship Id="rId21" Type="http://schemas.openxmlformats.org/officeDocument/2006/relationships/tags" Target="../tags/tag375.xml"/><Relationship Id="rId20" Type="http://schemas.openxmlformats.org/officeDocument/2006/relationships/tags" Target="../tags/tag374.xml"/><Relationship Id="rId2" Type="http://schemas.openxmlformats.org/officeDocument/2006/relationships/image" Target="../media/image50.emf"/><Relationship Id="rId19" Type="http://schemas.openxmlformats.org/officeDocument/2006/relationships/tags" Target="../tags/tag373.xml"/><Relationship Id="rId18" Type="http://schemas.openxmlformats.org/officeDocument/2006/relationships/tags" Target="../tags/tag372.xml"/><Relationship Id="rId17" Type="http://schemas.openxmlformats.org/officeDocument/2006/relationships/tags" Target="../tags/tag371.xml"/><Relationship Id="rId16" Type="http://schemas.openxmlformats.org/officeDocument/2006/relationships/tags" Target="../tags/tag370.xml"/><Relationship Id="rId15" Type="http://schemas.openxmlformats.org/officeDocument/2006/relationships/tags" Target="../tags/tag369.xml"/><Relationship Id="rId14" Type="http://schemas.openxmlformats.org/officeDocument/2006/relationships/tags" Target="../tags/tag368.xml"/><Relationship Id="rId13" Type="http://schemas.openxmlformats.org/officeDocument/2006/relationships/tags" Target="../tags/tag367.xml"/><Relationship Id="rId12" Type="http://schemas.openxmlformats.org/officeDocument/2006/relationships/tags" Target="../tags/tag366.xml"/><Relationship Id="rId11" Type="http://schemas.openxmlformats.org/officeDocument/2006/relationships/tags" Target="../tags/tag365.xml"/><Relationship Id="rId10" Type="http://schemas.openxmlformats.org/officeDocument/2006/relationships/tags" Target="../tags/tag364.xml"/><Relationship Id="rId1" Type="http://schemas.openxmlformats.org/officeDocument/2006/relationships/oleObject" Target="../embeddings/oleObject1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98.xml"/><Relationship Id="rId8" Type="http://schemas.openxmlformats.org/officeDocument/2006/relationships/tags" Target="../tags/tag397.xml"/><Relationship Id="rId7" Type="http://schemas.openxmlformats.org/officeDocument/2006/relationships/tags" Target="../tags/tag396.xml"/><Relationship Id="rId6" Type="http://schemas.openxmlformats.org/officeDocument/2006/relationships/tags" Target="../tags/tag395.xml"/><Relationship Id="rId5" Type="http://schemas.openxmlformats.org/officeDocument/2006/relationships/tags" Target="../tags/tag394.xml"/><Relationship Id="rId4" Type="http://schemas.openxmlformats.org/officeDocument/2006/relationships/tags" Target="../tags/tag393.xml"/><Relationship Id="rId3" Type="http://schemas.openxmlformats.org/officeDocument/2006/relationships/tags" Target="../tags/tag392.xml"/><Relationship Id="rId23" Type="http://schemas.openxmlformats.org/officeDocument/2006/relationships/notesSlide" Target="../notesSlides/notesSlide7.xml"/><Relationship Id="rId22" Type="http://schemas.openxmlformats.org/officeDocument/2006/relationships/slideLayout" Target="../slideLayouts/slideLayout3.xml"/><Relationship Id="rId21" Type="http://schemas.openxmlformats.org/officeDocument/2006/relationships/tags" Target="../tags/tag409.xml"/><Relationship Id="rId20" Type="http://schemas.openxmlformats.org/officeDocument/2006/relationships/tags" Target="../tags/tag408.xml"/><Relationship Id="rId2" Type="http://schemas.openxmlformats.org/officeDocument/2006/relationships/tags" Target="../tags/tag391.xml"/><Relationship Id="rId19" Type="http://schemas.openxmlformats.org/officeDocument/2006/relationships/tags" Target="../tags/tag407.xml"/><Relationship Id="rId18" Type="http://schemas.openxmlformats.org/officeDocument/2006/relationships/tags" Target="../tags/tag406.xml"/><Relationship Id="rId17" Type="http://schemas.openxmlformats.org/officeDocument/2006/relationships/tags" Target="../tags/tag405.xml"/><Relationship Id="rId16" Type="http://schemas.openxmlformats.org/officeDocument/2006/relationships/tags" Target="../tags/tag404.xml"/><Relationship Id="rId15" Type="http://schemas.openxmlformats.org/officeDocument/2006/relationships/tags" Target="../tags/tag403.xml"/><Relationship Id="rId14" Type="http://schemas.openxmlformats.org/officeDocument/2006/relationships/tags" Target="../tags/tag402.xml"/><Relationship Id="rId13" Type="http://schemas.openxmlformats.org/officeDocument/2006/relationships/tags" Target="../tags/tag401.xml"/><Relationship Id="rId12" Type="http://schemas.openxmlformats.org/officeDocument/2006/relationships/tags" Target="../tags/tag400.xml"/><Relationship Id="rId11" Type="http://schemas.openxmlformats.org/officeDocument/2006/relationships/tags" Target="../tags/tag399.xml"/><Relationship Id="rId10" Type="http://schemas.openxmlformats.org/officeDocument/2006/relationships/image" Target="../media/image53.png"/><Relationship Id="rId1" Type="http://schemas.openxmlformats.org/officeDocument/2006/relationships/tags" Target="../tags/tag390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tags" Target="../tags/tag410.xml"/><Relationship Id="rId1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png"/><Relationship Id="rId8" Type="http://schemas.openxmlformats.org/officeDocument/2006/relationships/image" Target="../media/image62.png"/><Relationship Id="rId7" Type="http://schemas.openxmlformats.org/officeDocument/2006/relationships/image" Target="../media/image61.png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38" Type="http://schemas.openxmlformats.org/officeDocument/2006/relationships/slideLayout" Target="../slideLayouts/slideLayout3.xml"/><Relationship Id="rId37" Type="http://schemas.openxmlformats.org/officeDocument/2006/relationships/tags" Target="../tags/tag411.xml"/><Relationship Id="rId36" Type="http://schemas.openxmlformats.org/officeDocument/2006/relationships/image" Target="../media/image90.png"/><Relationship Id="rId35" Type="http://schemas.openxmlformats.org/officeDocument/2006/relationships/image" Target="../media/image89.png"/><Relationship Id="rId34" Type="http://schemas.openxmlformats.org/officeDocument/2006/relationships/image" Target="../media/image88.png"/><Relationship Id="rId33" Type="http://schemas.openxmlformats.org/officeDocument/2006/relationships/image" Target="../media/image87.png"/><Relationship Id="rId32" Type="http://schemas.openxmlformats.org/officeDocument/2006/relationships/image" Target="../media/image86.png"/><Relationship Id="rId31" Type="http://schemas.openxmlformats.org/officeDocument/2006/relationships/image" Target="../media/image85.png"/><Relationship Id="rId30" Type="http://schemas.openxmlformats.org/officeDocument/2006/relationships/image" Target="../media/image84.png"/><Relationship Id="rId3" Type="http://schemas.openxmlformats.org/officeDocument/2006/relationships/image" Target="../media/image57.png"/><Relationship Id="rId29" Type="http://schemas.openxmlformats.org/officeDocument/2006/relationships/image" Target="../media/image83.png"/><Relationship Id="rId28" Type="http://schemas.openxmlformats.org/officeDocument/2006/relationships/image" Target="../media/image82.png"/><Relationship Id="rId27" Type="http://schemas.openxmlformats.org/officeDocument/2006/relationships/image" Target="../media/image81.png"/><Relationship Id="rId26" Type="http://schemas.openxmlformats.org/officeDocument/2006/relationships/image" Target="../media/image80.png"/><Relationship Id="rId25" Type="http://schemas.openxmlformats.org/officeDocument/2006/relationships/image" Target="../media/image79.png"/><Relationship Id="rId24" Type="http://schemas.openxmlformats.org/officeDocument/2006/relationships/image" Target="../media/image78.png"/><Relationship Id="rId23" Type="http://schemas.openxmlformats.org/officeDocument/2006/relationships/image" Target="../media/image77.png"/><Relationship Id="rId22" Type="http://schemas.openxmlformats.org/officeDocument/2006/relationships/image" Target="../media/image76.png"/><Relationship Id="rId21" Type="http://schemas.openxmlformats.org/officeDocument/2006/relationships/image" Target="../media/image75.png"/><Relationship Id="rId20" Type="http://schemas.openxmlformats.org/officeDocument/2006/relationships/image" Target="../media/image74.png"/><Relationship Id="rId2" Type="http://schemas.openxmlformats.org/officeDocument/2006/relationships/image" Target="../media/image56.png"/><Relationship Id="rId19" Type="http://schemas.openxmlformats.org/officeDocument/2006/relationships/image" Target="../media/image73.png"/><Relationship Id="rId18" Type="http://schemas.openxmlformats.org/officeDocument/2006/relationships/image" Target="../media/image72.png"/><Relationship Id="rId17" Type="http://schemas.openxmlformats.org/officeDocument/2006/relationships/image" Target="../media/image71.png"/><Relationship Id="rId16" Type="http://schemas.openxmlformats.org/officeDocument/2006/relationships/image" Target="../media/image70.png"/><Relationship Id="rId15" Type="http://schemas.openxmlformats.org/officeDocument/2006/relationships/image" Target="../media/image69.png"/><Relationship Id="rId14" Type="http://schemas.openxmlformats.org/officeDocument/2006/relationships/image" Target="../media/image68.png"/><Relationship Id="rId13" Type="http://schemas.openxmlformats.org/officeDocument/2006/relationships/image" Target="../media/image67.png"/><Relationship Id="rId12" Type="http://schemas.openxmlformats.org/officeDocument/2006/relationships/image" Target="../media/image66.png"/><Relationship Id="rId11" Type="http://schemas.openxmlformats.org/officeDocument/2006/relationships/image" Target="../media/image65.png"/><Relationship Id="rId10" Type="http://schemas.openxmlformats.org/officeDocument/2006/relationships/image" Target="../media/image64.png"/><Relationship Id="rId1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96.png"/><Relationship Id="rId8" Type="http://schemas.openxmlformats.org/officeDocument/2006/relationships/image" Target="../media/image95.png"/><Relationship Id="rId7" Type="http://schemas.openxmlformats.org/officeDocument/2006/relationships/image" Target="../media/image94.png"/><Relationship Id="rId65" Type="http://schemas.openxmlformats.org/officeDocument/2006/relationships/slideLayout" Target="../slideLayouts/slideLayout4.xml"/><Relationship Id="rId64" Type="http://schemas.openxmlformats.org/officeDocument/2006/relationships/image" Target="../media/image151.png"/><Relationship Id="rId63" Type="http://schemas.openxmlformats.org/officeDocument/2006/relationships/image" Target="../media/image150.png"/><Relationship Id="rId62" Type="http://schemas.openxmlformats.org/officeDocument/2006/relationships/image" Target="../media/image149.png"/><Relationship Id="rId61" Type="http://schemas.openxmlformats.org/officeDocument/2006/relationships/image" Target="../media/image148.png"/><Relationship Id="rId60" Type="http://schemas.openxmlformats.org/officeDocument/2006/relationships/image" Target="../media/image147.png"/><Relationship Id="rId6" Type="http://schemas.openxmlformats.org/officeDocument/2006/relationships/image" Target="../media/image93.png"/><Relationship Id="rId59" Type="http://schemas.openxmlformats.org/officeDocument/2006/relationships/image" Target="../media/image146.png"/><Relationship Id="rId58" Type="http://schemas.openxmlformats.org/officeDocument/2006/relationships/image" Target="../media/image145.png"/><Relationship Id="rId57" Type="http://schemas.openxmlformats.org/officeDocument/2006/relationships/image" Target="../media/image144.png"/><Relationship Id="rId56" Type="http://schemas.openxmlformats.org/officeDocument/2006/relationships/image" Target="../media/image143.png"/><Relationship Id="rId55" Type="http://schemas.openxmlformats.org/officeDocument/2006/relationships/image" Target="../media/image142.png"/><Relationship Id="rId54" Type="http://schemas.openxmlformats.org/officeDocument/2006/relationships/image" Target="../media/image141.png"/><Relationship Id="rId53" Type="http://schemas.openxmlformats.org/officeDocument/2006/relationships/image" Target="../media/image140.png"/><Relationship Id="rId52" Type="http://schemas.openxmlformats.org/officeDocument/2006/relationships/image" Target="../media/image139.png"/><Relationship Id="rId51" Type="http://schemas.openxmlformats.org/officeDocument/2006/relationships/image" Target="../media/image138.png"/><Relationship Id="rId50" Type="http://schemas.openxmlformats.org/officeDocument/2006/relationships/image" Target="../media/image137.png"/><Relationship Id="rId5" Type="http://schemas.openxmlformats.org/officeDocument/2006/relationships/image" Target="../media/image92.png"/><Relationship Id="rId49" Type="http://schemas.openxmlformats.org/officeDocument/2006/relationships/image" Target="../media/image136.png"/><Relationship Id="rId48" Type="http://schemas.openxmlformats.org/officeDocument/2006/relationships/image" Target="../media/image135.png"/><Relationship Id="rId47" Type="http://schemas.openxmlformats.org/officeDocument/2006/relationships/image" Target="../media/image134.png"/><Relationship Id="rId46" Type="http://schemas.openxmlformats.org/officeDocument/2006/relationships/image" Target="../media/image133.png"/><Relationship Id="rId45" Type="http://schemas.openxmlformats.org/officeDocument/2006/relationships/image" Target="../media/image132.png"/><Relationship Id="rId44" Type="http://schemas.openxmlformats.org/officeDocument/2006/relationships/image" Target="../media/image131.png"/><Relationship Id="rId43" Type="http://schemas.openxmlformats.org/officeDocument/2006/relationships/image" Target="../media/image130.png"/><Relationship Id="rId42" Type="http://schemas.openxmlformats.org/officeDocument/2006/relationships/image" Target="../media/image129.png"/><Relationship Id="rId41" Type="http://schemas.openxmlformats.org/officeDocument/2006/relationships/image" Target="../media/image128.png"/><Relationship Id="rId40" Type="http://schemas.openxmlformats.org/officeDocument/2006/relationships/image" Target="../media/image127.png"/><Relationship Id="rId4" Type="http://schemas.openxmlformats.org/officeDocument/2006/relationships/image" Target="../media/image91.png"/><Relationship Id="rId39" Type="http://schemas.openxmlformats.org/officeDocument/2006/relationships/image" Target="../media/image126.png"/><Relationship Id="rId38" Type="http://schemas.openxmlformats.org/officeDocument/2006/relationships/image" Target="../media/image125.png"/><Relationship Id="rId37" Type="http://schemas.openxmlformats.org/officeDocument/2006/relationships/image" Target="../media/image124.png"/><Relationship Id="rId36" Type="http://schemas.openxmlformats.org/officeDocument/2006/relationships/image" Target="../media/image123.png"/><Relationship Id="rId35" Type="http://schemas.openxmlformats.org/officeDocument/2006/relationships/image" Target="../media/image122.png"/><Relationship Id="rId34" Type="http://schemas.openxmlformats.org/officeDocument/2006/relationships/image" Target="../media/image121.png"/><Relationship Id="rId33" Type="http://schemas.openxmlformats.org/officeDocument/2006/relationships/image" Target="../media/image120.png"/><Relationship Id="rId32" Type="http://schemas.openxmlformats.org/officeDocument/2006/relationships/image" Target="../media/image119.png"/><Relationship Id="rId31" Type="http://schemas.openxmlformats.org/officeDocument/2006/relationships/image" Target="../media/image118.png"/><Relationship Id="rId30" Type="http://schemas.openxmlformats.org/officeDocument/2006/relationships/image" Target="../media/image117.png"/><Relationship Id="rId3" Type="http://schemas.openxmlformats.org/officeDocument/2006/relationships/image" Target="../media/image10.png"/><Relationship Id="rId29" Type="http://schemas.openxmlformats.org/officeDocument/2006/relationships/image" Target="../media/image116.png"/><Relationship Id="rId28" Type="http://schemas.openxmlformats.org/officeDocument/2006/relationships/image" Target="../media/image115.png"/><Relationship Id="rId27" Type="http://schemas.openxmlformats.org/officeDocument/2006/relationships/image" Target="../media/image114.png"/><Relationship Id="rId26" Type="http://schemas.openxmlformats.org/officeDocument/2006/relationships/image" Target="../media/image113.png"/><Relationship Id="rId25" Type="http://schemas.openxmlformats.org/officeDocument/2006/relationships/image" Target="../media/image112.png"/><Relationship Id="rId24" Type="http://schemas.openxmlformats.org/officeDocument/2006/relationships/image" Target="../media/image111.png"/><Relationship Id="rId23" Type="http://schemas.openxmlformats.org/officeDocument/2006/relationships/image" Target="../media/image110.png"/><Relationship Id="rId22" Type="http://schemas.openxmlformats.org/officeDocument/2006/relationships/image" Target="../media/image109.png"/><Relationship Id="rId21" Type="http://schemas.openxmlformats.org/officeDocument/2006/relationships/image" Target="../media/image108.png"/><Relationship Id="rId20" Type="http://schemas.openxmlformats.org/officeDocument/2006/relationships/image" Target="../media/image107.png"/><Relationship Id="rId2" Type="http://schemas.openxmlformats.org/officeDocument/2006/relationships/image" Target="../media/image4.png"/><Relationship Id="rId19" Type="http://schemas.openxmlformats.org/officeDocument/2006/relationships/image" Target="../media/image106.png"/><Relationship Id="rId18" Type="http://schemas.openxmlformats.org/officeDocument/2006/relationships/image" Target="../media/image105.png"/><Relationship Id="rId17" Type="http://schemas.openxmlformats.org/officeDocument/2006/relationships/image" Target="../media/image104.png"/><Relationship Id="rId16" Type="http://schemas.openxmlformats.org/officeDocument/2006/relationships/image" Target="../media/image103.png"/><Relationship Id="rId15" Type="http://schemas.openxmlformats.org/officeDocument/2006/relationships/image" Target="../media/image102.png"/><Relationship Id="rId14" Type="http://schemas.openxmlformats.org/officeDocument/2006/relationships/image" Target="../media/image101.png"/><Relationship Id="rId13" Type="http://schemas.openxmlformats.org/officeDocument/2006/relationships/image" Target="../media/image100.png"/><Relationship Id="rId12" Type="http://schemas.openxmlformats.org/officeDocument/2006/relationships/image" Target="../media/image99.png"/><Relationship Id="rId11" Type="http://schemas.openxmlformats.org/officeDocument/2006/relationships/image" Target="../media/image98.png"/><Relationship Id="rId10" Type="http://schemas.openxmlformats.org/officeDocument/2006/relationships/image" Target="../media/image97.png"/><Relationship Id="rId1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10.png"/><Relationship Id="rId3" Type="http://schemas.openxmlformats.org/officeDocument/2006/relationships/image" Target="../media/image152.png"/><Relationship Id="rId2" Type="http://schemas.openxmlformats.org/officeDocument/2006/relationships/image" Target="../media/image4.png"/><Relationship Id="rId1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&amp;pky500_sjzg_VCG41N1282289456_sjzg_VCG41N1282289456&amp;"/>
          <p:cNvPicPr>
            <a:picLocks noChangeAspect="1"/>
          </p:cNvPicPr>
          <p:nvPr/>
        </p:nvPicPr>
        <p:blipFill>
          <a:blip r:embed="rId1"/>
          <a:srcRect t="3125" b="31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434" y="2830282"/>
            <a:ext cx="4345133" cy="325769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4433225" y="1586064"/>
            <a:ext cx="336111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800">
                <a:gradFill flip="none" rotWithShape="1">
                  <a:gsLst>
                    <a:gs pos="0">
                      <a:srgbClr val="F0DD54"/>
                    </a:gs>
                    <a:gs pos="70000">
                      <a:srgbClr val="E19F30"/>
                    </a:gs>
                  </a:gsLst>
                  <a:lin ang="5400000" scaled="1"/>
                  <a:tileRect/>
                </a:gradFill>
                <a:latin typeface="+mn-ea"/>
                <a:cs typeface="思源黑体 CN Light" panose="020B0300000000000000" pitchFamily="34" charset="-122"/>
              </a:rPr>
              <a:t>三剑客</a:t>
            </a:r>
            <a:endParaRPr lang="zh-CN" altLang="en-US" sz="2800">
              <a:gradFill flip="none" rotWithShape="1">
                <a:gsLst>
                  <a:gs pos="0">
                    <a:srgbClr val="F0DD54"/>
                  </a:gs>
                  <a:gs pos="70000">
                    <a:srgbClr val="E19F30"/>
                  </a:gs>
                </a:gsLst>
                <a:lin ang="5400000" scaled="1"/>
                <a:tileRect/>
              </a:gradFill>
              <a:latin typeface="+mn-ea"/>
              <a:cs typeface="思源黑体 CN Light" panose="020B0300000000000000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65807" y="2086439"/>
            <a:ext cx="3992880" cy="10147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685800"/>
            <a:r>
              <a:rPr lang="zh-CN" altLang="en-US" sz="6000">
                <a:gradFill flip="none" rotWithShape="1">
                  <a:gsLst>
                    <a:gs pos="74000">
                      <a:schemeClr val="accent1">
                        <a:lumMod val="50000"/>
                      </a:schemeClr>
                    </a:gs>
                    <a:gs pos="0">
                      <a:srgbClr val="F0DD54"/>
                    </a:gs>
                    <a:gs pos="58000">
                      <a:srgbClr val="E19F30"/>
                    </a:gs>
                  </a:gsLst>
                  <a:lin ang="5400000" scaled="1"/>
                  <a:tileRect/>
                </a:gradFill>
                <a:latin typeface="优设标题黑" panose="00000500000000000000" pitchFamily="2" charset="-122"/>
                <a:ea typeface="优设标题黑" panose="00000500000000000000" pitchFamily="2" charset="-122"/>
                <a:cs typeface="思源黑体 CN Light" panose="020B0300000000000000" pitchFamily="34" charset="-122"/>
              </a:rPr>
              <a:t>启秘数字人</a:t>
            </a:r>
            <a:endParaRPr lang="zh-CN" altLang="en-US" sz="6000">
              <a:gradFill flip="none" rotWithShape="1">
                <a:gsLst>
                  <a:gs pos="74000">
                    <a:schemeClr val="accent1">
                      <a:lumMod val="50000"/>
                    </a:schemeClr>
                  </a:gs>
                  <a:gs pos="0">
                    <a:srgbClr val="F0DD54"/>
                  </a:gs>
                  <a:gs pos="58000">
                    <a:srgbClr val="E19F30"/>
                  </a:gs>
                </a:gsLst>
                <a:lin ang="5400000" scaled="1"/>
                <a:tileRect/>
              </a:gradFill>
              <a:latin typeface="优设标题黑" panose="00000500000000000000" pitchFamily="2" charset="-122"/>
              <a:ea typeface="优设标题黑" panose="00000500000000000000" pitchFamily="2" charset="-122"/>
              <a:cs typeface="思源黑体 CN Light" panose="020B0300000000000000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36566" y="5746752"/>
            <a:ext cx="1249680" cy="36830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685800"/>
            <a:r>
              <a:rPr lang="zh-CN" altLang="en-US" dirty="0">
                <a:gradFill flip="none" rotWithShape="1"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  <a:tileRect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幻宇数字</a:t>
            </a:r>
            <a:r>
              <a:rPr lang="en-US" altLang="zh-CN" dirty="0">
                <a:gradFill flip="none" rotWithShape="1"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  <a:tileRect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   </a:t>
            </a:r>
            <a:endParaRPr lang="zh-CN" altLang="en-US" dirty="0">
              <a:gradFill flip="none" rotWithShape="1">
                <a:gsLst>
                  <a:gs pos="0">
                    <a:srgbClr val="C7AB76"/>
                  </a:gs>
                  <a:gs pos="100000">
                    <a:srgbClr val="FFFAC6"/>
                  </a:gs>
                  <a:gs pos="52000">
                    <a:srgbClr val="DAC38E"/>
                  </a:gs>
                </a:gsLst>
                <a:lin ang="10800000" scaled="1"/>
                <a:tileRect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65600" y="3031490"/>
            <a:ext cx="3895090" cy="27051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685800">
              <a:lnSpc>
                <a:spcPct val="114000"/>
              </a:lnSpc>
            </a:pPr>
            <a:r>
              <a:rPr lang="en-US" altLang="zh-CN" sz="14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Qimi    Digital   Human   System  Platform</a:t>
            </a:r>
            <a:endParaRPr lang="en-US" altLang="zh-CN" sz="1400">
              <a:gradFill>
                <a:gsLst>
                  <a:gs pos="0">
                    <a:srgbClr val="C7AB76"/>
                  </a:gs>
                  <a:gs pos="100000">
                    <a:srgbClr val="FFFAC6"/>
                  </a:gs>
                  <a:gs pos="52000">
                    <a:srgbClr val="DAC38E"/>
                  </a:gs>
                </a:gsLst>
                <a:lin ang="108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pic>
        <p:nvPicPr>
          <p:cNvPr id="13" name="图片 12" descr="启秘机器人new-背景透明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6440" y="278130"/>
            <a:ext cx="857885" cy="9931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055110" y="3509645"/>
            <a:ext cx="4213225" cy="368300"/>
          </a:xfrm>
          <a:prstGeom prst="rect">
            <a:avLst/>
          </a:prstGeom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685800"/>
            <a:r>
              <a:rPr lang="zh-CN" altLang="en-US" dirty="0">
                <a:gradFill flip="none" rotWithShape="1"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  <a:tileRect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启秘数字人</a:t>
            </a:r>
            <a:r>
              <a:rPr lang="en-US" altLang="zh-CN" dirty="0">
                <a:gradFill flip="none" rotWithShape="1"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  <a:tileRect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     </a:t>
            </a:r>
            <a:r>
              <a:rPr lang="zh-CN" altLang="en-US" dirty="0">
                <a:gradFill flip="none" rotWithShape="1"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  <a:tileRect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启秘</a:t>
            </a:r>
            <a:r>
              <a:rPr lang="en-US" altLang="zh-CN" dirty="0">
                <a:gradFill flip="none" rotWithShape="1"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  <a:tileRect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Studio     </a:t>
            </a:r>
            <a:r>
              <a:rPr lang="zh-CN" altLang="en-US" dirty="0">
                <a:gradFill flip="none" rotWithShape="1"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  <a:tileRect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  <a:sym typeface="+mn-ea"/>
              </a:rPr>
              <a:t>启秘</a:t>
            </a:r>
            <a:r>
              <a:rPr lang="en-US" altLang="zh-CN" dirty="0">
                <a:gradFill flip="none" rotWithShape="1"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  <a:tileRect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  <a:sym typeface="+mn-ea"/>
              </a:rPr>
              <a:t>Live</a:t>
            </a:r>
            <a:endParaRPr lang="en-US" altLang="zh-CN" dirty="0">
              <a:gradFill flip="none" rotWithShape="1">
                <a:gsLst>
                  <a:gs pos="0">
                    <a:srgbClr val="C7AB76"/>
                  </a:gs>
                  <a:gs pos="100000">
                    <a:srgbClr val="FFFAC6"/>
                  </a:gs>
                  <a:gs pos="52000">
                    <a:srgbClr val="DAC38E"/>
                  </a:gs>
                </a:gsLst>
                <a:lin ang="10800000" scaled="1"/>
                <a:tileRect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12260" y="3877945"/>
            <a:ext cx="4213225" cy="275590"/>
          </a:xfrm>
          <a:prstGeom prst="rect">
            <a:avLst/>
          </a:prstGeom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 defTabSz="685800"/>
            <a:r>
              <a:rPr lang="zh-CN" altLang="en-US" sz="1200" dirty="0">
                <a:gradFill flip="none" rotWithShape="1">
                  <a:gsLst>
                    <a:gs pos="50000">
                      <a:schemeClr val="accent3"/>
                    </a:gs>
                    <a:gs pos="0">
                      <a:schemeClr val="accent3">
                        <a:lumMod val="25000"/>
                        <a:lumOff val="75000"/>
                      </a:schemeClr>
                    </a:gs>
                    <a:gs pos="100000">
                      <a:schemeClr val="accent3">
                        <a:lumMod val="85000"/>
                      </a:schemeClr>
                    </a:gs>
                  </a:gsLst>
                  <a:lin ang="5400000" scaled="1"/>
                  <a:tileRect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数字分身</a:t>
            </a:r>
            <a:r>
              <a:rPr lang="en-US" altLang="zh-CN" sz="1200" dirty="0">
                <a:gradFill flip="none" rotWithShape="1">
                  <a:gsLst>
                    <a:gs pos="50000">
                      <a:schemeClr val="accent3"/>
                    </a:gs>
                    <a:gs pos="0">
                      <a:schemeClr val="accent3">
                        <a:lumMod val="25000"/>
                        <a:lumOff val="75000"/>
                      </a:schemeClr>
                    </a:gs>
                    <a:gs pos="100000">
                      <a:schemeClr val="accent3">
                        <a:lumMod val="85000"/>
                      </a:schemeClr>
                    </a:gs>
                  </a:gsLst>
                  <a:lin ang="5400000" scaled="1"/>
                  <a:tileRect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                     </a:t>
            </a:r>
            <a:r>
              <a:rPr lang="zh-CN" altLang="en-US" sz="1200" dirty="0">
                <a:gradFill flip="none" rotWithShape="1">
                  <a:gsLst>
                    <a:gs pos="50000">
                      <a:schemeClr val="accent3"/>
                    </a:gs>
                    <a:gs pos="0">
                      <a:schemeClr val="accent3">
                        <a:lumMod val="25000"/>
                        <a:lumOff val="75000"/>
                      </a:schemeClr>
                    </a:gs>
                    <a:gs pos="100000">
                      <a:schemeClr val="accent3">
                        <a:lumMod val="85000"/>
                      </a:schemeClr>
                    </a:gs>
                  </a:gsLst>
                  <a:lin ang="5400000" scaled="1"/>
                  <a:tileRect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短视频创作</a:t>
            </a:r>
            <a:r>
              <a:rPr lang="en-US" altLang="zh-CN" sz="1200" dirty="0">
                <a:gradFill flip="none" rotWithShape="1">
                  <a:gsLst>
                    <a:gs pos="50000">
                      <a:schemeClr val="accent3"/>
                    </a:gs>
                    <a:gs pos="0">
                      <a:schemeClr val="accent3">
                        <a:lumMod val="25000"/>
                        <a:lumOff val="75000"/>
                      </a:schemeClr>
                    </a:gs>
                    <a:gs pos="100000">
                      <a:schemeClr val="accent3">
                        <a:lumMod val="85000"/>
                      </a:schemeClr>
                    </a:gs>
                  </a:gsLst>
                  <a:lin ang="5400000" scaled="1"/>
                  <a:tileRect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                </a:t>
            </a:r>
            <a:r>
              <a:rPr lang="zh-CN" altLang="en-US" sz="1200" dirty="0">
                <a:gradFill flip="none" rotWithShape="1">
                  <a:gsLst>
                    <a:gs pos="50000">
                      <a:schemeClr val="accent3"/>
                    </a:gs>
                    <a:gs pos="0">
                      <a:schemeClr val="accent3">
                        <a:lumMod val="25000"/>
                        <a:lumOff val="75000"/>
                      </a:schemeClr>
                    </a:gs>
                    <a:gs pos="100000">
                      <a:schemeClr val="accent3">
                        <a:lumMod val="85000"/>
                      </a:schemeClr>
                    </a:gs>
                  </a:gsLst>
                  <a:lin ang="5400000" scaled="1"/>
                  <a:tileRect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数字人直播</a:t>
            </a:r>
            <a:endParaRPr lang="zh-CN" altLang="en-US" sz="1200" dirty="0">
              <a:gradFill flip="none" rotWithShape="1">
                <a:gsLst>
                  <a:gs pos="50000">
                    <a:schemeClr val="accent3"/>
                  </a:gs>
                  <a:gs pos="0">
                    <a:schemeClr val="accent3">
                      <a:lumMod val="25000"/>
                      <a:lumOff val="75000"/>
                    </a:schemeClr>
                  </a:gs>
                  <a:gs pos="100000">
                    <a:schemeClr val="accent3">
                      <a:lumMod val="85000"/>
                    </a:schemeClr>
                  </a:gs>
                </a:gsLst>
                <a:lin ang="5400000" scaled="1"/>
                <a:tileRect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pic>
        <p:nvPicPr>
          <p:cNvPr id="4" name="图片 3" descr="qimi02"/>
          <p:cNvPicPr>
            <a:picLocks noChangeAspect="1"/>
          </p:cNvPicPr>
          <p:nvPr/>
        </p:nvPicPr>
        <p:blipFill>
          <a:blip r:embed="rId1">
            <a:alphaModFix amt="28000"/>
          </a:blip>
          <a:stretch>
            <a:fillRect/>
          </a:stretch>
        </p:blipFill>
        <p:spPr>
          <a:xfrm>
            <a:off x="9559290" y="535305"/>
            <a:ext cx="2114550" cy="94234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 rot="19146523">
            <a:off x="-1373118" y="-591353"/>
            <a:ext cx="3232565" cy="1834587"/>
            <a:chOff x="-1079871" y="-1586400"/>
            <a:chExt cx="3232565" cy="1834587"/>
          </a:xfrm>
        </p:grpSpPr>
        <p:sp>
          <p:nvSpPr>
            <p:cNvPr id="15" name="矩形 14"/>
            <p:cNvSpPr/>
            <p:nvPr/>
          </p:nvSpPr>
          <p:spPr>
            <a:xfrm>
              <a:off x="-1048789" y="-293396"/>
              <a:ext cx="3201482" cy="541582"/>
            </a:xfrm>
            <a:prstGeom prst="rect">
              <a:avLst/>
            </a:prstGeom>
            <a:solidFill>
              <a:srgbClr val="31383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-1048788" y="-1586400"/>
              <a:ext cx="3201482" cy="1349568"/>
            </a:xfrm>
            <a:prstGeom prst="rect">
              <a:avLst/>
            </a:prstGeom>
            <a:solidFill>
              <a:srgbClr val="1B202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 rot="2170716" flipV="1">
              <a:off x="723018" y="-679414"/>
              <a:ext cx="1248710" cy="913202"/>
            </a:xfrm>
            <a:prstGeom prst="line">
              <a:avLst/>
            </a:prstGeom>
            <a:ln w="19050">
              <a:gradFill>
                <a:gsLst>
                  <a:gs pos="31000">
                    <a:schemeClr val="accent1">
                      <a:lumMod val="20000"/>
                      <a:lumOff val="8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-1079871" y="248187"/>
              <a:ext cx="1329340" cy="0"/>
            </a:xfrm>
            <a:prstGeom prst="line">
              <a:avLst/>
            </a:prstGeom>
            <a:ln w="19050">
              <a:gradFill>
                <a:gsLst>
                  <a:gs pos="28680">
                    <a:schemeClr val="accent1">
                      <a:lumMod val="20000"/>
                      <a:lumOff val="80000"/>
                    </a:schemeClr>
                  </a:gs>
                  <a:gs pos="52000">
                    <a:schemeClr val="accent2">
                      <a:lumMod val="40000"/>
                      <a:lumOff val="6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41228">
                    <a:srgbClr val="FFBF2F"/>
                  </a:gs>
                  <a:gs pos="147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文本框 72"/>
          <p:cNvSpPr txBox="1"/>
          <p:nvPr/>
        </p:nvSpPr>
        <p:spPr>
          <a:xfrm>
            <a:off x="3332480" y="672465"/>
            <a:ext cx="5431790" cy="406400"/>
          </a:xfrm>
          <a:prstGeom prst="rect">
            <a:avLst/>
          </a:prstGeom>
          <a:noFill/>
          <a:effectLst/>
        </p:spPr>
        <p:txBody>
          <a:bodyPr wrap="none" rtlCol="0">
            <a:noAutofit/>
            <a:scene3d>
              <a:camera prst="orthographicFront"/>
              <a:lightRig rig="threePt" dir="t"/>
            </a:scene3d>
            <a:sp3d contourW="12700"/>
          </a:bodyPr>
          <a:p>
            <a:pPr algn="ctr" defTabSz="685800"/>
            <a:r>
              <a:rPr lang="zh-CN" altLang="en-US" sz="24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河南幻宇数字图像有限</a:t>
            </a:r>
            <a:r>
              <a:rPr lang="zh-CN" altLang="en-US" sz="24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公司</a:t>
            </a:r>
            <a:endParaRPr lang="zh-CN" altLang="en-US" sz="2400">
              <a:gradFill>
                <a:gsLst>
                  <a:gs pos="0">
                    <a:srgbClr val="C7AB76"/>
                  </a:gs>
                  <a:gs pos="100000">
                    <a:srgbClr val="FFFAC6"/>
                  </a:gs>
                  <a:gs pos="52000">
                    <a:srgbClr val="DAC38E"/>
                  </a:gs>
                </a:gsLst>
                <a:lin ang="108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Arial" panose="020B0604020202020204" pitchFamily="34" charset="0"/>
              <a:sym typeface="思源黑体 CN Light" panose="020B0300000000000000" pitchFamily="34" charset="-122"/>
            </a:endParaRPr>
          </a:p>
        </p:txBody>
      </p:sp>
      <p:sp>
        <p:nvSpPr>
          <p:cNvPr id="121" name="文本框 120"/>
          <p:cNvSpPr txBox="1"/>
          <p:nvPr>
            <p:custDataLst>
              <p:tags r:id="rId2"/>
            </p:custDataLst>
          </p:nvPr>
        </p:nvSpPr>
        <p:spPr>
          <a:xfrm>
            <a:off x="1661795" y="1847850"/>
            <a:ext cx="5381625" cy="105918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10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r>
              <a:rPr lang="en-US" sz="1200">
                <a:gradFill>
                  <a:gsLst>
                    <a:gs pos="50000">
                      <a:schemeClr val="accent1"/>
                    </a:gs>
                    <a:gs pos="0">
                      <a:schemeClr val="accent1">
                        <a:lumMod val="25000"/>
                        <a:lumOff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</a:gradFill>
                <a:cs typeface="思源黑体 CN Light" panose="020B0300000000000000" pitchFamily="34" charset="-122"/>
                <a:sym typeface="+mn-ea"/>
              </a:rPr>
              <a:t>         </a:t>
            </a:r>
            <a:r>
              <a:rPr sz="1200">
                <a:gradFill>
                  <a:gsLst>
                    <a:gs pos="50000">
                      <a:schemeClr val="accent1"/>
                    </a:gs>
                    <a:gs pos="0">
                      <a:schemeClr val="accent1">
                        <a:lumMod val="25000"/>
                        <a:lumOff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</a:gradFill>
                <a:cs typeface="思源黑体 CN Light" panose="020B0300000000000000" pitchFamily="34" charset="-122"/>
                <a:sym typeface="+mn-ea"/>
              </a:rPr>
              <a:t>河南幻宇数字图形技术有限公司，是一家专注于视觉创意领域、集软硬件研发于一体的</a:t>
            </a:r>
            <a:r>
              <a:rPr lang="en-US" sz="1200">
                <a:gradFill>
                  <a:gsLst>
                    <a:gs pos="50000">
                      <a:schemeClr val="accent1"/>
                    </a:gs>
                    <a:gs pos="0">
                      <a:schemeClr val="accent1">
                        <a:lumMod val="25000"/>
                        <a:lumOff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</a:gradFill>
                <a:cs typeface="思源黑体 CN Light" panose="020B0300000000000000" pitchFamily="34" charset="-122"/>
                <a:sym typeface="+mn-ea"/>
              </a:rPr>
              <a:t>Ai</a:t>
            </a:r>
            <a:r>
              <a:rPr sz="1200">
                <a:gradFill>
                  <a:gsLst>
                    <a:gs pos="50000">
                      <a:schemeClr val="accent1"/>
                    </a:gs>
                    <a:gs pos="0">
                      <a:schemeClr val="accent1">
                        <a:lumMod val="25000"/>
                        <a:lumOff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</a:gradFill>
                <a:cs typeface="思源黑体 CN Light" panose="020B0300000000000000" pitchFamily="34" charset="-122"/>
                <a:sym typeface="+mn-ea"/>
              </a:rPr>
              <a:t>科技创新型技术企业。</a:t>
            </a:r>
            <a:r>
              <a:rPr lang="en-US" sz="1200">
                <a:gradFill>
                  <a:gsLst>
                    <a:gs pos="50000">
                      <a:schemeClr val="accent1"/>
                    </a:gs>
                    <a:gs pos="0">
                      <a:schemeClr val="accent1">
                        <a:lumMod val="25000"/>
                        <a:lumOff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</a:gradFill>
                <a:cs typeface="思源黑体 CN Light" panose="020B0300000000000000" pitchFamily="34" charset="-122"/>
                <a:sym typeface="+mn-ea"/>
              </a:rPr>
              <a:t> </a:t>
            </a:r>
            <a:r>
              <a:rPr sz="1200">
                <a:gradFill>
                  <a:gsLst>
                    <a:gs pos="50000">
                      <a:schemeClr val="accent1"/>
                    </a:gs>
                    <a:gs pos="0">
                      <a:schemeClr val="accent1">
                        <a:lumMod val="25000"/>
                        <a:lumOff val="75000"/>
                      </a:schemeClr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</a:gsLst>
                  <a:lin ang="5400000" scaled="1"/>
                </a:gradFill>
                <a:cs typeface="思源黑体 CN Light" panose="020B0300000000000000" pitchFamily="34" charset="-122"/>
                <a:sym typeface="+mn-ea"/>
              </a:rPr>
              <a:t>拥有多项自主知识产权专利，也已成为多媒体行业的佼佼者。</a:t>
            </a:r>
            <a:endParaRPr sz="1200">
              <a:gradFill>
                <a:gsLst>
                  <a:gs pos="50000">
                    <a:schemeClr val="accent1"/>
                  </a:gs>
                  <a:gs pos="0">
                    <a:schemeClr val="accent1">
                      <a:lumMod val="25000"/>
                      <a:lumOff val="75000"/>
                    </a:schemeClr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5400000" scaled="1"/>
              </a:gradFill>
              <a:cs typeface="思源黑体 CN Light" panose="020B0300000000000000" pitchFamily="34" charset="-122"/>
              <a:sym typeface="+mn-ea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01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268845" y="1894840"/>
            <a:ext cx="3111500" cy="3839845"/>
            <a:chOff x="11998" y="2580"/>
            <a:chExt cx="4900" cy="6047"/>
          </a:xfrm>
        </p:grpSpPr>
        <p:sp>
          <p:nvSpPr>
            <p:cNvPr id="59" name="矩形 58"/>
            <p:cNvSpPr/>
            <p:nvPr/>
          </p:nvSpPr>
          <p:spPr>
            <a:xfrm>
              <a:off x="12007" y="5701"/>
              <a:ext cx="4891" cy="2926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</a:ln>
            <a:effectLst>
              <a:innerShdw blurRad="63500" dist="254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1998" y="2580"/>
              <a:ext cx="4880" cy="3125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9525">
              <a:noFill/>
            </a:ln>
            <a:effectLst>
              <a:innerShdw blurRad="63500" dist="254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23" name="textbox 20"/>
          <p:cNvSpPr/>
          <p:nvPr/>
        </p:nvSpPr>
        <p:spPr>
          <a:xfrm>
            <a:off x="1748155" y="2907030"/>
            <a:ext cx="5389880" cy="29876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50000"/>
              </a:lnSpc>
            </a:pPr>
            <a:r>
              <a:rPr sz="1100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率先开创3D虚拟人A</a:t>
            </a:r>
            <a:r>
              <a:rPr sz="11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IGC全栈技术与产品化应用新纪元。</a:t>
            </a:r>
            <a:endParaRPr sz="1100" kern="0" spc="-3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50000"/>
              </a:lnSpc>
            </a:pPr>
            <a:r>
              <a:rPr sz="1100" kern="0" spc="-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「创新性自研3D虚拟人全栈AIGC技术」</a:t>
            </a:r>
            <a:endParaRPr sz="1100" kern="0" spc="-6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50000"/>
              </a:lnSpc>
            </a:pPr>
            <a:r>
              <a:rPr lang="en-US" sz="800" kern="0" spc="-10" dirty="0">
                <a:solidFill>
                  <a:srgbClr val="A6A6A6">
                    <a:alpha val="100000"/>
                  </a:srgb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</a:t>
            </a:r>
            <a:r>
              <a:rPr sz="900" kern="0" spc="-10" dirty="0">
                <a:solidFill>
                  <a:srgbClr val="A6A6A6">
                    <a:alpha val="100000"/>
                  </a:srgb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打造端对端的智能</a:t>
            </a:r>
            <a:r>
              <a:rPr lang="en-US" sz="900" kern="0" spc="-10" dirty="0">
                <a:solidFill>
                  <a:srgbClr val="A6A6A6">
                    <a:alpha val="100000"/>
                  </a:srgb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Ai</a:t>
            </a:r>
            <a:r>
              <a:rPr lang="zh-CN" altLang="en-US" sz="900" kern="0" spc="-10" dirty="0">
                <a:solidFill>
                  <a:srgbClr val="A6A6A6">
                    <a:alpha val="100000"/>
                  </a:srgb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数字人</a:t>
            </a:r>
            <a:r>
              <a:rPr sz="900" kern="0" spc="-10" dirty="0">
                <a:solidFill>
                  <a:srgbClr val="A6A6A6">
                    <a:alpha val="100000"/>
                  </a:srgb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，并搭建“</a:t>
            </a:r>
            <a:r>
              <a:rPr lang="zh-CN" sz="900" kern="0" spc="-10" dirty="0">
                <a:solidFill>
                  <a:srgbClr val="A6A6A6">
                    <a:alpha val="100000"/>
                  </a:srgb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启秘</a:t>
            </a:r>
            <a:r>
              <a:rPr sz="900" kern="0" spc="-10" dirty="0">
                <a:solidFill>
                  <a:srgbClr val="A6A6A6">
                    <a:alpha val="100000"/>
                  </a:srgb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”3D虚</a:t>
            </a:r>
            <a:r>
              <a:rPr sz="900" kern="0" spc="-20" dirty="0">
                <a:solidFill>
                  <a:srgbClr val="A6A6A6">
                    <a:alpha val="100000"/>
                  </a:srgb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拟人AIGC开放平台。</a:t>
            </a:r>
            <a:endParaRPr sz="9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61595" algn="l" rtl="0" eaLnBrk="0">
              <a:lnSpc>
                <a:spcPct val="150000"/>
              </a:lnSpc>
            </a:pPr>
            <a:r>
              <a:rPr sz="900" kern="0" spc="-20" dirty="0">
                <a:solidFill>
                  <a:srgbClr val="A6A6A6">
                    <a:alpha val="100000"/>
                  </a:srgb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实现从高质量3D虚拟人打造到内容制作的产品化规模化发展</a:t>
            </a:r>
            <a:r>
              <a:rPr sz="900" kern="0" spc="-30" dirty="0">
                <a:solidFill>
                  <a:srgbClr val="A6A6A6">
                    <a:alpha val="100000"/>
                  </a:srgb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。</a:t>
            </a:r>
            <a:endParaRPr sz="9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marL="79375" algn="l" rtl="0" eaLnBrk="0">
              <a:lnSpc>
                <a:spcPct val="150000"/>
              </a:lnSpc>
              <a:spcBef>
                <a:spcPts val="1325"/>
              </a:spcBef>
            </a:pPr>
            <a:r>
              <a:rPr sz="1100" kern="0" spc="-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「率先推出三款3D虚拟人AIGC消费级产品」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60325" indent="-4445" algn="l" rtl="0" eaLnBrk="0">
              <a:lnSpc>
                <a:spcPct val="150000"/>
              </a:lnSpc>
              <a:spcBef>
                <a:spcPts val="80"/>
              </a:spcBef>
            </a:pPr>
            <a:r>
              <a:rPr sz="900" kern="0" spc="0" dirty="0">
                <a:solidFill>
                  <a:srgbClr val="A6A6A6">
                    <a:alpha val="100000"/>
                  </a:srgb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包括一站式3D视频创作平台、3D虚拟人直播平台以及</a:t>
            </a:r>
            <a:r>
              <a:rPr sz="900" kern="0" spc="-10" dirty="0">
                <a:solidFill>
                  <a:srgbClr val="A6A6A6">
                    <a:alpha val="100000"/>
                  </a:srgb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3D虚拟人服务平台。</a:t>
            </a:r>
            <a:r>
              <a:rPr sz="900" kern="0" spc="0" dirty="0">
                <a:solidFill>
                  <a:srgbClr val="A6A6A6">
                    <a:alpha val="100000"/>
                  </a:srgb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 </a:t>
            </a:r>
            <a:r>
              <a:rPr sz="900" kern="0" spc="-10" dirty="0">
                <a:solidFill>
                  <a:srgbClr val="A6A6A6">
                    <a:alpha val="100000"/>
                  </a:srgb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以高质量、高效率、低门槛、规模化的内容生产变革赋能千行百业。</a:t>
            </a:r>
            <a:endParaRPr sz="9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  <a:p>
            <a:pPr algn="l" rtl="0" eaLnBrk="0">
              <a:lnSpc>
                <a:spcPct val="15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9375" algn="l" rtl="0" eaLnBrk="0">
              <a:lnSpc>
                <a:spcPct val="150000"/>
              </a:lnSpc>
              <a:spcBef>
                <a:spcPts val="335"/>
              </a:spcBef>
            </a:pPr>
            <a:r>
              <a:rPr sz="1100" kern="0" spc="-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「以构建元宇宙及3D基础设施为宏伟愿景」</a:t>
            </a:r>
            <a:endParaRPr sz="11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70485" algn="l" rtl="0" eaLnBrk="0">
              <a:lnSpc>
                <a:spcPct val="150000"/>
              </a:lnSpc>
              <a:spcBef>
                <a:spcPts val="90"/>
              </a:spcBef>
            </a:pPr>
            <a:r>
              <a:rPr sz="900" kern="0" spc="0" dirty="0">
                <a:solidFill>
                  <a:srgbClr val="A6A6A6">
                    <a:alpha val="100000"/>
                  </a:srgb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致力通过AI技术创新推动行业发展。公司将向开发者及合作伙伴开放3D虚拟人AIGC全栈</a:t>
            </a:r>
            <a:r>
              <a:rPr sz="900" kern="0" spc="-10" dirty="0">
                <a:solidFill>
                  <a:srgbClr val="A6A6A6">
                    <a:alpha val="100000"/>
                  </a:srgb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技术能力，     共同打造更为繁荣的三维内容生</a:t>
            </a:r>
            <a:r>
              <a:rPr sz="900" kern="0" spc="-20" dirty="0">
                <a:solidFill>
                  <a:srgbClr val="A6A6A6">
                    <a:alpha val="100000"/>
                  </a:srgbClr>
                </a:solidFill>
                <a:latin typeface="微软雅黑 Light" panose="020B0502040204020203" charset="-122"/>
                <a:ea typeface="微软雅黑 Light" panose="020B0502040204020203" charset="-122"/>
                <a:cs typeface="微软雅黑 Light" panose="020B0502040204020203" charset="-122"/>
              </a:rPr>
              <a:t>态。</a:t>
            </a:r>
            <a:endParaRPr sz="900" dirty="0">
              <a:latin typeface="微软雅黑 Light" panose="020B0502040204020203" charset="-122"/>
              <a:ea typeface="微软雅黑 Light" panose="020B0502040204020203" charset="-122"/>
              <a:cs typeface="微软雅黑 Light" panose="020B0502040204020203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 rot="16200000">
            <a:off x="3723005" y="-948690"/>
            <a:ext cx="4578985" cy="9422765"/>
            <a:chOff x="428728" y="1419169"/>
            <a:chExt cx="3109270" cy="5316316"/>
          </a:xfrm>
        </p:grpSpPr>
        <p:sp>
          <p:nvSpPr>
            <p:cNvPr id="3" name="任意多边形: 形状 44"/>
            <p:cNvSpPr/>
            <p:nvPr>
              <p:custDataLst>
                <p:tags r:id="rId5"/>
              </p:custDataLst>
            </p:nvPr>
          </p:nvSpPr>
          <p:spPr>
            <a:xfrm>
              <a:off x="494695" y="1479468"/>
              <a:ext cx="2972350" cy="1676820"/>
            </a:xfrm>
            <a:custGeom>
              <a:avLst/>
              <a:gdLst>
                <a:gd name="connsiteX0" fmla="*/ 0 w 3664867"/>
                <a:gd name="connsiteY0" fmla="*/ 1037242 h 2067497"/>
                <a:gd name="connsiteX1" fmla="*/ 0 w 3664867"/>
                <a:gd name="connsiteY1" fmla="*/ 318636 h 2067497"/>
                <a:gd name="connsiteX2" fmla="*/ 170218 w 3664867"/>
                <a:gd name="connsiteY2" fmla="*/ 148417 h 2067497"/>
                <a:gd name="connsiteX3" fmla="*/ 258821 w 3664867"/>
                <a:gd name="connsiteY3" fmla="*/ 59814 h 2067497"/>
                <a:gd name="connsiteX4" fmla="*/ 924881 w 3664867"/>
                <a:gd name="connsiteY4" fmla="*/ 59814 h 2067497"/>
                <a:gd name="connsiteX5" fmla="*/ 984695 w 3664867"/>
                <a:gd name="connsiteY5" fmla="*/ 0 h 2067497"/>
                <a:gd name="connsiteX6" fmla="*/ 2079516 w 3664867"/>
                <a:gd name="connsiteY6" fmla="*/ 0 h 2067497"/>
                <a:gd name="connsiteX7" fmla="*/ 2157498 w 3664867"/>
                <a:gd name="connsiteY7" fmla="*/ 77702 h 2067497"/>
                <a:gd name="connsiteX8" fmla="*/ 3243933 w 3664867"/>
                <a:gd name="connsiteY8" fmla="*/ 77702 h 2067497"/>
                <a:gd name="connsiteX9" fmla="*/ 3318840 w 3664867"/>
                <a:gd name="connsiteY9" fmla="*/ 152610 h 2067497"/>
                <a:gd name="connsiteX10" fmla="*/ 3541047 w 3664867"/>
                <a:gd name="connsiteY10" fmla="*/ 152610 h 2067497"/>
                <a:gd name="connsiteX11" fmla="*/ 3664867 w 3664867"/>
                <a:gd name="connsiteY11" fmla="*/ 276430 h 2067497"/>
                <a:gd name="connsiteX12" fmla="*/ 3664867 w 3664867"/>
                <a:gd name="connsiteY12" fmla="*/ 2067497 h 2067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64867" h="2067497">
                  <a:moveTo>
                    <a:pt x="0" y="1037242"/>
                  </a:moveTo>
                  <a:lnTo>
                    <a:pt x="0" y="318636"/>
                  </a:lnTo>
                  <a:lnTo>
                    <a:pt x="170218" y="148417"/>
                  </a:lnTo>
                  <a:lnTo>
                    <a:pt x="258821" y="59814"/>
                  </a:lnTo>
                  <a:lnTo>
                    <a:pt x="924881" y="59814"/>
                  </a:lnTo>
                  <a:lnTo>
                    <a:pt x="984695" y="0"/>
                  </a:lnTo>
                  <a:lnTo>
                    <a:pt x="2079516" y="0"/>
                  </a:lnTo>
                  <a:lnTo>
                    <a:pt x="2157498" y="77702"/>
                  </a:lnTo>
                  <a:lnTo>
                    <a:pt x="3243933" y="77702"/>
                  </a:lnTo>
                  <a:lnTo>
                    <a:pt x="3318840" y="152610"/>
                  </a:lnTo>
                  <a:lnTo>
                    <a:pt x="3541047" y="152610"/>
                  </a:lnTo>
                  <a:lnTo>
                    <a:pt x="3664867" y="276430"/>
                  </a:lnTo>
                  <a:lnTo>
                    <a:pt x="3664867" y="2067497"/>
                  </a:lnTo>
                </a:path>
              </a:pathLst>
            </a:custGeom>
            <a:noFill/>
            <a:ln w="2236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60" name="任意多边形: 形状 45"/>
            <p:cNvSpPr/>
            <p:nvPr>
              <p:custDataLst>
                <p:tags r:id="rId6"/>
              </p:custDataLst>
            </p:nvPr>
          </p:nvSpPr>
          <p:spPr>
            <a:xfrm>
              <a:off x="665845" y="1477428"/>
              <a:ext cx="2475446" cy="85462"/>
            </a:xfrm>
            <a:custGeom>
              <a:avLst/>
              <a:gdLst>
                <a:gd name="connsiteX0" fmla="*/ 0 w 3052192"/>
                <a:gd name="connsiteY0" fmla="*/ 105373 h 105373"/>
                <a:gd name="connsiteX1" fmla="*/ 3052193 w 3052192"/>
                <a:gd name="connsiteY1" fmla="*/ 105373 h 105373"/>
                <a:gd name="connsiteX2" fmla="*/ 3028155 w 3052192"/>
                <a:gd name="connsiteY2" fmla="*/ 81615 h 105373"/>
                <a:gd name="connsiteX3" fmla="*/ 1952341 w 3052192"/>
                <a:gd name="connsiteY3" fmla="*/ 81615 h 105373"/>
                <a:gd name="connsiteX4" fmla="*/ 1871005 w 3052192"/>
                <a:gd name="connsiteY4" fmla="*/ 0 h 105373"/>
                <a:gd name="connsiteX5" fmla="*/ 773669 w 3052192"/>
                <a:gd name="connsiteY5" fmla="*/ 0 h 105373"/>
                <a:gd name="connsiteX6" fmla="*/ 712737 w 3052192"/>
                <a:gd name="connsiteY6" fmla="*/ 61212 h 105373"/>
                <a:gd name="connsiteX7" fmla="*/ 47795 w 3052192"/>
                <a:gd name="connsiteY7" fmla="*/ 61212 h 10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192" h="105373">
                  <a:moveTo>
                    <a:pt x="0" y="105373"/>
                  </a:moveTo>
                  <a:lnTo>
                    <a:pt x="3052193" y="105373"/>
                  </a:lnTo>
                  <a:lnTo>
                    <a:pt x="3028155" y="81615"/>
                  </a:lnTo>
                  <a:lnTo>
                    <a:pt x="1952341" y="81615"/>
                  </a:lnTo>
                  <a:lnTo>
                    <a:pt x="1871005" y="0"/>
                  </a:lnTo>
                  <a:lnTo>
                    <a:pt x="773669" y="0"/>
                  </a:lnTo>
                  <a:lnTo>
                    <a:pt x="712737" y="61212"/>
                  </a:lnTo>
                  <a:lnTo>
                    <a:pt x="47795" y="61212"/>
                  </a:lnTo>
                  <a:close/>
                </a:path>
              </a:pathLst>
            </a:custGeom>
            <a:solidFill>
              <a:schemeClr val="accent1"/>
            </a:solidFill>
            <a:ln w="279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63" name="任意多边形: 形状 46"/>
            <p:cNvSpPr/>
            <p:nvPr>
              <p:custDataLst>
                <p:tags r:id="rId7"/>
              </p:custDataLst>
            </p:nvPr>
          </p:nvSpPr>
          <p:spPr>
            <a:xfrm>
              <a:off x="495374" y="2386905"/>
              <a:ext cx="2267" cy="159136"/>
            </a:xfrm>
            <a:custGeom>
              <a:avLst/>
              <a:gdLst>
                <a:gd name="connsiteX0" fmla="*/ 0 w 2795"/>
                <a:gd name="connsiteY0" fmla="*/ 0 h 196212"/>
                <a:gd name="connsiteX1" fmla="*/ 0 w 2795"/>
                <a:gd name="connsiteY1" fmla="*/ 196212 h 19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95" h="196212">
                  <a:moveTo>
                    <a:pt x="0" y="0"/>
                  </a:moveTo>
                  <a:lnTo>
                    <a:pt x="0" y="196212"/>
                  </a:lnTo>
                </a:path>
              </a:pathLst>
            </a:custGeom>
            <a:ln w="2236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64" name="任意多边形: 形状 47"/>
            <p:cNvSpPr/>
            <p:nvPr>
              <p:custDataLst>
                <p:tags r:id="rId8"/>
              </p:custDataLst>
            </p:nvPr>
          </p:nvSpPr>
          <p:spPr>
            <a:xfrm>
              <a:off x="3467725" y="3230189"/>
              <a:ext cx="2267" cy="168883"/>
            </a:xfrm>
            <a:custGeom>
              <a:avLst/>
              <a:gdLst>
                <a:gd name="connsiteX0" fmla="*/ 0 w 2795"/>
                <a:gd name="connsiteY0" fmla="*/ 0 h 208231"/>
                <a:gd name="connsiteX1" fmla="*/ 0 w 2795"/>
                <a:gd name="connsiteY1" fmla="*/ 208231 h 208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95" h="208231">
                  <a:moveTo>
                    <a:pt x="0" y="0"/>
                  </a:moveTo>
                  <a:lnTo>
                    <a:pt x="0" y="208231"/>
                  </a:lnTo>
                </a:path>
              </a:pathLst>
            </a:custGeom>
            <a:ln w="2236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65" name="任意多边形: 形状 48"/>
            <p:cNvSpPr/>
            <p:nvPr>
              <p:custDataLst>
                <p:tags r:id="rId9"/>
              </p:custDataLst>
            </p:nvPr>
          </p:nvSpPr>
          <p:spPr>
            <a:xfrm>
              <a:off x="464771" y="4640650"/>
              <a:ext cx="2997285" cy="2042470"/>
            </a:xfrm>
            <a:custGeom>
              <a:avLst/>
              <a:gdLst>
                <a:gd name="connsiteX0" fmla="*/ 41926 w 3695612"/>
                <a:gd name="connsiteY0" fmla="*/ 0 h 2518338"/>
                <a:gd name="connsiteX1" fmla="*/ 41926 w 3695612"/>
                <a:gd name="connsiteY1" fmla="*/ 451680 h 2518338"/>
                <a:gd name="connsiteX2" fmla="*/ 0 w 3695612"/>
                <a:gd name="connsiteY2" fmla="*/ 493605 h 2518338"/>
                <a:gd name="connsiteX3" fmla="*/ 0 w 3695612"/>
                <a:gd name="connsiteY3" fmla="*/ 969323 h 2518338"/>
                <a:gd name="connsiteX4" fmla="*/ 41926 w 3695612"/>
                <a:gd name="connsiteY4" fmla="*/ 1011249 h 2518338"/>
                <a:gd name="connsiteX5" fmla="*/ 41926 w 3695612"/>
                <a:gd name="connsiteY5" fmla="*/ 2270139 h 2518338"/>
                <a:gd name="connsiteX6" fmla="*/ 287331 w 3695612"/>
                <a:gd name="connsiteY6" fmla="*/ 2515544 h 2518338"/>
                <a:gd name="connsiteX7" fmla="*/ 1851720 w 3695612"/>
                <a:gd name="connsiteY7" fmla="*/ 2515544 h 2518338"/>
                <a:gd name="connsiteX8" fmla="*/ 1920757 w 3695612"/>
                <a:gd name="connsiteY8" fmla="*/ 2446785 h 2518338"/>
                <a:gd name="connsiteX9" fmla="*/ 2663961 w 3695612"/>
                <a:gd name="connsiteY9" fmla="*/ 2446785 h 2518338"/>
                <a:gd name="connsiteX10" fmla="*/ 2735514 w 3695612"/>
                <a:gd name="connsiteY10" fmla="*/ 2518339 h 2518338"/>
                <a:gd name="connsiteX11" fmla="*/ 3443779 w 3695612"/>
                <a:gd name="connsiteY11" fmla="*/ 2518339 h 2518338"/>
                <a:gd name="connsiteX12" fmla="*/ 3695613 w 3695612"/>
                <a:gd name="connsiteY12" fmla="*/ 2266785 h 2518338"/>
                <a:gd name="connsiteX13" fmla="*/ 3695613 w 3695612"/>
                <a:gd name="connsiteY13" fmla="*/ 448046 h 2518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95612" h="2518338">
                  <a:moveTo>
                    <a:pt x="41926" y="0"/>
                  </a:moveTo>
                  <a:lnTo>
                    <a:pt x="41926" y="451680"/>
                  </a:lnTo>
                  <a:lnTo>
                    <a:pt x="0" y="493605"/>
                  </a:lnTo>
                  <a:lnTo>
                    <a:pt x="0" y="969323"/>
                  </a:lnTo>
                  <a:lnTo>
                    <a:pt x="41926" y="1011249"/>
                  </a:lnTo>
                  <a:lnTo>
                    <a:pt x="41926" y="2270139"/>
                  </a:lnTo>
                  <a:lnTo>
                    <a:pt x="287331" y="2515544"/>
                  </a:lnTo>
                  <a:lnTo>
                    <a:pt x="1851720" y="2515544"/>
                  </a:lnTo>
                  <a:lnTo>
                    <a:pt x="1920757" y="2446785"/>
                  </a:lnTo>
                  <a:lnTo>
                    <a:pt x="2663961" y="2446785"/>
                  </a:lnTo>
                  <a:lnTo>
                    <a:pt x="2735514" y="2518339"/>
                  </a:lnTo>
                  <a:lnTo>
                    <a:pt x="3443779" y="2518339"/>
                  </a:lnTo>
                  <a:lnTo>
                    <a:pt x="3695613" y="2266785"/>
                  </a:lnTo>
                  <a:lnTo>
                    <a:pt x="3695613" y="448046"/>
                  </a:lnTo>
                </a:path>
              </a:pathLst>
            </a:custGeom>
            <a:noFill/>
            <a:ln w="2236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66" name="任意多边形: 形状 49"/>
            <p:cNvSpPr/>
            <p:nvPr>
              <p:custDataLst>
                <p:tags r:id="rId10"/>
              </p:custDataLst>
            </p:nvPr>
          </p:nvSpPr>
          <p:spPr>
            <a:xfrm>
              <a:off x="3467725" y="4715458"/>
              <a:ext cx="2267" cy="212861"/>
            </a:xfrm>
            <a:custGeom>
              <a:avLst/>
              <a:gdLst>
                <a:gd name="connsiteX0" fmla="*/ 0 w 2795"/>
                <a:gd name="connsiteY0" fmla="*/ 262455 h 262455"/>
                <a:gd name="connsiteX1" fmla="*/ 0 w 2795"/>
                <a:gd name="connsiteY1" fmla="*/ 0 h 262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95" h="262455">
                  <a:moveTo>
                    <a:pt x="0" y="262455"/>
                  </a:moveTo>
                  <a:lnTo>
                    <a:pt x="0" y="0"/>
                  </a:lnTo>
                </a:path>
              </a:pathLst>
            </a:custGeom>
            <a:ln w="2236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67" name="任意多边形: 形状 50"/>
            <p:cNvSpPr/>
            <p:nvPr>
              <p:custDataLst>
                <p:tags r:id="rId11"/>
              </p:custDataLst>
            </p:nvPr>
          </p:nvSpPr>
          <p:spPr>
            <a:xfrm>
              <a:off x="780776" y="6618514"/>
              <a:ext cx="2330819" cy="116971"/>
            </a:xfrm>
            <a:custGeom>
              <a:avLst/>
              <a:gdLst>
                <a:gd name="connsiteX0" fmla="*/ 2348120 w 2873868"/>
                <a:gd name="connsiteY0" fmla="*/ 79379 h 144224"/>
                <a:gd name="connsiteX1" fmla="*/ 2268741 w 2873868"/>
                <a:gd name="connsiteY1" fmla="*/ 0 h 144224"/>
                <a:gd name="connsiteX2" fmla="*/ 1536717 w 2873868"/>
                <a:gd name="connsiteY2" fmla="*/ 0 h 144224"/>
                <a:gd name="connsiteX3" fmla="*/ 1457338 w 2873868"/>
                <a:gd name="connsiteY3" fmla="*/ 79379 h 144224"/>
                <a:gd name="connsiteX4" fmla="*/ 0 w 2873868"/>
                <a:gd name="connsiteY4" fmla="*/ 74069 h 144224"/>
                <a:gd name="connsiteX5" fmla="*/ 70156 w 2873868"/>
                <a:gd name="connsiteY5" fmla="*/ 144224 h 144224"/>
                <a:gd name="connsiteX6" fmla="*/ 2809303 w 2873868"/>
                <a:gd name="connsiteY6" fmla="*/ 144224 h 144224"/>
                <a:gd name="connsiteX7" fmla="*/ 2873869 w 2873868"/>
                <a:gd name="connsiteY7" fmla="*/ 79659 h 144224"/>
                <a:gd name="connsiteX8" fmla="*/ 2348120 w 2873868"/>
                <a:gd name="connsiteY8" fmla="*/ 79659 h 144224"/>
                <a:gd name="connsiteX9" fmla="*/ 1505972 w 2873868"/>
                <a:gd name="connsiteY9" fmla="*/ 81335 h 144224"/>
                <a:gd name="connsiteX10" fmla="*/ 1554326 w 2873868"/>
                <a:gd name="connsiteY10" fmla="*/ 32981 h 144224"/>
                <a:gd name="connsiteX11" fmla="*/ 1555724 w 2873868"/>
                <a:gd name="connsiteY11" fmla="*/ 31584 h 144224"/>
                <a:gd name="connsiteX12" fmla="*/ 2243306 w 2873868"/>
                <a:gd name="connsiteY12" fmla="*/ 31584 h 144224"/>
                <a:gd name="connsiteX13" fmla="*/ 2293058 w 2873868"/>
                <a:gd name="connsiteY13" fmla="*/ 81335 h 144224"/>
                <a:gd name="connsiteX14" fmla="*/ 1505972 w 2873868"/>
                <a:gd name="connsiteY14" fmla="*/ 81335 h 144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73868" h="144224">
                  <a:moveTo>
                    <a:pt x="2348120" y="79379"/>
                  </a:moveTo>
                  <a:lnTo>
                    <a:pt x="2268741" y="0"/>
                  </a:lnTo>
                  <a:lnTo>
                    <a:pt x="1536717" y="0"/>
                  </a:lnTo>
                  <a:lnTo>
                    <a:pt x="1457338" y="79379"/>
                  </a:lnTo>
                  <a:lnTo>
                    <a:pt x="0" y="74069"/>
                  </a:lnTo>
                  <a:lnTo>
                    <a:pt x="70156" y="144224"/>
                  </a:lnTo>
                  <a:lnTo>
                    <a:pt x="2809303" y="144224"/>
                  </a:lnTo>
                  <a:lnTo>
                    <a:pt x="2873869" y="79659"/>
                  </a:lnTo>
                  <a:lnTo>
                    <a:pt x="2348120" y="79659"/>
                  </a:lnTo>
                  <a:close/>
                  <a:moveTo>
                    <a:pt x="1505972" y="81335"/>
                  </a:moveTo>
                  <a:lnTo>
                    <a:pt x="1554326" y="32981"/>
                  </a:lnTo>
                  <a:lnTo>
                    <a:pt x="1555724" y="31584"/>
                  </a:lnTo>
                  <a:lnTo>
                    <a:pt x="2243306" y="31584"/>
                  </a:lnTo>
                  <a:lnTo>
                    <a:pt x="2293058" y="81335"/>
                  </a:lnTo>
                  <a:lnTo>
                    <a:pt x="1505972" y="81335"/>
                  </a:lnTo>
                  <a:close/>
                </a:path>
              </a:pathLst>
            </a:custGeom>
            <a:solidFill>
              <a:schemeClr val="accent1"/>
            </a:solidFill>
            <a:ln w="279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68" name="任意多边形: 形状 51"/>
            <p:cNvSpPr/>
            <p:nvPr>
              <p:custDataLst>
                <p:tags r:id="rId12"/>
              </p:custDataLst>
            </p:nvPr>
          </p:nvSpPr>
          <p:spPr>
            <a:xfrm>
              <a:off x="1275866" y="1498510"/>
              <a:ext cx="59165" cy="32416"/>
            </a:xfrm>
            <a:custGeom>
              <a:avLst/>
              <a:gdLst>
                <a:gd name="connsiteX0" fmla="*/ 39690 w 72950"/>
                <a:gd name="connsiteY0" fmla="*/ 280 h 39969"/>
                <a:gd name="connsiteX1" fmla="*/ 0 w 72950"/>
                <a:gd name="connsiteY1" fmla="*/ 39969 h 39969"/>
                <a:gd name="connsiteX2" fmla="*/ 32982 w 72950"/>
                <a:gd name="connsiteY2" fmla="*/ 39969 h 39969"/>
                <a:gd name="connsiteX3" fmla="*/ 72951 w 72950"/>
                <a:gd name="connsiteY3" fmla="*/ 0 h 39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50" h="39969">
                  <a:moveTo>
                    <a:pt x="39690" y="280"/>
                  </a:moveTo>
                  <a:lnTo>
                    <a:pt x="0" y="39969"/>
                  </a:lnTo>
                  <a:lnTo>
                    <a:pt x="32982" y="39969"/>
                  </a:lnTo>
                  <a:lnTo>
                    <a:pt x="72951" y="0"/>
                  </a:lnTo>
                  <a:close/>
                </a:path>
              </a:pathLst>
            </a:custGeom>
            <a:solidFill>
              <a:srgbClr val="010316"/>
            </a:solidFill>
            <a:ln w="279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74" name="任意多边形: 形状 52"/>
            <p:cNvSpPr/>
            <p:nvPr>
              <p:custDataLst>
                <p:tags r:id="rId13"/>
              </p:custDataLst>
            </p:nvPr>
          </p:nvSpPr>
          <p:spPr>
            <a:xfrm>
              <a:off x="1329818" y="1498510"/>
              <a:ext cx="59165" cy="32416"/>
            </a:xfrm>
            <a:custGeom>
              <a:avLst/>
              <a:gdLst>
                <a:gd name="connsiteX0" fmla="*/ 39410 w 72950"/>
                <a:gd name="connsiteY0" fmla="*/ 280 h 39969"/>
                <a:gd name="connsiteX1" fmla="*/ 0 w 72950"/>
                <a:gd name="connsiteY1" fmla="*/ 39969 h 39969"/>
                <a:gd name="connsiteX2" fmla="*/ 32982 w 72950"/>
                <a:gd name="connsiteY2" fmla="*/ 39969 h 39969"/>
                <a:gd name="connsiteX3" fmla="*/ 72951 w 72950"/>
                <a:gd name="connsiteY3" fmla="*/ 0 h 39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50" h="39969">
                  <a:moveTo>
                    <a:pt x="39410" y="280"/>
                  </a:moveTo>
                  <a:lnTo>
                    <a:pt x="0" y="39969"/>
                  </a:lnTo>
                  <a:lnTo>
                    <a:pt x="32982" y="39969"/>
                  </a:lnTo>
                  <a:lnTo>
                    <a:pt x="72951" y="0"/>
                  </a:lnTo>
                  <a:close/>
                </a:path>
              </a:pathLst>
            </a:custGeom>
            <a:solidFill>
              <a:srgbClr val="010316"/>
            </a:solidFill>
            <a:ln w="279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75" name="任意多边形: 形状 53"/>
            <p:cNvSpPr/>
            <p:nvPr>
              <p:custDataLst>
                <p:tags r:id="rId14"/>
              </p:custDataLst>
            </p:nvPr>
          </p:nvSpPr>
          <p:spPr>
            <a:xfrm>
              <a:off x="1383770" y="1498510"/>
              <a:ext cx="59165" cy="32416"/>
            </a:xfrm>
            <a:custGeom>
              <a:avLst/>
              <a:gdLst>
                <a:gd name="connsiteX0" fmla="*/ 39410 w 72950"/>
                <a:gd name="connsiteY0" fmla="*/ 280 h 39969"/>
                <a:gd name="connsiteX1" fmla="*/ 0 w 72950"/>
                <a:gd name="connsiteY1" fmla="*/ 39969 h 39969"/>
                <a:gd name="connsiteX2" fmla="*/ 32982 w 72950"/>
                <a:gd name="connsiteY2" fmla="*/ 39969 h 39969"/>
                <a:gd name="connsiteX3" fmla="*/ 72951 w 72950"/>
                <a:gd name="connsiteY3" fmla="*/ 0 h 39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50" h="39969">
                  <a:moveTo>
                    <a:pt x="39410" y="280"/>
                  </a:moveTo>
                  <a:lnTo>
                    <a:pt x="0" y="39969"/>
                  </a:lnTo>
                  <a:lnTo>
                    <a:pt x="32982" y="39969"/>
                  </a:lnTo>
                  <a:lnTo>
                    <a:pt x="72951" y="0"/>
                  </a:lnTo>
                  <a:close/>
                </a:path>
              </a:pathLst>
            </a:custGeom>
            <a:solidFill>
              <a:srgbClr val="010316"/>
            </a:solidFill>
            <a:ln w="279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76" name="任意多边形: 形状 54"/>
            <p:cNvSpPr/>
            <p:nvPr>
              <p:custDataLst>
                <p:tags r:id="rId15"/>
              </p:custDataLst>
            </p:nvPr>
          </p:nvSpPr>
          <p:spPr>
            <a:xfrm>
              <a:off x="1437722" y="1498510"/>
              <a:ext cx="58939" cy="32416"/>
            </a:xfrm>
            <a:custGeom>
              <a:avLst/>
              <a:gdLst>
                <a:gd name="connsiteX0" fmla="*/ 39410 w 72671"/>
                <a:gd name="connsiteY0" fmla="*/ 280 h 39969"/>
                <a:gd name="connsiteX1" fmla="*/ 0 w 72671"/>
                <a:gd name="connsiteY1" fmla="*/ 39969 h 39969"/>
                <a:gd name="connsiteX2" fmla="*/ 32982 w 72671"/>
                <a:gd name="connsiteY2" fmla="*/ 39969 h 39969"/>
                <a:gd name="connsiteX3" fmla="*/ 72671 w 72671"/>
                <a:gd name="connsiteY3" fmla="*/ 0 h 39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71" h="39969">
                  <a:moveTo>
                    <a:pt x="39410" y="280"/>
                  </a:moveTo>
                  <a:lnTo>
                    <a:pt x="0" y="39969"/>
                  </a:lnTo>
                  <a:lnTo>
                    <a:pt x="32982" y="39969"/>
                  </a:lnTo>
                  <a:lnTo>
                    <a:pt x="72671" y="0"/>
                  </a:lnTo>
                  <a:close/>
                </a:path>
              </a:pathLst>
            </a:custGeom>
            <a:solidFill>
              <a:srgbClr val="010316"/>
            </a:solidFill>
            <a:ln w="279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77" name="任意多边形: 形状 55"/>
            <p:cNvSpPr/>
            <p:nvPr>
              <p:custDataLst>
                <p:tags r:id="rId16"/>
              </p:custDataLst>
            </p:nvPr>
          </p:nvSpPr>
          <p:spPr>
            <a:xfrm>
              <a:off x="1491674" y="1498510"/>
              <a:ext cx="58939" cy="32416"/>
            </a:xfrm>
            <a:custGeom>
              <a:avLst/>
              <a:gdLst>
                <a:gd name="connsiteX0" fmla="*/ 39410 w 72671"/>
                <a:gd name="connsiteY0" fmla="*/ 280 h 39969"/>
                <a:gd name="connsiteX1" fmla="*/ 0 w 72671"/>
                <a:gd name="connsiteY1" fmla="*/ 39969 h 39969"/>
                <a:gd name="connsiteX2" fmla="*/ 32702 w 72671"/>
                <a:gd name="connsiteY2" fmla="*/ 39969 h 39969"/>
                <a:gd name="connsiteX3" fmla="*/ 72671 w 72671"/>
                <a:gd name="connsiteY3" fmla="*/ 0 h 39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671" h="39969">
                  <a:moveTo>
                    <a:pt x="39410" y="280"/>
                  </a:moveTo>
                  <a:lnTo>
                    <a:pt x="0" y="39969"/>
                  </a:lnTo>
                  <a:lnTo>
                    <a:pt x="32702" y="39969"/>
                  </a:lnTo>
                  <a:lnTo>
                    <a:pt x="72671" y="0"/>
                  </a:lnTo>
                  <a:close/>
                </a:path>
              </a:pathLst>
            </a:custGeom>
            <a:solidFill>
              <a:srgbClr val="010316"/>
            </a:solidFill>
            <a:ln w="279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78" name="任意多边形: 形状 56"/>
            <p:cNvSpPr/>
            <p:nvPr>
              <p:custDataLst>
                <p:tags r:id="rId17"/>
              </p:custDataLst>
            </p:nvPr>
          </p:nvSpPr>
          <p:spPr>
            <a:xfrm>
              <a:off x="1545400" y="1498510"/>
              <a:ext cx="59165" cy="32416"/>
            </a:xfrm>
            <a:custGeom>
              <a:avLst/>
              <a:gdLst>
                <a:gd name="connsiteX0" fmla="*/ 39690 w 72950"/>
                <a:gd name="connsiteY0" fmla="*/ 280 h 39969"/>
                <a:gd name="connsiteX1" fmla="*/ 0 w 72950"/>
                <a:gd name="connsiteY1" fmla="*/ 39969 h 39969"/>
                <a:gd name="connsiteX2" fmla="*/ 32982 w 72950"/>
                <a:gd name="connsiteY2" fmla="*/ 39969 h 39969"/>
                <a:gd name="connsiteX3" fmla="*/ 72951 w 72950"/>
                <a:gd name="connsiteY3" fmla="*/ 0 h 39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50" h="39969">
                  <a:moveTo>
                    <a:pt x="39690" y="280"/>
                  </a:moveTo>
                  <a:lnTo>
                    <a:pt x="0" y="39969"/>
                  </a:lnTo>
                  <a:lnTo>
                    <a:pt x="32982" y="39969"/>
                  </a:lnTo>
                  <a:lnTo>
                    <a:pt x="72951" y="0"/>
                  </a:lnTo>
                  <a:close/>
                </a:path>
              </a:pathLst>
            </a:custGeom>
            <a:solidFill>
              <a:srgbClr val="010316"/>
            </a:solidFill>
            <a:ln w="2795" cap="flat">
              <a:noFill/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79" name="任意多边形: 形状 57"/>
            <p:cNvSpPr/>
            <p:nvPr>
              <p:custDataLst>
                <p:tags r:id="rId18"/>
              </p:custDataLst>
            </p:nvPr>
          </p:nvSpPr>
          <p:spPr>
            <a:xfrm>
              <a:off x="453437" y="1581026"/>
              <a:ext cx="124225" cy="435243"/>
            </a:xfrm>
            <a:custGeom>
              <a:avLst/>
              <a:gdLst>
                <a:gd name="connsiteX0" fmla="*/ 0 w 153168"/>
                <a:gd name="connsiteY0" fmla="*/ 536649 h 536649"/>
                <a:gd name="connsiteX1" fmla="*/ 0 w 153168"/>
                <a:gd name="connsiteY1" fmla="*/ 153448 h 536649"/>
                <a:gd name="connsiteX2" fmla="*/ 153169 w 153168"/>
                <a:gd name="connsiteY2" fmla="*/ 0 h 536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168" h="536649">
                  <a:moveTo>
                    <a:pt x="0" y="536649"/>
                  </a:moveTo>
                  <a:lnTo>
                    <a:pt x="0" y="153448"/>
                  </a:lnTo>
                  <a:lnTo>
                    <a:pt x="153169" y="0"/>
                  </a:lnTo>
                </a:path>
              </a:pathLst>
            </a:custGeom>
            <a:noFill/>
            <a:ln w="838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80" name="任意多边形: 形状 58"/>
            <p:cNvSpPr/>
            <p:nvPr>
              <p:custDataLst>
                <p:tags r:id="rId19"/>
              </p:custDataLst>
            </p:nvPr>
          </p:nvSpPr>
          <p:spPr>
            <a:xfrm>
              <a:off x="597839" y="1521179"/>
              <a:ext cx="39670" cy="39897"/>
            </a:xfrm>
            <a:custGeom>
              <a:avLst/>
              <a:gdLst>
                <a:gd name="connsiteX0" fmla="*/ 0 w 48913"/>
                <a:gd name="connsiteY0" fmla="*/ 49193 h 49192"/>
                <a:gd name="connsiteX1" fmla="*/ 48913 w 48913"/>
                <a:gd name="connsiteY1" fmla="*/ 0 h 49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913" h="49192">
                  <a:moveTo>
                    <a:pt x="0" y="49193"/>
                  </a:moveTo>
                  <a:lnTo>
                    <a:pt x="48913" y="0"/>
                  </a:lnTo>
                </a:path>
              </a:pathLst>
            </a:custGeom>
            <a:ln w="838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81" name="任意多边形: 形状 59"/>
            <p:cNvSpPr/>
            <p:nvPr>
              <p:custDataLst>
                <p:tags r:id="rId20"/>
              </p:custDataLst>
            </p:nvPr>
          </p:nvSpPr>
          <p:spPr>
            <a:xfrm>
              <a:off x="988423" y="1419169"/>
              <a:ext cx="893608" cy="44657"/>
            </a:xfrm>
            <a:custGeom>
              <a:avLst/>
              <a:gdLst>
                <a:gd name="connsiteX0" fmla="*/ 0 w 1101807"/>
                <a:gd name="connsiteY0" fmla="*/ 55062 h 55062"/>
                <a:gd name="connsiteX1" fmla="*/ 261057 w 1101807"/>
                <a:gd name="connsiteY1" fmla="*/ 55062 h 55062"/>
                <a:gd name="connsiteX2" fmla="*/ 316120 w 1101807"/>
                <a:gd name="connsiteY2" fmla="*/ 0 h 55062"/>
                <a:gd name="connsiteX3" fmla="*/ 1101808 w 1101807"/>
                <a:gd name="connsiteY3" fmla="*/ 0 h 55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1807" h="55062">
                  <a:moveTo>
                    <a:pt x="0" y="55062"/>
                  </a:moveTo>
                  <a:lnTo>
                    <a:pt x="261057" y="55062"/>
                  </a:lnTo>
                  <a:lnTo>
                    <a:pt x="316120" y="0"/>
                  </a:lnTo>
                  <a:lnTo>
                    <a:pt x="1101808" y="0"/>
                  </a:lnTo>
                </a:path>
              </a:pathLst>
            </a:custGeom>
            <a:noFill/>
            <a:ln w="838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82" name="任意多边形: 形状 60"/>
            <p:cNvSpPr/>
            <p:nvPr>
              <p:custDataLst>
                <p:tags r:id="rId21"/>
              </p:custDataLst>
            </p:nvPr>
          </p:nvSpPr>
          <p:spPr>
            <a:xfrm>
              <a:off x="1921023" y="1419169"/>
              <a:ext cx="50551" cy="2267"/>
            </a:xfrm>
            <a:custGeom>
              <a:avLst/>
              <a:gdLst>
                <a:gd name="connsiteX0" fmla="*/ 0 w 62329"/>
                <a:gd name="connsiteY0" fmla="*/ 0 h 2795"/>
                <a:gd name="connsiteX1" fmla="*/ 62330 w 62329"/>
                <a:gd name="connsiteY1" fmla="*/ 0 h 2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329" h="2795">
                  <a:moveTo>
                    <a:pt x="0" y="0"/>
                  </a:moveTo>
                  <a:lnTo>
                    <a:pt x="62330" y="0"/>
                  </a:lnTo>
                </a:path>
              </a:pathLst>
            </a:custGeom>
            <a:ln w="8385" cap="flat">
              <a:solidFill>
                <a:srgbClr val="29ABE2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5" name="任意多边形: 形状 61"/>
            <p:cNvSpPr/>
            <p:nvPr>
              <p:custDataLst>
                <p:tags r:id="rId22"/>
              </p:custDataLst>
            </p:nvPr>
          </p:nvSpPr>
          <p:spPr>
            <a:xfrm>
              <a:off x="2447623" y="1493070"/>
              <a:ext cx="565363" cy="2267"/>
            </a:xfrm>
            <a:custGeom>
              <a:avLst/>
              <a:gdLst>
                <a:gd name="connsiteX0" fmla="*/ 0 w 697085"/>
                <a:gd name="connsiteY0" fmla="*/ 0 h 2795"/>
                <a:gd name="connsiteX1" fmla="*/ 697085 w 697085"/>
                <a:gd name="connsiteY1" fmla="*/ 0 h 2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7085" h="2795">
                  <a:moveTo>
                    <a:pt x="0" y="0"/>
                  </a:moveTo>
                  <a:lnTo>
                    <a:pt x="697085" y="0"/>
                  </a:lnTo>
                </a:path>
              </a:pathLst>
            </a:custGeom>
            <a:ln w="838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84" name="任意多边形: 形状 62"/>
            <p:cNvSpPr/>
            <p:nvPr>
              <p:custDataLst>
                <p:tags r:id="rId23"/>
              </p:custDataLst>
            </p:nvPr>
          </p:nvSpPr>
          <p:spPr>
            <a:xfrm>
              <a:off x="3187763" y="1496923"/>
              <a:ext cx="335273" cy="983151"/>
            </a:xfrm>
            <a:custGeom>
              <a:avLst/>
              <a:gdLst>
                <a:gd name="connsiteX0" fmla="*/ 0 w 413387"/>
                <a:gd name="connsiteY0" fmla="*/ 0 h 1212212"/>
                <a:gd name="connsiteX1" fmla="*/ 40808 w 413387"/>
                <a:gd name="connsiteY1" fmla="*/ 40808 h 1212212"/>
                <a:gd name="connsiteX2" fmla="*/ 268325 w 413387"/>
                <a:gd name="connsiteY2" fmla="*/ 40808 h 1212212"/>
                <a:gd name="connsiteX3" fmla="*/ 413388 w 413387"/>
                <a:gd name="connsiteY3" fmla="*/ 185591 h 1212212"/>
                <a:gd name="connsiteX4" fmla="*/ 413388 w 413387"/>
                <a:gd name="connsiteY4" fmla="*/ 1212213 h 121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3387" h="1212212">
                  <a:moveTo>
                    <a:pt x="0" y="0"/>
                  </a:moveTo>
                  <a:lnTo>
                    <a:pt x="40808" y="40808"/>
                  </a:lnTo>
                  <a:lnTo>
                    <a:pt x="268325" y="40808"/>
                  </a:lnTo>
                  <a:lnTo>
                    <a:pt x="413388" y="185591"/>
                  </a:lnTo>
                  <a:lnTo>
                    <a:pt x="413388" y="1212213"/>
                  </a:lnTo>
                </a:path>
              </a:pathLst>
            </a:custGeom>
            <a:noFill/>
            <a:ln w="838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85" name="任意多边形: 形状 2751"/>
            <p:cNvSpPr/>
            <p:nvPr>
              <p:custDataLst>
                <p:tags r:id="rId24"/>
              </p:custDataLst>
            </p:nvPr>
          </p:nvSpPr>
          <p:spPr>
            <a:xfrm>
              <a:off x="3523944" y="2531986"/>
              <a:ext cx="2267" cy="40124"/>
            </a:xfrm>
            <a:custGeom>
              <a:avLst/>
              <a:gdLst>
                <a:gd name="connsiteX0" fmla="*/ 0 w 2795"/>
                <a:gd name="connsiteY0" fmla="*/ 0 h 49472"/>
                <a:gd name="connsiteX1" fmla="*/ 0 w 2795"/>
                <a:gd name="connsiteY1" fmla="*/ 49472 h 49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95" h="49472">
                  <a:moveTo>
                    <a:pt x="0" y="0"/>
                  </a:moveTo>
                  <a:lnTo>
                    <a:pt x="0" y="49472"/>
                  </a:lnTo>
                </a:path>
              </a:pathLst>
            </a:custGeom>
            <a:ln w="8385" cap="flat">
              <a:solidFill>
                <a:srgbClr val="29ABE2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86" name="任意多边形: 形状 2752"/>
            <p:cNvSpPr/>
            <p:nvPr>
              <p:custDataLst>
                <p:tags r:id="rId25"/>
              </p:custDataLst>
            </p:nvPr>
          </p:nvSpPr>
          <p:spPr>
            <a:xfrm>
              <a:off x="3523944" y="2604527"/>
              <a:ext cx="2267" cy="16094"/>
            </a:xfrm>
            <a:custGeom>
              <a:avLst/>
              <a:gdLst>
                <a:gd name="connsiteX0" fmla="*/ 0 w 2795"/>
                <a:gd name="connsiteY0" fmla="*/ 0 h 19844"/>
                <a:gd name="connsiteX1" fmla="*/ 0 w 2795"/>
                <a:gd name="connsiteY1" fmla="*/ 19845 h 19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95" h="19844">
                  <a:moveTo>
                    <a:pt x="0" y="0"/>
                  </a:moveTo>
                  <a:lnTo>
                    <a:pt x="0" y="19845"/>
                  </a:lnTo>
                </a:path>
              </a:pathLst>
            </a:custGeom>
            <a:ln w="8385" cap="flat">
              <a:solidFill>
                <a:srgbClr val="29ABE2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87" name="任意多边形: 形状 2753"/>
            <p:cNvSpPr/>
            <p:nvPr>
              <p:custDataLst>
                <p:tags r:id="rId26"/>
              </p:custDataLst>
            </p:nvPr>
          </p:nvSpPr>
          <p:spPr>
            <a:xfrm>
              <a:off x="3535731" y="5142993"/>
              <a:ext cx="2267" cy="829682"/>
            </a:xfrm>
            <a:custGeom>
              <a:avLst/>
              <a:gdLst>
                <a:gd name="connsiteX0" fmla="*/ 0 w 2795"/>
                <a:gd name="connsiteY0" fmla="*/ 0 h 1022987"/>
                <a:gd name="connsiteX1" fmla="*/ 0 w 2795"/>
                <a:gd name="connsiteY1" fmla="*/ 1022988 h 1022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95" h="1022987">
                  <a:moveTo>
                    <a:pt x="0" y="0"/>
                  </a:moveTo>
                  <a:lnTo>
                    <a:pt x="0" y="1022988"/>
                  </a:lnTo>
                </a:path>
              </a:pathLst>
            </a:custGeom>
            <a:ln w="838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88" name="任意多边形: 形状 2754"/>
            <p:cNvSpPr/>
            <p:nvPr>
              <p:custDataLst>
                <p:tags r:id="rId27"/>
              </p:custDataLst>
            </p:nvPr>
          </p:nvSpPr>
          <p:spPr>
            <a:xfrm>
              <a:off x="3535051" y="5993531"/>
              <a:ext cx="2267" cy="90675"/>
            </a:xfrm>
            <a:custGeom>
              <a:avLst/>
              <a:gdLst>
                <a:gd name="connsiteX0" fmla="*/ 0 w 2795"/>
                <a:gd name="connsiteY0" fmla="*/ 0 h 111801"/>
                <a:gd name="connsiteX1" fmla="*/ 0 w 2795"/>
                <a:gd name="connsiteY1" fmla="*/ 111802 h 111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95" h="111801">
                  <a:moveTo>
                    <a:pt x="0" y="0"/>
                  </a:moveTo>
                  <a:lnTo>
                    <a:pt x="0" y="111802"/>
                  </a:lnTo>
                </a:path>
              </a:pathLst>
            </a:custGeom>
            <a:ln w="8385" cap="flat">
              <a:solidFill>
                <a:srgbClr val="29ABE2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89" name="任意多边形: 形状 2755"/>
            <p:cNvSpPr/>
            <p:nvPr>
              <p:custDataLst>
                <p:tags r:id="rId28"/>
              </p:custDataLst>
            </p:nvPr>
          </p:nvSpPr>
          <p:spPr>
            <a:xfrm>
              <a:off x="432582" y="5791098"/>
              <a:ext cx="2267" cy="384691"/>
            </a:xfrm>
            <a:custGeom>
              <a:avLst/>
              <a:gdLst>
                <a:gd name="connsiteX0" fmla="*/ 0 w 2795"/>
                <a:gd name="connsiteY0" fmla="*/ 0 h 474319"/>
                <a:gd name="connsiteX1" fmla="*/ 0 w 2795"/>
                <a:gd name="connsiteY1" fmla="*/ 474320 h 47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95" h="474319">
                  <a:moveTo>
                    <a:pt x="0" y="0"/>
                  </a:moveTo>
                  <a:lnTo>
                    <a:pt x="0" y="474320"/>
                  </a:lnTo>
                </a:path>
              </a:pathLst>
            </a:custGeom>
            <a:ln w="838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90" name="任意多边形: 形状 2756"/>
            <p:cNvSpPr/>
            <p:nvPr>
              <p:custDataLst>
                <p:tags r:id="rId29"/>
              </p:custDataLst>
            </p:nvPr>
          </p:nvSpPr>
          <p:spPr>
            <a:xfrm>
              <a:off x="428728" y="6224301"/>
              <a:ext cx="439096" cy="490555"/>
            </a:xfrm>
            <a:custGeom>
              <a:avLst/>
              <a:gdLst>
                <a:gd name="connsiteX0" fmla="*/ 0 w 541400"/>
                <a:gd name="connsiteY0" fmla="*/ 0 h 604848"/>
                <a:gd name="connsiteX1" fmla="*/ 0 w 541400"/>
                <a:gd name="connsiteY1" fmla="*/ 344909 h 604848"/>
                <a:gd name="connsiteX2" fmla="*/ 259939 w 541400"/>
                <a:gd name="connsiteY2" fmla="*/ 604849 h 604848"/>
                <a:gd name="connsiteX3" fmla="*/ 541401 w 541400"/>
                <a:gd name="connsiteY3" fmla="*/ 604849 h 604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1400" h="604848">
                  <a:moveTo>
                    <a:pt x="0" y="0"/>
                  </a:moveTo>
                  <a:lnTo>
                    <a:pt x="0" y="344909"/>
                  </a:lnTo>
                  <a:lnTo>
                    <a:pt x="259939" y="604849"/>
                  </a:lnTo>
                  <a:lnTo>
                    <a:pt x="541401" y="604849"/>
                  </a:lnTo>
                </a:path>
              </a:pathLst>
            </a:custGeom>
            <a:noFill/>
            <a:ln w="8385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  <p:sp>
          <p:nvSpPr>
            <p:cNvPr id="91" name="任意多边形: 形状 2757"/>
            <p:cNvSpPr/>
            <p:nvPr>
              <p:custDataLst>
                <p:tags r:id="rId30"/>
              </p:custDataLst>
            </p:nvPr>
          </p:nvSpPr>
          <p:spPr>
            <a:xfrm>
              <a:off x="432582" y="5684101"/>
              <a:ext cx="2267" cy="56445"/>
            </a:xfrm>
            <a:custGeom>
              <a:avLst/>
              <a:gdLst>
                <a:gd name="connsiteX0" fmla="*/ 0 w 2795"/>
                <a:gd name="connsiteY0" fmla="*/ 69597 h 69596"/>
                <a:gd name="connsiteX1" fmla="*/ 0 w 2795"/>
                <a:gd name="connsiteY1" fmla="*/ 0 h 69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95" h="69596">
                  <a:moveTo>
                    <a:pt x="0" y="69597"/>
                  </a:moveTo>
                  <a:lnTo>
                    <a:pt x="0" y="0"/>
                  </a:lnTo>
                </a:path>
              </a:pathLst>
            </a:custGeom>
            <a:ln w="8385" cap="flat">
              <a:solidFill>
                <a:srgbClr val="29ABE2"/>
              </a:solidFill>
              <a:prstDash val="solid"/>
              <a:miter/>
            </a:ln>
          </p:spPr>
          <p:txBody>
            <a:bodyPr rtlCol="0" anchor="ctr"/>
            <a:p>
              <a:endParaRPr lang="zh-CN" altLang="en-US" dirty="0">
                <a:latin typeface="思源黑体 CN Regular" panose="020B0500000000000000" charset="-122"/>
                <a:ea typeface="思源黑体 CN Regular" panose="020B0500000000000000" charset="-122"/>
              </a:endParaRPr>
            </a:p>
          </p:txBody>
        </p:sp>
      </p:grpSp>
    </p:spTree>
    <p:custDataLst>
      <p:tags r:id="rId3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pic>
        <p:nvPicPr>
          <p:cNvPr id="4" name="图片 3" descr="qimi02"/>
          <p:cNvPicPr>
            <a:picLocks noChangeAspect="1"/>
          </p:cNvPicPr>
          <p:nvPr/>
        </p:nvPicPr>
        <p:blipFill>
          <a:blip r:embed="rId1">
            <a:alphaModFix amt="28000"/>
          </a:blip>
          <a:stretch>
            <a:fillRect/>
          </a:stretch>
        </p:blipFill>
        <p:spPr>
          <a:xfrm>
            <a:off x="9559290" y="535305"/>
            <a:ext cx="2114550" cy="94234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 rot="19146523">
            <a:off x="-1373118" y="-591353"/>
            <a:ext cx="3232565" cy="1834587"/>
            <a:chOff x="-1079871" y="-1586400"/>
            <a:chExt cx="3232565" cy="1834587"/>
          </a:xfrm>
        </p:grpSpPr>
        <p:sp>
          <p:nvSpPr>
            <p:cNvPr id="15" name="矩形 14"/>
            <p:cNvSpPr/>
            <p:nvPr/>
          </p:nvSpPr>
          <p:spPr>
            <a:xfrm>
              <a:off x="-1048789" y="-293396"/>
              <a:ext cx="3201482" cy="541582"/>
            </a:xfrm>
            <a:prstGeom prst="rect">
              <a:avLst/>
            </a:prstGeom>
            <a:solidFill>
              <a:srgbClr val="31383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-1048788" y="-1586400"/>
              <a:ext cx="3201482" cy="1349568"/>
            </a:xfrm>
            <a:prstGeom prst="rect">
              <a:avLst/>
            </a:prstGeom>
            <a:solidFill>
              <a:srgbClr val="1B202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 rot="2170716" flipV="1">
              <a:off x="723018" y="-679414"/>
              <a:ext cx="1248710" cy="913202"/>
            </a:xfrm>
            <a:prstGeom prst="line">
              <a:avLst/>
            </a:prstGeom>
            <a:ln w="19050">
              <a:gradFill>
                <a:gsLst>
                  <a:gs pos="31000">
                    <a:schemeClr val="accent1">
                      <a:lumMod val="20000"/>
                      <a:lumOff val="8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-1079871" y="248187"/>
              <a:ext cx="1329340" cy="0"/>
            </a:xfrm>
            <a:prstGeom prst="line">
              <a:avLst/>
            </a:prstGeom>
            <a:ln w="19050">
              <a:gradFill>
                <a:gsLst>
                  <a:gs pos="28680">
                    <a:schemeClr val="accent1">
                      <a:lumMod val="20000"/>
                      <a:lumOff val="80000"/>
                    </a:schemeClr>
                  </a:gs>
                  <a:gs pos="52000">
                    <a:schemeClr val="accent2">
                      <a:lumMod val="40000"/>
                      <a:lumOff val="6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41228">
                    <a:srgbClr val="FFBF2F"/>
                  </a:gs>
                  <a:gs pos="147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3331845" y="1323340"/>
            <a:ext cx="6540500" cy="4067175"/>
            <a:chOff x="4493" y="1430"/>
            <a:chExt cx="12097" cy="7611"/>
          </a:xfrm>
        </p:grpSpPr>
        <p:grpSp>
          <p:nvGrpSpPr>
            <p:cNvPr id="42" name="组合 41"/>
            <p:cNvGrpSpPr/>
            <p:nvPr/>
          </p:nvGrpSpPr>
          <p:grpSpPr>
            <a:xfrm>
              <a:off x="4860" y="1727"/>
              <a:ext cx="9402" cy="7314"/>
              <a:chOff x="4860" y="2459"/>
              <a:chExt cx="9402" cy="7314"/>
            </a:xfrm>
          </p:grpSpPr>
          <p:sp>
            <p:nvSpPr>
              <p:cNvPr id="43" name="任意多边形: 形状 13" descr="e7d195523061f1c09e9d68d7cf438b91ef959ecb14fc25d26BBA7F7DBC18E55DFF4014AF651F0BF2569D4B6C1DA7F1A4683A481403BD872FC687266AD13265C1DE7C373772FD8728ABDD69ADD03BFF5BE2862BC891DBB79EA72B67BA2C67FC97146BEB2F246A5D07EDB5E24A7B35A25889F9F1657A482A325779235C33D28B95B53E405182380C1C2A98DE3D77AF4048"/>
              <p:cNvSpPr>
                <a:spLocks noChangeArrowheads="1"/>
              </p:cNvSpPr>
              <p:nvPr/>
            </p:nvSpPr>
            <p:spPr bwMode="auto">
              <a:xfrm>
                <a:off x="6862" y="2966"/>
                <a:ext cx="5468" cy="5496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F9FCFD"/>
                  </a:gs>
                  <a:gs pos="20000">
                    <a:schemeClr val="accent2"/>
                  </a:gs>
                </a:gsLst>
                <a:lin ang="108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Montserrat Black" panose="00000A00000000000000" pitchFamily="2" charset="0"/>
                  <a:ea typeface="Montserrat Black" panose="00000A00000000000000" pitchFamily="2" charset="0"/>
                  <a:cs typeface="+mn-cs"/>
                </a:endParaRPr>
              </a:p>
            </p:txBody>
          </p:sp>
          <p:grpSp>
            <p:nvGrpSpPr>
              <p:cNvPr id="44" name="组合 43"/>
              <p:cNvGrpSpPr/>
              <p:nvPr/>
            </p:nvGrpSpPr>
            <p:grpSpPr>
              <a:xfrm>
                <a:off x="4860" y="3928"/>
                <a:ext cx="9402" cy="5845"/>
                <a:chOff x="4868" y="4859"/>
                <a:chExt cx="9402" cy="5845"/>
              </a:xfrm>
            </p:grpSpPr>
            <p:pic>
              <p:nvPicPr>
                <p:cNvPr id="45" name="图片 44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5044" y="8880"/>
                  <a:ext cx="9226" cy="1824"/>
                </a:xfrm>
                <a:prstGeom prst="rect">
                  <a:avLst/>
                </a:prstGeom>
              </p:spPr>
            </p:pic>
            <p:cxnSp>
              <p:nvCxnSpPr>
                <p:cNvPr id="46" name="直接连接符 45"/>
                <p:cNvCxnSpPr/>
                <p:nvPr/>
              </p:nvCxnSpPr>
              <p:spPr>
                <a:xfrm flipV="1">
                  <a:off x="5312" y="6491"/>
                  <a:ext cx="0" cy="2664"/>
                </a:xfrm>
                <a:prstGeom prst="line">
                  <a:avLst/>
                </a:prstGeom>
                <a:ln w="12700" cap="rnd">
                  <a:gradFill>
                    <a:gsLst>
                      <a:gs pos="0">
                        <a:schemeClr val="accent1"/>
                      </a:gs>
                      <a:gs pos="40000">
                        <a:schemeClr val="accent2"/>
                      </a:gs>
                      <a:gs pos="90000">
                        <a:schemeClr val="accent1">
                          <a:alpha val="0"/>
                        </a:schemeClr>
                      </a:gs>
                    </a:gsLst>
                    <a:lin ang="16200000" scaled="0"/>
                  </a:gradFill>
                  <a:prstDash val="solid"/>
                  <a:headEnd type="none" w="lg" len="lg"/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接连接符 46"/>
                <p:cNvCxnSpPr/>
                <p:nvPr/>
              </p:nvCxnSpPr>
              <p:spPr>
                <a:xfrm flipV="1">
                  <a:off x="13430" y="7687"/>
                  <a:ext cx="0" cy="1277"/>
                </a:xfrm>
                <a:prstGeom prst="line">
                  <a:avLst/>
                </a:prstGeom>
                <a:ln w="25400" cap="rnd">
                  <a:gradFill>
                    <a:gsLst>
                      <a:gs pos="0">
                        <a:schemeClr val="accent1"/>
                      </a:gs>
                      <a:gs pos="40000">
                        <a:schemeClr val="accent2"/>
                      </a:gs>
                      <a:gs pos="90000">
                        <a:schemeClr val="accent1">
                          <a:alpha val="0"/>
                        </a:schemeClr>
                      </a:gs>
                    </a:gsLst>
                    <a:lin ang="16200000" scaled="0"/>
                  </a:gradFill>
                  <a:prstDash val="solid"/>
                  <a:headEnd type="none" w="lg" len="lg"/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接连接符 47"/>
                <p:cNvCxnSpPr/>
                <p:nvPr/>
              </p:nvCxnSpPr>
              <p:spPr>
                <a:xfrm flipV="1">
                  <a:off x="11321" y="4859"/>
                  <a:ext cx="0" cy="4296"/>
                </a:xfrm>
                <a:prstGeom prst="line">
                  <a:avLst/>
                </a:prstGeom>
                <a:ln cap="rnd">
                  <a:gradFill>
                    <a:gsLst>
                      <a:gs pos="0">
                        <a:schemeClr val="accent1"/>
                      </a:gs>
                      <a:gs pos="40000">
                        <a:schemeClr val="accent2"/>
                      </a:gs>
                      <a:gs pos="90000">
                        <a:schemeClr val="accent1">
                          <a:alpha val="0"/>
                        </a:schemeClr>
                      </a:gs>
                    </a:gsLst>
                    <a:lin ang="16200000" scaled="0"/>
                  </a:gradFill>
                  <a:prstDash val="solid"/>
                  <a:headEnd type="none" w="lg" len="lg"/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 flipV="1">
                  <a:off x="6776" y="6918"/>
                  <a:ext cx="0" cy="1196"/>
                </a:xfrm>
                <a:prstGeom prst="line">
                  <a:avLst/>
                </a:prstGeom>
                <a:ln w="19050" cap="rnd">
                  <a:gradFill>
                    <a:gsLst>
                      <a:gs pos="0">
                        <a:schemeClr val="accent1"/>
                      </a:gs>
                      <a:gs pos="40000">
                        <a:schemeClr val="accent2"/>
                      </a:gs>
                      <a:gs pos="90000">
                        <a:schemeClr val="accent1">
                          <a:alpha val="0"/>
                        </a:schemeClr>
                      </a:gs>
                    </a:gsLst>
                    <a:lin ang="16200000" scaled="0"/>
                  </a:gradFill>
                  <a:prstDash val="solid"/>
                  <a:headEnd type="none" w="lg" len="lg"/>
                  <a:tail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平行四边形 49"/>
                <p:cNvSpPr/>
                <p:nvPr/>
              </p:nvSpPr>
              <p:spPr>
                <a:xfrm rot="5400000">
                  <a:off x="5466" y="8149"/>
                  <a:ext cx="1425" cy="204"/>
                </a:xfrm>
                <a:prstGeom prst="parallelogram">
                  <a:avLst/>
                </a:prstGeom>
                <a:gradFill>
                  <a:gsLst>
                    <a:gs pos="0">
                      <a:schemeClr val="accent1">
                        <a:alpha val="50000"/>
                      </a:schemeClr>
                    </a:gs>
                    <a:gs pos="24000">
                      <a:schemeClr val="accent1">
                        <a:alpha val="30000"/>
                      </a:schemeClr>
                    </a:gs>
                    <a:gs pos="90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cs typeface="思源黑体 CN Light" panose="020B0300000000000000" pitchFamily="34" charset="-122"/>
                  </a:endParaRPr>
                </a:p>
              </p:txBody>
            </p:sp>
            <p:sp>
              <p:nvSpPr>
                <p:cNvPr id="51" name="平行四边形 50"/>
                <p:cNvSpPr/>
                <p:nvPr/>
              </p:nvSpPr>
              <p:spPr>
                <a:xfrm rot="5400000" flipV="1">
                  <a:off x="9506" y="6526"/>
                  <a:ext cx="2953" cy="132"/>
                </a:xfrm>
                <a:prstGeom prst="parallelogram">
                  <a:avLst/>
                </a:prstGeom>
                <a:gradFill>
                  <a:gsLst>
                    <a:gs pos="0">
                      <a:schemeClr val="accent1">
                        <a:alpha val="50000"/>
                      </a:schemeClr>
                    </a:gs>
                    <a:gs pos="24000">
                      <a:schemeClr val="accent1">
                        <a:alpha val="30000"/>
                      </a:schemeClr>
                    </a:gs>
                    <a:gs pos="90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cs typeface="思源黑体 CN Light" panose="020B0300000000000000" pitchFamily="34" charset="-122"/>
                  </a:endParaRPr>
                </a:p>
              </p:txBody>
            </p:sp>
            <p:sp>
              <p:nvSpPr>
                <p:cNvPr id="52" name="平行四边形 51"/>
                <p:cNvSpPr/>
                <p:nvPr/>
              </p:nvSpPr>
              <p:spPr>
                <a:xfrm rot="5400000">
                  <a:off x="3457" y="7473"/>
                  <a:ext cx="2953" cy="132"/>
                </a:xfrm>
                <a:prstGeom prst="parallelogram">
                  <a:avLst/>
                </a:prstGeom>
                <a:gradFill>
                  <a:gsLst>
                    <a:gs pos="0">
                      <a:schemeClr val="accent1">
                        <a:alpha val="50000"/>
                      </a:schemeClr>
                    </a:gs>
                    <a:gs pos="24000">
                      <a:schemeClr val="accent1">
                        <a:alpha val="30000"/>
                      </a:schemeClr>
                    </a:gs>
                    <a:gs pos="90000">
                      <a:schemeClr val="accent1">
                        <a:alpha val="0"/>
                      </a:schemeClr>
                    </a:gs>
                  </a:gsLst>
                  <a:lin ang="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cs typeface="思源黑体 CN Light" panose="020B0300000000000000" pitchFamily="34" charset="-122"/>
                  </a:endParaRPr>
                </a:p>
              </p:txBody>
            </p:sp>
          </p:grpSp>
          <p:sp>
            <p:nvSpPr>
              <p:cNvPr id="53" name="椭圆 52"/>
              <p:cNvSpPr/>
              <p:nvPr>
                <p:custDataLst>
                  <p:tags r:id="rId3"/>
                </p:custDataLst>
              </p:nvPr>
            </p:nvSpPr>
            <p:spPr>
              <a:xfrm>
                <a:off x="6392" y="2625"/>
                <a:ext cx="6328" cy="6031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alpha val="8000"/>
                    </a:schemeClr>
                  </a:gs>
                  <a:gs pos="35000">
                    <a:srgbClr val="F9E599">
                      <a:alpha val="0"/>
                    </a:srgbClr>
                  </a:gs>
                  <a:gs pos="67132">
                    <a:srgbClr val="FBECB5">
                      <a:alpha val="0"/>
                    </a:srgbClr>
                  </a:gs>
                  <a:gs pos="100000">
                    <a:schemeClr val="accent1">
                      <a:alpha val="4000"/>
                    </a:schemeClr>
                  </a:gs>
                </a:gsLst>
                <a:lin ang="10800000" scaled="1"/>
              </a:gradFill>
              <a:ln w="19050">
                <a:gradFill flip="none" rotWithShape="1">
                  <a:gsLst>
                    <a:gs pos="100000">
                      <a:schemeClr val="accent1">
                        <a:alpha val="28000"/>
                      </a:schemeClr>
                    </a:gs>
                    <a:gs pos="0">
                      <a:schemeClr val="accent1">
                        <a:alpha val="29000"/>
                      </a:schemeClr>
                    </a:gs>
                    <a:gs pos="80000">
                      <a:srgbClr val="066DCA">
                        <a:alpha val="0"/>
                      </a:srgbClr>
                    </a:gs>
                    <a:gs pos="20000">
                      <a:schemeClr val="accent1">
                        <a:alpha val="0"/>
                      </a:schemeClr>
                    </a:gs>
                  </a:gsLst>
                  <a:lin ang="10800000" scaled="0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pic>
            <p:nvPicPr>
              <p:cNvPr id="54" name="图片 53" descr="13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5"/>
              <a:srcRect l="36778" t="3099" r="40978" b="44961"/>
              <a:stretch>
                <a:fillRect/>
              </a:stretch>
            </p:blipFill>
            <p:spPr>
              <a:xfrm flipH="1">
                <a:off x="5653" y="2459"/>
                <a:ext cx="4455" cy="5855"/>
              </a:xfrm>
              <a:prstGeom prst="rect">
                <a:avLst/>
              </a:prstGeom>
            </p:spPr>
          </p:pic>
        </p:grpSp>
        <p:sp>
          <p:nvSpPr>
            <p:cNvPr id="55" name="任意多边形 16"/>
            <p:cNvSpPr/>
            <p:nvPr/>
          </p:nvSpPr>
          <p:spPr>
            <a:xfrm>
              <a:off x="5036" y="6793"/>
              <a:ext cx="8906" cy="1061"/>
            </a:xfrm>
            <a:custGeom>
              <a:avLst/>
              <a:gdLst>
                <a:gd name="connsiteX0" fmla="*/ 2564692 w 5655214"/>
                <a:gd name="connsiteY0" fmla="*/ 0 h 673443"/>
                <a:gd name="connsiteX1" fmla="*/ 2345194 w 5655214"/>
                <a:gd name="connsiteY1" fmla="*/ 4000 h 673443"/>
                <a:gd name="connsiteX2" fmla="*/ 433914 w 5655214"/>
                <a:gd name="connsiteY2" fmla="*/ 284007 h 673443"/>
                <a:gd name="connsiteX3" fmla="*/ 2827607 w 5655214"/>
                <a:gd name="connsiteY3" fmla="*/ 569821 h 673443"/>
                <a:gd name="connsiteX4" fmla="*/ 5221300 w 5655214"/>
                <a:gd name="connsiteY4" fmla="*/ 284007 h 673443"/>
                <a:gd name="connsiteX5" fmla="*/ 3310020 w 5655214"/>
                <a:gd name="connsiteY5" fmla="*/ 4000 h 673443"/>
                <a:gd name="connsiteX6" fmla="*/ 3090523 w 5655214"/>
                <a:gd name="connsiteY6" fmla="*/ 0 h 673443"/>
                <a:gd name="connsiteX7" fmla="*/ 3138249 w 5655214"/>
                <a:gd name="connsiteY7" fmla="*/ 329 h 673443"/>
                <a:gd name="connsiteX8" fmla="*/ 3212934 w 5655214"/>
                <a:gd name="connsiteY8" fmla="*/ 1689 h 673443"/>
                <a:gd name="connsiteX9" fmla="*/ 3445094 w 5655214"/>
                <a:gd name="connsiteY9" fmla="*/ 6514 h 673443"/>
                <a:gd name="connsiteX10" fmla="*/ 3517420 w 5655214"/>
                <a:gd name="connsiteY10" fmla="*/ 8735 h 673443"/>
                <a:gd name="connsiteX11" fmla="*/ 3743551 w 5655214"/>
                <a:gd name="connsiteY11" fmla="*/ 16654 h 673443"/>
                <a:gd name="connsiteX12" fmla="*/ 3809994 w 5655214"/>
                <a:gd name="connsiteY12" fmla="*/ 19558 h 673443"/>
                <a:gd name="connsiteX13" fmla="*/ 4022798 w 5655214"/>
                <a:gd name="connsiteY13" fmla="*/ 30164 h 673443"/>
                <a:gd name="connsiteX14" fmla="*/ 4100377 w 5655214"/>
                <a:gd name="connsiteY14" fmla="*/ 34627 h 673443"/>
                <a:gd name="connsiteX15" fmla="*/ 4262902 w 5655214"/>
                <a:gd name="connsiteY15" fmla="*/ 45289 h 673443"/>
                <a:gd name="connsiteX16" fmla="*/ 4392266 w 5655214"/>
                <a:gd name="connsiteY16" fmla="*/ 54673 h 673443"/>
                <a:gd name="connsiteX17" fmla="*/ 4433897 w 5655214"/>
                <a:gd name="connsiteY17" fmla="*/ 58117 h 673443"/>
                <a:gd name="connsiteX18" fmla="*/ 4626228 w 5655214"/>
                <a:gd name="connsiteY18" fmla="*/ 75290 h 673443"/>
                <a:gd name="connsiteX19" fmla="*/ 5655214 w 5655214"/>
                <a:gd name="connsiteY19" fmla="*/ 335818 h 673443"/>
                <a:gd name="connsiteX20" fmla="*/ 2827607 w 5655214"/>
                <a:gd name="connsiteY20" fmla="*/ 673443 h 673443"/>
                <a:gd name="connsiteX21" fmla="*/ 0 w 5655214"/>
                <a:gd name="connsiteY21" fmla="*/ 335818 h 673443"/>
                <a:gd name="connsiteX22" fmla="*/ 1028986 w 5655214"/>
                <a:gd name="connsiteY22" fmla="*/ 75290 h 673443"/>
                <a:gd name="connsiteX23" fmla="*/ 1221343 w 5655214"/>
                <a:gd name="connsiteY23" fmla="*/ 58115 h 673443"/>
                <a:gd name="connsiteX24" fmla="*/ 1262932 w 5655214"/>
                <a:gd name="connsiteY24" fmla="*/ 54674 h 673443"/>
                <a:gd name="connsiteX25" fmla="*/ 1392331 w 5655214"/>
                <a:gd name="connsiteY25" fmla="*/ 45288 h 673443"/>
                <a:gd name="connsiteX26" fmla="*/ 1554821 w 5655214"/>
                <a:gd name="connsiteY26" fmla="*/ 34628 h 673443"/>
                <a:gd name="connsiteX27" fmla="*/ 1632430 w 5655214"/>
                <a:gd name="connsiteY27" fmla="*/ 30164 h 673443"/>
                <a:gd name="connsiteX28" fmla="*/ 1845204 w 5655214"/>
                <a:gd name="connsiteY28" fmla="*/ 19558 h 673443"/>
                <a:gd name="connsiteX29" fmla="*/ 1911672 w 5655214"/>
                <a:gd name="connsiteY29" fmla="*/ 16654 h 673443"/>
                <a:gd name="connsiteX30" fmla="*/ 2137778 w 5655214"/>
                <a:gd name="connsiteY30" fmla="*/ 8736 h 673443"/>
                <a:gd name="connsiteX31" fmla="*/ 2210125 w 5655214"/>
                <a:gd name="connsiteY31" fmla="*/ 6514 h 673443"/>
                <a:gd name="connsiteX32" fmla="*/ 2442264 w 5655214"/>
                <a:gd name="connsiteY32" fmla="*/ 1690 h 673443"/>
                <a:gd name="connsiteX33" fmla="*/ 2516967 w 5655214"/>
                <a:gd name="connsiteY33" fmla="*/ 329 h 673443"/>
                <a:gd name="connsiteX34" fmla="*/ 2564692 w 5655214"/>
                <a:gd name="connsiteY34" fmla="*/ 0 h 67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655214" h="673443">
                  <a:moveTo>
                    <a:pt x="2564692" y="0"/>
                  </a:moveTo>
                  <a:lnTo>
                    <a:pt x="2345194" y="4000"/>
                  </a:lnTo>
                  <a:cubicBezTo>
                    <a:pt x="1254429" y="30651"/>
                    <a:pt x="433914" y="145888"/>
                    <a:pt x="433914" y="284007"/>
                  </a:cubicBezTo>
                  <a:cubicBezTo>
                    <a:pt x="433914" y="441858"/>
                    <a:pt x="1505607" y="569821"/>
                    <a:pt x="2827607" y="569821"/>
                  </a:cubicBezTo>
                  <a:cubicBezTo>
                    <a:pt x="4149607" y="569821"/>
                    <a:pt x="5221300" y="441858"/>
                    <a:pt x="5221300" y="284007"/>
                  </a:cubicBezTo>
                  <a:cubicBezTo>
                    <a:pt x="5221300" y="145888"/>
                    <a:pt x="4400785" y="30651"/>
                    <a:pt x="3310020" y="4000"/>
                  </a:cubicBezTo>
                  <a:lnTo>
                    <a:pt x="3090523" y="0"/>
                  </a:lnTo>
                  <a:lnTo>
                    <a:pt x="3138249" y="329"/>
                  </a:lnTo>
                  <a:lnTo>
                    <a:pt x="3212934" y="1689"/>
                  </a:lnTo>
                  <a:lnTo>
                    <a:pt x="3445094" y="6514"/>
                  </a:lnTo>
                  <a:lnTo>
                    <a:pt x="3517420" y="8735"/>
                  </a:lnTo>
                  <a:lnTo>
                    <a:pt x="3743551" y="16654"/>
                  </a:lnTo>
                  <a:lnTo>
                    <a:pt x="3809994" y="19558"/>
                  </a:lnTo>
                  <a:lnTo>
                    <a:pt x="4022798" y="30164"/>
                  </a:lnTo>
                  <a:lnTo>
                    <a:pt x="4100377" y="34627"/>
                  </a:lnTo>
                  <a:lnTo>
                    <a:pt x="4262902" y="45289"/>
                  </a:lnTo>
                  <a:lnTo>
                    <a:pt x="4392266" y="54673"/>
                  </a:lnTo>
                  <a:lnTo>
                    <a:pt x="4433897" y="58117"/>
                  </a:lnTo>
                  <a:lnTo>
                    <a:pt x="4626228" y="75290"/>
                  </a:lnTo>
                  <a:cubicBezTo>
                    <a:pt x="5254656" y="137216"/>
                    <a:pt x="5655214" y="230932"/>
                    <a:pt x="5655214" y="335818"/>
                  </a:cubicBezTo>
                  <a:cubicBezTo>
                    <a:pt x="5655214" y="522283"/>
                    <a:pt x="4389251" y="673443"/>
                    <a:pt x="2827607" y="673443"/>
                  </a:cubicBezTo>
                  <a:cubicBezTo>
                    <a:pt x="1265963" y="673443"/>
                    <a:pt x="0" y="522283"/>
                    <a:pt x="0" y="335818"/>
                  </a:cubicBezTo>
                  <a:cubicBezTo>
                    <a:pt x="0" y="230932"/>
                    <a:pt x="400558" y="137216"/>
                    <a:pt x="1028986" y="75290"/>
                  </a:cubicBezTo>
                  <a:lnTo>
                    <a:pt x="1221343" y="58115"/>
                  </a:lnTo>
                  <a:lnTo>
                    <a:pt x="1262932" y="54674"/>
                  </a:lnTo>
                  <a:lnTo>
                    <a:pt x="1392331" y="45288"/>
                  </a:lnTo>
                  <a:lnTo>
                    <a:pt x="1554821" y="34628"/>
                  </a:lnTo>
                  <a:lnTo>
                    <a:pt x="1632430" y="30164"/>
                  </a:lnTo>
                  <a:lnTo>
                    <a:pt x="1845204" y="19558"/>
                  </a:lnTo>
                  <a:lnTo>
                    <a:pt x="1911672" y="16654"/>
                  </a:lnTo>
                  <a:lnTo>
                    <a:pt x="2137778" y="8736"/>
                  </a:lnTo>
                  <a:lnTo>
                    <a:pt x="2210125" y="6514"/>
                  </a:lnTo>
                  <a:lnTo>
                    <a:pt x="2442264" y="1690"/>
                  </a:lnTo>
                  <a:lnTo>
                    <a:pt x="2516967" y="329"/>
                  </a:lnTo>
                  <a:lnTo>
                    <a:pt x="2564692" y="0"/>
                  </a:lnTo>
                  <a:close/>
                </a:path>
              </a:pathLst>
            </a:custGeom>
            <a:gradFill flip="none" rotWithShape="1">
              <a:gsLst>
                <a:gs pos="50000">
                  <a:srgbClr val="BB59BC"/>
                </a:gs>
                <a:gs pos="100000">
                  <a:srgbClr val="425CCA"/>
                </a:gs>
                <a:gs pos="0">
                  <a:srgbClr val="F7CC7E"/>
                </a:gs>
              </a:gsLst>
              <a:lin ang="2580000" scaled="1"/>
            </a:gradFill>
            <a:ln w="28575" cap="flat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endParaRPr>
            </a:p>
          </p:txBody>
        </p:sp>
        <p:sp>
          <p:nvSpPr>
            <p:cNvPr id="56" name="任意多边形 40"/>
            <p:cNvSpPr/>
            <p:nvPr/>
          </p:nvSpPr>
          <p:spPr>
            <a:xfrm>
              <a:off x="4493" y="6884"/>
              <a:ext cx="9993" cy="1267"/>
            </a:xfrm>
            <a:custGeom>
              <a:avLst/>
              <a:gdLst>
                <a:gd name="connsiteX0" fmla="*/ 1566472 w 6345470"/>
                <a:gd name="connsiteY0" fmla="*/ 0 h 804249"/>
                <a:gd name="connsiteX1" fmla="*/ 1374115 w 6345470"/>
                <a:gd name="connsiteY1" fmla="*/ 17175 h 804249"/>
                <a:gd name="connsiteX2" fmla="*/ 345129 w 6345470"/>
                <a:gd name="connsiteY2" fmla="*/ 277703 h 804249"/>
                <a:gd name="connsiteX3" fmla="*/ 3172736 w 6345470"/>
                <a:gd name="connsiteY3" fmla="*/ 615328 h 804249"/>
                <a:gd name="connsiteX4" fmla="*/ 6000343 w 6345470"/>
                <a:gd name="connsiteY4" fmla="*/ 277703 h 804249"/>
                <a:gd name="connsiteX5" fmla="*/ 4971357 w 6345470"/>
                <a:gd name="connsiteY5" fmla="*/ 17175 h 804249"/>
                <a:gd name="connsiteX6" fmla="*/ 4779026 w 6345470"/>
                <a:gd name="connsiteY6" fmla="*/ 2 h 804249"/>
                <a:gd name="connsiteX7" fmla="*/ 4946641 w 6345470"/>
                <a:gd name="connsiteY7" fmla="*/ 13870 h 804249"/>
                <a:gd name="connsiteX8" fmla="*/ 6345470 w 6345470"/>
                <a:gd name="connsiteY8" fmla="*/ 372163 h 804249"/>
                <a:gd name="connsiteX9" fmla="*/ 3172735 w 6345470"/>
                <a:gd name="connsiteY9" fmla="*/ 804249 h 804249"/>
                <a:gd name="connsiteX10" fmla="*/ 0 w 6345470"/>
                <a:gd name="connsiteY10" fmla="*/ 372163 h 804249"/>
                <a:gd name="connsiteX11" fmla="*/ 1398829 w 6345470"/>
                <a:gd name="connsiteY11" fmla="*/ 13870 h 804249"/>
                <a:gd name="connsiteX12" fmla="*/ 1566472 w 6345470"/>
                <a:gd name="connsiteY12" fmla="*/ 0 h 80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345470" h="804249">
                  <a:moveTo>
                    <a:pt x="1566472" y="0"/>
                  </a:moveTo>
                  <a:lnTo>
                    <a:pt x="1374115" y="17175"/>
                  </a:lnTo>
                  <a:cubicBezTo>
                    <a:pt x="745687" y="79101"/>
                    <a:pt x="345129" y="172817"/>
                    <a:pt x="345129" y="277703"/>
                  </a:cubicBezTo>
                  <a:cubicBezTo>
                    <a:pt x="345129" y="464168"/>
                    <a:pt x="1611092" y="615328"/>
                    <a:pt x="3172736" y="615328"/>
                  </a:cubicBezTo>
                  <a:cubicBezTo>
                    <a:pt x="4734380" y="615328"/>
                    <a:pt x="6000343" y="464168"/>
                    <a:pt x="6000343" y="277703"/>
                  </a:cubicBezTo>
                  <a:cubicBezTo>
                    <a:pt x="6000343" y="172817"/>
                    <a:pt x="5599785" y="79101"/>
                    <a:pt x="4971357" y="17175"/>
                  </a:cubicBezTo>
                  <a:lnTo>
                    <a:pt x="4779026" y="2"/>
                  </a:lnTo>
                  <a:lnTo>
                    <a:pt x="4946641" y="13870"/>
                  </a:lnTo>
                  <a:cubicBezTo>
                    <a:pt x="5790594" y="91519"/>
                    <a:pt x="6345470" y="223016"/>
                    <a:pt x="6345470" y="372163"/>
                  </a:cubicBezTo>
                  <a:cubicBezTo>
                    <a:pt x="6345470" y="610798"/>
                    <a:pt x="4924988" y="804249"/>
                    <a:pt x="3172735" y="804249"/>
                  </a:cubicBezTo>
                  <a:cubicBezTo>
                    <a:pt x="1420482" y="804249"/>
                    <a:pt x="0" y="610798"/>
                    <a:pt x="0" y="372163"/>
                  </a:cubicBezTo>
                  <a:cubicBezTo>
                    <a:pt x="0" y="223016"/>
                    <a:pt x="554876" y="91519"/>
                    <a:pt x="1398829" y="13870"/>
                  </a:cubicBezTo>
                  <a:lnTo>
                    <a:pt x="1566472" y="0"/>
                  </a:lnTo>
                  <a:close/>
                </a:path>
              </a:pathLst>
            </a:custGeom>
            <a:gradFill>
              <a:gsLst>
                <a:gs pos="0">
                  <a:srgbClr val="A3E2FA"/>
                </a:gs>
                <a:gs pos="100000">
                  <a:srgbClr val="0466C1"/>
                </a:gs>
              </a:gsLst>
              <a:lin ang="0" scaled="1"/>
            </a:gradFill>
            <a:ln w="28575" cap="flat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5036" y="1430"/>
              <a:ext cx="11555" cy="6254"/>
              <a:chOff x="4800" y="1400"/>
              <a:chExt cx="11555" cy="6254"/>
            </a:xfrm>
          </p:grpSpPr>
          <p:pic>
            <p:nvPicPr>
              <p:cNvPr id="58" name="图片 57" descr="image_106_000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69" y="1400"/>
                <a:ext cx="10986" cy="6182"/>
              </a:xfrm>
              <a:prstGeom prst="rect">
                <a:avLst/>
              </a:prstGeom>
            </p:spPr>
          </p:pic>
          <p:pic>
            <p:nvPicPr>
              <p:cNvPr id="61" name="图片 60" descr="image_057_0000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800" y="2204"/>
                <a:ext cx="9686" cy="5450"/>
              </a:xfrm>
              <a:prstGeom prst="rect">
                <a:avLst/>
              </a:prstGeom>
            </p:spPr>
          </p:pic>
        </p:grpSp>
        <p:grpSp>
          <p:nvGrpSpPr>
            <p:cNvPr id="62" name="组合 61"/>
            <p:cNvGrpSpPr/>
            <p:nvPr/>
          </p:nvGrpSpPr>
          <p:grpSpPr>
            <a:xfrm>
              <a:off x="5201" y="5344"/>
              <a:ext cx="8319" cy="2872"/>
              <a:chOff x="5611" y="5450"/>
              <a:chExt cx="8319" cy="2872"/>
            </a:xfrm>
          </p:grpSpPr>
          <p:pic>
            <p:nvPicPr>
              <p:cNvPr id="69" name="picture 282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1600000">
                <a:off x="5611" y="5452"/>
                <a:ext cx="4834" cy="2868"/>
              </a:xfrm>
              <a:prstGeom prst="rect">
                <a:avLst/>
              </a:prstGeom>
            </p:spPr>
          </p:pic>
          <p:pic>
            <p:nvPicPr>
              <p:cNvPr id="70" name="picture 284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 rot="21600000">
                <a:off x="10298" y="5452"/>
                <a:ext cx="2341" cy="2870"/>
              </a:xfrm>
              <a:prstGeom prst="rect">
                <a:avLst/>
              </a:prstGeom>
            </p:spPr>
          </p:pic>
          <p:pic>
            <p:nvPicPr>
              <p:cNvPr id="71" name="picture 286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21600000">
                <a:off x="12834" y="5450"/>
                <a:ext cx="1096" cy="2870"/>
              </a:xfrm>
              <a:prstGeom prst="rect">
                <a:avLst/>
              </a:prstGeom>
            </p:spPr>
          </p:pic>
        </p:grpSp>
      </p:grpSp>
      <p:sp>
        <p:nvSpPr>
          <p:cNvPr id="73" name="文本框 72"/>
          <p:cNvSpPr txBox="1"/>
          <p:nvPr/>
        </p:nvSpPr>
        <p:spPr>
          <a:xfrm>
            <a:off x="3332480" y="672465"/>
            <a:ext cx="5431790" cy="406400"/>
          </a:xfrm>
          <a:prstGeom prst="rect">
            <a:avLst/>
          </a:prstGeom>
          <a:noFill/>
          <a:effectLst/>
        </p:spPr>
        <p:txBody>
          <a:bodyPr wrap="none" rtlCol="0">
            <a:noAutofit/>
            <a:scene3d>
              <a:camera prst="orthographicFront"/>
              <a:lightRig rig="threePt" dir="t"/>
            </a:scene3d>
            <a:sp3d contourW="12700"/>
          </a:bodyPr>
          <a:p>
            <a:pPr algn="ctr" defTabSz="685800"/>
            <a:r>
              <a:rPr lang="zh-CN" altLang="en-US" sz="24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开创3D虚拟人AIGC全栈技术</a:t>
            </a:r>
            <a:endParaRPr lang="zh-CN" altLang="en-US" sz="2400">
              <a:gradFill>
                <a:gsLst>
                  <a:gs pos="0">
                    <a:srgbClr val="C7AB76"/>
                  </a:gs>
                  <a:gs pos="100000">
                    <a:srgbClr val="FFFAC6"/>
                  </a:gs>
                  <a:gs pos="52000">
                    <a:srgbClr val="DAC38E"/>
                  </a:gs>
                </a:gsLst>
                <a:lin ang="108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Arial" panose="020B0604020202020204" pitchFamily="34" charset="0"/>
              <a:sym typeface="思源黑体 CN Light" panose="020B0300000000000000" pitchFamily="34" charset="-122"/>
            </a:endParaRPr>
          </a:p>
          <a:p>
            <a:pPr algn="ctr" defTabSz="685800"/>
            <a:r>
              <a:rPr lang="zh-CN" altLang="en-US" sz="24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与产品化应用新纪元</a:t>
            </a:r>
            <a:endParaRPr lang="zh-CN" altLang="en-US" sz="2400">
              <a:gradFill>
                <a:gsLst>
                  <a:gs pos="0">
                    <a:srgbClr val="C7AB76"/>
                  </a:gs>
                  <a:gs pos="100000">
                    <a:srgbClr val="FFFAC6"/>
                  </a:gs>
                  <a:gs pos="52000">
                    <a:srgbClr val="DAC38E"/>
                  </a:gs>
                </a:gsLst>
                <a:lin ang="108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Arial" panose="020B0604020202020204" pitchFamily="34" charset="0"/>
              <a:sym typeface="思源黑体 CN Light" panose="020B0300000000000000" pitchFamily="34" charset="-122"/>
            </a:endParaRPr>
          </a:p>
        </p:txBody>
      </p:sp>
      <p:sp>
        <p:nvSpPr>
          <p:cNvPr id="121" name="文本框 120"/>
          <p:cNvSpPr txBox="1"/>
          <p:nvPr>
            <p:custDataLst>
              <p:tags r:id="rId11"/>
            </p:custDataLst>
          </p:nvPr>
        </p:nvSpPr>
        <p:spPr>
          <a:xfrm>
            <a:off x="1807210" y="5146675"/>
            <a:ext cx="8800465" cy="116459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10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r>
              <a:rPr lang="en-US" sz="1200">
                <a:cs typeface="思源黑体 CN Light" panose="020B0300000000000000" pitchFamily="34" charset="-122"/>
                <a:sym typeface="+mn-ea"/>
              </a:rPr>
              <a:t>         </a:t>
            </a:r>
            <a:r>
              <a:rPr lang="zh-CN" sz="1200">
                <a:cs typeface="思源黑体 CN Light" panose="020B0300000000000000" pitchFamily="34" charset="-122"/>
                <a:sym typeface="+mn-ea"/>
              </a:rPr>
              <a:t>幻宇数字</a:t>
            </a:r>
            <a:r>
              <a:rPr sz="1200">
                <a:cs typeface="思源黑体 CN Light" panose="020B0300000000000000" pitchFamily="34" charset="-122"/>
                <a:sym typeface="+mn-ea"/>
              </a:rPr>
              <a:t>倾力18个月，集结业界顶尖的技术人才，「创新性自研3D虚拟人全栈AIGC技术」</a:t>
            </a:r>
            <a:r>
              <a:rPr lang="zh-CN" sz="1200">
                <a:cs typeface="思源黑体 CN Light" panose="020B0300000000000000" pitchFamily="34" charset="-122"/>
                <a:sym typeface="+mn-ea"/>
              </a:rPr>
              <a:t>启秘</a:t>
            </a:r>
            <a:r>
              <a:rPr sz="1200">
                <a:cs typeface="思源黑体 CN Light" panose="020B0300000000000000" pitchFamily="34" charset="-122"/>
                <a:sym typeface="+mn-ea"/>
              </a:rPr>
              <a:t>数字人平台—数字人互动系统、数字人短视频</a:t>
            </a:r>
            <a:r>
              <a:rPr lang="zh-CN" sz="1200">
                <a:cs typeface="思源黑体 CN Light" panose="020B0300000000000000" pitchFamily="34" charset="-122"/>
                <a:sym typeface="+mn-ea"/>
              </a:rPr>
              <a:t>创作</a:t>
            </a:r>
            <a:r>
              <a:rPr sz="1200">
                <a:cs typeface="思源黑体 CN Light" panose="020B0300000000000000" pitchFamily="34" charset="-122"/>
                <a:sym typeface="+mn-ea"/>
              </a:rPr>
              <a:t>系统、数字人直播系统。实现从高质量3D虚拟人打造到内容制作的产品化规模化发展。它们正以颠覆性的姿态，重新定义人类与数字世界的连接方式。以构建元宇宙及3D基础设施为宏伟愿景</a:t>
            </a:r>
            <a:r>
              <a:rPr lang="zh-CN" sz="1200">
                <a:cs typeface="思源黑体 CN Light" panose="020B0300000000000000" pitchFamily="34" charset="-122"/>
                <a:sym typeface="+mn-ea"/>
              </a:rPr>
              <a:t>，</a:t>
            </a:r>
            <a:r>
              <a:rPr sz="1200">
                <a:cs typeface="思源黑体 CN Light" panose="020B0300000000000000" pitchFamily="34" charset="-122"/>
                <a:sym typeface="+mn-ea"/>
              </a:rPr>
              <a:t>面向政企、文旅、金融、展会展厅、电销、企业在线营销等场景，打造数字接待、数字客服、数字销售等交互型数字人，</a:t>
            </a:r>
            <a:r>
              <a:rPr lang="zh-CN" altLang="en-US" sz="1200">
                <a:cs typeface="思源黑体 CN Light" panose="020B0300000000000000" pitchFamily="34" charset="-122"/>
                <a:sym typeface="+mn-ea"/>
              </a:rPr>
              <a:t>为客户提供AIGC全栈交互数字人解决方案。</a:t>
            </a:r>
            <a:endParaRPr lang="zh-CN" altLang="en-US" sz="1200">
              <a:cs typeface="思源黑体 CN Light" panose="020B0300000000000000" pitchFamily="34" charset="-122"/>
              <a:sym typeface="+mn-ea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02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02335" y="2783205"/>
            <a:ext cx="8860790" cy="2058035"/>
            <a:chOff x="9331" y="3204"/>
            <a:chExt cx="13954" cy="3241"/>
          </a:xfrm>
        </p:grpSpPr>
        <p:sp>
          <p:nvSpPr>
            <p:cNvPr id="22" name="textbox 22"/>
            <p:cNvSpPr/>
            <p:nvPr/>
          </p:nvSpPr>
          <p:spPr>
            <a:xfrm>
              <a:off x="9331" y="3953"/>
              <a:ext cx="13954" cy="2492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9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ct val="89000"/>
                </a:lnSpc>
              </a:pPr>
              <a:r>
                <a:rPr sz="1400" b="1" kern="0" spc="0" dirty="0">
                  <a:solidFill>
                    <a:srgbClr val="BFBFBF">
                      <a:alpha val="28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</a:t>
              </a:r>
              <a:r>
                <a:rPr sz="1400" b="1" kern="0" spc="290" dirty="0">
                  <a:solidFill>
                    <a:srgbClr val="BFBFBF">
                      <a:alpha val="28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400" b="1" kern="0" spc="0" dirty="0">
                  <a:solidFill>
                    <a:srgbClr val="BFBFBF">
                      <a:alpha val="28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I</a:t>
              </a:r>
              <a:r>
                <a:rPr sz="1400" b="1" kern="0" spc="-170" dirty="0">
                  <a:solidFill>
                    <a:srgbClr val="BFBFBF">
                      <a:alpha val="28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400" b="1" kern="0" spc="290" dirty="0">
                  <a:solidFill>
                    <a:srgbClr val="BFBFBF">
                      <a:alpha val="28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视频生成</a:t>
              </a:r>
              <a:endParaRPr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680720" algn="l" rtl="0" eaLnBrk="0">
                <a:lnSpc>
                  <a:spcPct val="90000"/>
                </a:lnSpc>
                <a:spcBef>
                  <a:spcPts val="1635"/>
                </a:spcBef>
              </a:pPr>
              <a:r>
                <a:rPr lang="en-US" sz="1000" b="1" kern="0" spc="-30" dirty="0">
                  <a:solidFill>
                    <a:srgbClr val="BFBFB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     </a:t>
              </a:r>
              <a:r>
                <a:rPr lang="en-US" sz="1000" b="1" kern="0" spc="-30" dirty="0">
                  <a:solidFill>
                    <a:srgbClr val="BFBFBF">
                      <a:alpha val="27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</a:t>
              </a:r>
              <a:r>
                <a:rPr sz="1000" b="1" kern="0" spc="-30" dirty="0">
                  <a:solidFill>
                    <a:srgbClr val="BFBFBF">
                      <a:alpha val="27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开</a:t>
              </a:r>
              <a:r>
                <a:rPr sz="1000" b="1" kern="0" spc="80" dirty="0">
                  <a:solidFill>
                    <a:srgbClr val="BFBFBF">
                      <a:alpha val="27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000" b="1" kern="0" spc="-30" dirty="0">
                  <a:solidFill>
                    <a:srgbClr val="BFBFBF">
                      <a:alpha val="27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放</a:t>
              </a:r>
              <a:r>
                <a:rPr sz="1000" b="1" kern="0" spc="110" dirty="0">
                  <a:solidFill>
                    <a:srgbClr val="BFBFBF">
                      <a:alpha val="27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000" b="1" kern="0" spc="-30" dirty="0">
                  <a:solidFill>
                    <a:srgbClr val="BFBFBF">
                      <a:alpha val="27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平</a:t>
              </a:r>
              <a:r>
                <a:rPr sz="1000" b="1" kern="0" spc="120" dirty="0">
                  <a:solidFill>
                    <a:srgbClr val="BFBFBF">
                      <a:alpha val="27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000" b="1" kern="0" spc="-30" dirty="0">
                  <a:solidFill>
                    <a:srgbClr val="BFBFBF">
                      <a:alpha val="27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台</a:t>
              </a:r>
              <a:endParaRPr sz="1000" dirty="0">
                <a:solidFill>
                  <a:schemeClr val="tx1">
                    <a:alpha val="27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23000"/>
                </a:lnSpc>
              </a:pPr>
              <a:endParaRPr sz="1000" dirty="0">
                <a:solidFill>
                  <a:schemeClr val="tx1">
                    <a:alpha val="27000"/>
                  </a:schemeClr>
                </a:solidFill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2000"/>
                </a:lnSpc>
                <a:spcBef>
                  <a:spcPts val="720"/>
                </a:spcBef>
              </a:pPr>
              <a:r>
                <a:rPr lang="en-US" sz="1400" b="1" kern="0" spc="-50" dirty="0">
                  <a:solidFill>
                    <a:srgbClr val="BFBFB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                             </a:t>
              </a:r>
              <a:r>
                <a:rPr lang="en-US" sz="1400" b="1" kern="0" spc="-50" dirty="0">
                  <a:solidFill>
                    <a:srgbClr val="BFBFBF">
                      <a:alpha val="23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400" b="1" kern="0" spc="-50" dirty="0">
                  <a:solidFill>
                    <a:srgbClr val="BFBFBF">
                      <a:alpha val="23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 D 虚 拟 人    </a:t>
              </a:r>
              <a:r>
                <a:rPr sz="1400" b="1" kern="0" spc="-60" dirty="0">
                  <a:solidFill>
                    <a:srgbClr val="BFBFBF">
                      <a:alpha val="23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</a:t>
              </a:r>
              <a:r>
                <a:rPr sz="1400" b="1" kern="0" spc="80" dirty="0">
                  <a:solidFill>
                    <a:srgbClr val="BFBFBF">
                      <a:alpha val="23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400" b="1" kern="0" spc="-60" dirty="0">
                  <a:solidFill>
                    <a:srgbClr val="BFBFBF">
                      <a:alpha val="23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I 直 播</a:t>
              </a:r>
              <a:endParaRPr sz="1400" dirty="0">
                <a:solidFill>
                  <a:schemeClr val="tx1">
                    <a:alpha val="23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8000"/>
                </a:lnSpc>
              </a:pPr>
              <a:endParaRPr sz="1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17930" algn="l" rtl="0" eaLnBrk="0">
                <a:lnSpc>
                  <a:spcPct val="92000"/>
                </a:lnSpc>
                <a:spcBef>
                  <a:spcPts val="5"/>
                </a:spcBef>
              </a:pPr>
              <a:r>
                <a:rPr sz="1600" b="1" kern="0" spc="0" dirty="0">
                  <a:solidFill>
                    <a:srgbClr val="BFBFBF">
                      <a:alpha val="3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</a:t>
              </a:r>
              <a:r>
                <a:rPr sz="1600" b="1" kern="0" spc="-20" dirty="0">
                  <a:solidFill>
                    <a:srgbClr val="BFBFBF">
                      <a:alpha val="3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600" b="1" kern="0" spc="0" dirty="0">
                  <a:solidFill>
                    <a:srgbClr val="BFBFBF">
                      <a:alpha val="3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I</a:t>
              </a:r>
              <a:r>
                <a:rPr sz="1600" b="1" kern="0" spc="-280" dirty="0">
                  <a:solidFill>
                    <a:srgbClr val="BFBFBF">
                      <a:alpha val="3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600" b="1" kern="0" spc="410" dirty="0">
                  <a:solidFill>
                    <a:srgbClr val="BFBFBF">
                      <a:alpha val="3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虚拟人</a:t>
              </a:r>
              <a:endParaRPr sz="1600" b="1" kern="0" spc="410" dirty="0">
                <a:solidFill>
                  <a:srgbClr val="BFBFBF">
                    <a:alpha val="32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4" name="textbox 24"/>
            <p:cNvSpPr/>
            <p:nvPr/>
          </p:nvSpPr>
          <p:spPr>
            <a:xfrm>
              <a:off x="9464" y="3204"/>
              <a:ext cx="11593" cy="681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r" rtl="0" eaLnBrk="0">
                <a:lnSpc>
                  <a:spcPct val="8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r" rtl="0" eaLnBrk="0">
                <a:lnSpc>
                  <a:spcPct val="86000"/>
                </a:lnSpc>
              </a:pPr>
              <a:r>
                <a:rPr lang="en-US" sz="3100" b="1" kern="0" spc="340" dirty="0">
                  <a:solidFill>
                    <a:srgbClr val="BFBFB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</a:t>
              </a:r>
              <a:r>
                <a:rPr sz="3100" b="1" kern="0" spc="340" dirty="0">
                  <a:solidFill>
                    <a:srgbClr val="BFBFBF">
                      <a:alpha val="3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AIGC</a:t>
              </a:r>
              <a:r>
                <a:rPr lang="en-US" sz="3100" b="1" kern="0" spc="340" dirty="0">
                  <a:solidFill>
                    <a:srgbClr val="BFBFBF">
                      <a:alpha val="32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endParaRPr lang="en-US" sz="3100" b="1" kern="0" spc="340" dirty="0">
                <a:solidFill>
                  <a:srgbClr val="BFBFBF">
                    <a:alpha val="32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  <p:custDataLst>
      <p:tags r:id="rId1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46315" y="5858510"/>
            <a:ext cx="4902200" cy="748030"/>
          </a:xfrm>
          <a:prstGeom prst="rect">
            <a:avLst/>
          </a:prstGeom>
          <a:noFill/>
          <a:effectLst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685800"/>
            <a:r>
              <a:rPr lang="zh-CN" altLang="en-US" sz="3600">
                <a:gradFill flip="none" rotWithShape="1">
                  <a:gsLst>
                    <a:gs pos="0">
                      <a:srgbClr val="F0DD54">
                        <a:alpha val="50000"/>
                      </a:srgbClr>
                    </a:gs>
                    <a:gs pos="100000">
                      <a:srgbClr val="E19F30">
                        <a:alpha val="0"/>
                      </a:srgbClr>
                    </a:gs>
                    <a:gs pos="58000">
                      <a:srgbClr val="E19F30">
                        <a:alpha val="5000"/>
                      </a:srgbClr>
                    </a:gs>
                  </a:gsLst>
                  <a:lin ang="5400000" scaled="1"/>
                  <a:tileRect/>
                </a:gradFill>
                <a:latin typeface="优设标题黑" panose="00000500000000000000" pitchFamily="2" charset="-122"/>
                <a:ea typeface="优设标题黑" panose="00000500000000000000" pitchFamily="2" charset="-122"/>
                <a:cs typeface="思源黑体 CN Light" panose="020B0300000000000000" pitchFamily="34" charset="-122"/>
              </a:rPr>
              <a:t>超写实</a:t>
            </a:r>
            <a:r>
              <a:rPr lang="zh-CN" altLang="en-US" sz="3600">
                <a:gradFill flip="none" rotWithShape="1">
                  <a:gsLst>
                    <a:gs pos="0">
                      <a:srgbClr val="F0DD54">
                        <a:alpha val="50000"/>
                      </a:srgbClr>
                    </a:gs>
                    <a:gs pos="100000">
                      <a:srgbClr val="E19F30">
                        <a:alpha val="0"/>
                      </a:srgbClr>
                    </a:gs>
                    <a:gs pos="58000">
                      <a:srgbClr val="E19F30">
                        <a:alpha val="5000"/>
                      </a:srgbClr>
                    </a:gs>
                  </a:gsLst>
                  <a:lin ang="5400000" scaled="1"/>
                  <a:tileRect/>
                </a:gradFill>
                <a:latin typeface="优设标题黑" panose="00000500000000000000" pitchFamily="2" charset="-122"/>
                <a:ea typeface="优设标题黑" panose="00000500000000000000" pitchFamily="2" charset="-122"/>
                <a:cs typeface="思源黑体 CN Light" panose="020B0300000000000000" pitchFamily="34" charset="-122"/>
              </a:rPr>
              <a:t>超逼真</a:t>
            </a:r>
            <a:endParaRPr lang="zh-CN" altLang="en-US" sz="3600">
              <a:gradFill flip="none" rotWithShape="1">
                <a:gsLst>
                  <a:gs pos="0">
                    <a:srgbClr val="F0DD54">
                      <a:alpha val="50000"/>
                    </a:srgbClr>
                  </a:gs>
                  <a:gs pos="100000">
                    <a:srgbClr val="E19F30">
                      <a:alpha val="0"/>
                    </a:srgbClr>
                  </a:gs>
                  <a:gs pos="58000">
                    <a:srgbClr val="E19F30">
                      <a:alpha val="5000"/>
                    </a:srgbClr>
                  </a:gs>
                </a:gsLst>
                <a:lin ang="5400000" scaled="1"/>
                <a:tileRect/>
              </a:gradFill>
              <a:latin typeface="优设标题黑" panose="00000500000000000000" pitchFamily="2" charset="-122"/>
              <a:ea typeface="优设标题黑" panose="00000500000000000000" pitchFamily="2" charset="-122"/>
              <a:cs typeface="思源黑体 CN Light" panose="020B0300000000000000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 rot="19146523">
            <a:off x="-1373118" y="-591353"/>
            <a:ext cx="3232565" cy="1834587"/>
            <a:chOff x="-1079871" y="-1586400"/>
            <a:chExt cx="3232565" cy="1834587"/>
          </a:xfrm>
        </p:grpSpPr>
        <p:sp>
          <p:nvSpPr>
            <p:cNvPr id="35" name="矩形 34"/>
            <p:cNvSpPr/>
            <p:nvPr/>
          </p:nvSpPr>
          <p:spPr>
            <a:xfrm>
              <a:off x="-1048789" y="-293396"/>
              <a:ext cx="3201482" cy="541582"/>
            </a:xfrm>
            <a:prstGeom prst="rect">
              <a:avLst/>
            </a:prstGeom>
            <a:solidFill>
              <a:srgbClr val="31383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-1048788" y="-1586400"/>
              <a:ext cx="3201482" cy="1349568"/>
            </a:xfrm>
            <a:prstGeom prst="rect">
              <a:avLst/>
            </a:prstGeom>
            <a:solidFill>
              <a:srgbClr val="1B202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 rot="2170716" flipV="1">
              <a:off x="723018" y="-679414"/>
              <a:ext cx="1248710" cy="913202"/>
            </a:xfrm>
            <a:prstGeom prst="line">
              <a:avLst/>
            </a:prstGeom>
            <a:ln w="19050">
              <a:gradFill>
                <a:gsLst>
                  <a:gs pos="31000">
                    <a:schemeClr val="accent1">
                      <a:lumMod val="20000"/>
                      <a:lumOff val="8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-1079871" y="248187"/>
              <a:ext cx="1329340" cy="0"/>
            </a:xfrm>
            <a:prstGeom prst="line">
              <a:avLst/>
            </a:prstGeom>
            <a:ln w="19050">
              <a:gradFill>
                <a:gsLst>
                  <a:gs pos="28680">
                    <a:schemeClr val="accent1">
                      <a:lumMod val="20000"/>
                      <a:lumOff val="80000"/>
                    </a:schemeClr>
                  </a:gs>
                  <a:gs pos="52000">
                    <a:schemeClr val="accent2">
                      <a:lumMod val="40000"/>
                      <a:lumOff val="6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41228">
                    <a:srgbClr val="FFBF2F"/>
                  </a:gs>
                  <a:gs pos="147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文本框 39"/>
          <p:cNvSpPr txBox="1"/>
          <p:nvPr/>
        </p:nvSpPr>
        <p:spPr>
          <a:xfrm>
            <a:off x="1748155" y="5347335"/>
            <a:ext cx="5374640" cy="77025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p>
            <a:pPr>
              <a:lnSpc>
                <a:spcPct val="150000"/>
              </a:lnSpc>
            </a:pPr>
            <a:r>
              <a:rPr lang="zh-CN" altLang="en-US" sz="12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高精度塑造人物形态，细致雕琢人物细微表情，超写实风格亲合力强。为企业短视频赋能。虚拟数字人不仅可更换服装、 发型和妆容； 更有其他丰富的配饰和道具可选。 让虚拟数字人真正做到风格万千、 造型百变。</a:t>
            </a:r>
            <a:endParaRPr lang="zh-CN" altLang="en-US" sz="1200">
              <a:gradFill>
                <a:gsLst>
                  <a:gs pos="0">
                    <a:srgbClr val="FFFAC6"/>
                  </a:gs>
                  <a:gs pos="46000">
                    <a:srgbClr val="DAC38E"/>
                  </a:gs>
                  <a:gs pos="100000">
                    <a:srgbClr val="C7AB76"/>
                  </a:gs>
                </a:gsLst>
                <a:lin ang="54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4079875" y="916940"/>
            <a:ext cx="5264785" cy="4610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</a:rPr>
              <a:t>个性化定制</a:t>
            </a:r>
            <a:r>
              <a:rPr lang="en-US" altLang="zh-CN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</a:rPr>
              <a:t>  </a:t>
            </a:r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</a:rPr>
              <a:t>打造企业数字</a:t>
            </a:r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</a:rPr>
              <a:t>画像代言</a:t>
            </a:r>
            <a:endParaRPr lang="zh-CN" altLang="en-US" sz="24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创艺简细圆" charset="0"/>
              <a:ea typeface="创艺简细圆" charset="0"/>
              <a:cs typeface="Arial" panose="020B0604020202020204" pitchFamily="34" charset="0"/>
            </a:endParaRPr>
          </a:p>
        </p:txBody>
      </p:sp>
      <p:sp>
        <p:nvSpPr>
          <p:cNvPr id="39" name="任意多边形: 形状 38"/>
          <p:cNvSpPr/>
          <p:nvPr>
            <p:custDataLst>
              <p:tags r:id="rId1"/>
            </p:custDataLst>
          </p:nvPr>
        </p:nvSpPr>
        <p:spPr>
          <a:xfrm>
            <a:off x="-4445" y="4642485"/>
            <a:ext cx="12252960" cy="704850"/>
          </a:xfrm>
          <a:custGeom>
            <a:avLst/>
            <a:gdLst>
              <a:gd name="connsiteX0" fmla="*/ 0 w 12252960"/>
              <a:gd name="connsiteY0" fmla="*/ 15240 h 1798320"/>
              <a:gd name="connsiteX1" fmla="*/ 2270760 w 12252960"/>
              <a:gd name="connsiteY1" fmla="*/ 1722120 h 1798320"/>
              <a:gd name="connsiteX2" fmla="*/ 4861560 w 12252960"/>
              <a:gd name="connsiteY2" fmla="*/ 0 h 1798320"/>
              <a:gd name="connsiteX3" fmla="*/ 7498080 w 12252960"/>
              <a:gd name="connsiteY3" fmla="*/ 1722120 h 1798320"/>
              <a:gd name="connsiteX4" fmla="*/ 10043160 w 12252960"/>
              <a:gd name="connsiteY4" fmla="*/ 15240 h 1798320"/>
              <a:gd name="connsiteX5" fmla="*/ 12252960 w 12252960"/>
              <a:gd name="connsiteY5" fmla="*/ 1798320 h 179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52960" h="1798320">
                <a:moveTo>
                  <a:pt x="0" y="15240"/>
                </a:moveTo>
                <a:cubicBezTo>
                  <a:pt x="730250" y="869950"/>
                  <a:pt x="1460500" y="1724660"/>
                  <a:pt x="2270760" y="1722120"/>
                </a:cubicBezTo>
                <a:cubicBezTo>
                  <a:pt x="3081020" y="1719580"/>
                  <a:pt x="3990340" y="0"/>
                  <a:pt x="4861560" y="0"/>
                </a:cubicBezTo>
                <a:cubicBezTo>
                  <a:pt x="5732780" y="0"/>
                  <a:pt x="6634480" y="1719580"/>
                  <a:pt x="7498080" y="1722120"/>
                </a:cubicBezTo>
                <a:cubicBezTo>
                  <a:pt x="8361680" y="1724660"/>
                  <a:pt x="9250680" y="2540"/>
                  <a:pt x="10043160" y="15240"/>
                </a:cubicBezTo>
                <a:cubicBezTo>
                  <a:pt x="10835640" y="27940"/>
                  <a:pt x="11544300" y="913130"/>
                  <a:pt x="12252960" y="179832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  <a:cs typeface="思源黑体 CN Light" panose="020B0300000000000000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77645" y="431165"/>
            <a:ext cx="1635760" cy="726440"/>
            <a:chOff x="2327" y="679"/>
            <a:chExt cx="2576" cy="1144"/>
          </a:xfrm>
        </p:grpSpPr>
        <p:sp>
          <p:nvSpPr>
            <p:cNvPr id="4" name="文本框 3"/>
            <p:cNvSpPr txBox="1"/>
            <p:nvPr/>
          </p:nvSpPr>
          <p:spPr>
            <a:xfrm>
              <a:off x="2375" y="679"/>
              <a:ext cx="2528" cy="822"/>
            </a:xfrm>
            <a:prstGeom prst="rect">
              <a:avLst/>
            </a:prstGeom>
            <a:noFill/>
            <a:effectLst>
              <a:outerShdw blurRad="266700" dist="38100" dir="2700000" algn="tl" rotWithShape="0">
                <a:prstClr val="black">
                  <a:alpha val="63000"/>
                </a:prstClr>
              </a:outerShdw>
            </a:effectLst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defTabSz="685800"/>
              <a:r>
                <a:rPr lang="zh-CN" altLang="en-US" sz="28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rPr>
                <a:t>数字</a:t>
              </a:r>
              <a:r>
                <a:rPr lang="zh-CN" altLang="en-US" sz="28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rPr>
                <a:t>画像</a:t>
              </a:r>
              <a:endPara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450" y="1444"/>
              <a:ext cx="2153" cy="379"/>
            </a:xfrm>
            <a:prstGeom prst="rect">
              <a:avLst/>
            </a:prstGeom>
            <a:noFill/>
            <a:effectLst/>
          </p:spPr>
          <p:txBody>
            <a:bodyPr wrap="none" rtlCol="0">
              <a:noAutofit/>
              <a:scene3d>
                <a:camera prst="orthographicFront"/>
                <a:lightRig rig="threePt" dir="t"/>
              </a:scene3d>
              <a:sp3d contourW="12700"/>
            </a:bodyPr>
            <a:p>
              <a:pPr defTabSz="685800"/>
              <a:r>
                <a:rPr lang="zh-CN" altLang="en-US" sz="1200">
                  <a:gradFill>
                    <a:gsLst>
                      <a:gs pos="0">
                        <a:srgbClr val="C7AB76"/>
                      </a:gs>
                      <a:gs pos="100000">
                        <a:srgbClr val="FFFAC6"/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  <a:sym typeface="思源黑体 CN Light" panose="020B0300000000000000" pitchFamily="34" charset="-122"/>
                </a:rPr>
                <a:t>超写实数字人</a:t>
              </a:r>
              <a:endParaRPr lang="zh-CN" altLang="en-US" sz="12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327" y="1444"/>
              <a:ext cx="2462" cy="0"/>
            </a:xfrm>
            <a:prstGeom prst="line">
              <a:avLst/>
            </a:prstGeom>
            <a:ln w="12700">
              <a:gradFill>
                <a:gsLst>
                  <a:gs pos="27000">
                    <a:schemeClr val="accent1">
                      <a:lumMod val="20000"/>
                      <a:lumOff val="80000"/>
                    </a:schemeClr>
                  </a:gs>
                  <a:gs pos="76000">
                    <a:schemeClr val="accent1">
                      <a:lumMod val="20000"/>
                      <a:lumOff val="8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文本框 82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03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725299" y="1532890"/>
            <a:ext cx="9201781" cy="3820795"/>
            <a:chOff x="4507" y="2490"/>
            <a:chExt cx="13724" cy="5534"/>
          </a:xfrm>
        </p:grpSpPr>
        <p:grpSp>
          <p:nvGrpSpPr>
            <p:cNvPr id="10" name="组合 9"/>
            <p:cNvGrpSpPr/>
            <p:nvPr/>
          </p:nvGrpSpPr>
          <p:grpSpPr>
            <a:xfrm>
              <a:off x="4507" y="2490"/>
              <a:ext cx="13658" cy="5534"/>
              <a:chOff x="3281" y="1970"/>
              <a:chExt cx="16788" cy="6865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3281" y="1970"/>
                <a:ext cx="16788" cy="6865"/>
                <a:chOff x="3276" y="1020"/>
                <a:chExt cx="18959" cy="8566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 rot="0">
                  <a:off x="3276" y="1020"/>
                  <a:ext cx="18959" cy="8566"/>
                  <a:chOff x="2217" y="562"/>
                  <a:chExt cx="18959" cy="8566"/>
                </a:xfrm>
              </p:grpSpPr>
              <p:pic>
                <p:nvPicPr>
                  <p:cNvPr id="16" name="图片 15" descr="image_081_0000"/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4879" y="704"/>
                    <a:ext cx="13167" cy="7843"/>
                  </a:xfrm>
                  <a:prstGeom prst="rect">
                    <a:avLst/>
                  </a:prstGeom>
                </p:spPr>
              </p:pic>
              <p:pic>
                <p:nvPicPr>
                  <p:cNvPr id="7" name="图片 6" descr="image_017_0000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5490" y="1302"/>
                    <a:ext cx="6530" cy="7060"/>
                  </a:xfrm>
                  <a:prstGeom prst="rect">
                    <a:avLst/>
                  </a:prstGeom>
                </p:spPr>
              </p:pic>
              <p:pic>
                <p:nvPicPr>
                  <p:cNvPr id="26" name="图片 25" descr="image_095_0000"/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7082" y="562"/>
                    <a:ext cx="14094" cy="8566"/>
                  </a:xfrm>
                  <a:prstGeom prst="rect">
                    <a:avLst/>
                  </a:prstGeom>
                </p:spPr>
              </p:pic>
              <p:pic>
                <p:nvPicPr>
                  <p:cNvPr id="2" name="图片 1" descr="Image Sequence_008_0000"/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2217" y="1527"/>
                    <a:ext cx="2600" cy="7325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1" name="图片 10" descr="Image Sequence_012_0000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650" y="2438"/>
                  <a:ext cx="2637" cy="6272"/>
                </a:xfrm>
                <a:prstGeom prst="rect">
                  <a:avLst/>
                </a:prstGeom>
              </p:spPr>
            </p:pic>
          </p:grpSp>
          <p:pic>
            <p:nvPicPr>
              <p:cNvPr id="9" name="图片 8" descr="Image Sequence_016_0000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807" y="2744"/>
                <a:ext cx="2381" cy="5562"/>
              </a:xfrm>
              <a:prstGeom prst="rect">
                <a:avLst/>
              </a:prstGeom>
            </p:spPr>
          </p:pic>
        </p:grpSp>
        <p:pic>
          <p:nvPicPr>
            <p:cNvPr id="12" name="图片 11" descr="Image Sequence_005_000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725" y="2718"/>
              <a:ext cx="2506" cy="4745"/>
            </a:xfrm>
            <a:prstGeom prst="rect">
              <a:avLst/>
            </a:prstGeom>
          </p:spPr>
        </p:pic>
      </p:grp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46315" y="5858510"/>
            <a:ext cx="4902200" cy="748030"/>
          </a:xfrm>
          <a:prstGeom prst="rect">
            <a:avLst/>
          </a:prstGeom>
          <a:noFill/>
          <a:effectLst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685800"/>
            <a:r>
              <a:rPr lang="zh-CN" altLang="en-US" sz="3600">
                <a:gradFill flip="none" rotWithShape="1">
                  <a:gsLst>
                    <a:gs pos="0">
                      <a:srgbClr val="F0DD54">
                        <a:alpha val="50000"/>
                      </a:srgbClr>
                    </a:gs>
                    <a:gs pos="100000">
                      <a:srgbClr val="E19F30">
                        <a:alpha val="0"/>
                      </a:srgbClr>
                    </a:gs>
                    <a:gs pos="58000">
                      <a:srgbClr val="E19F30">
                        <a:alpha val="5000"/>
                      </a:srgbClr>
                    </a:gs>
                  </a:gsLst>
                  <a:lin ang="5400000" scaled="1"/>
                  <a:tileRect/>
                </a:gradFill>
                <a:latin typeface="优设标题黑" panose="00000500000000000000" pitchFamily="2" charset="-122"/>
                <a:ea typeface="优设标题黑" panose="00000500000000000000" pitchFamily="2" charset="-122"/>
                <a:cs typeface="思源黑体 CN Light" panose="020B0300000000000000" pitchFamily="34" charset="-122"/>
              </a:rPr>
              <a:t>超写实</a:t>
            </a:r>
            <a:r>
              <a:rPr lang="zh-CN" altLang="en-US" sz="3600">
                <a:gradFill flip="none" rotWithShape="1">
                  <a:gsLst>
                    <a:gs pos="0">
                      <a:srgbClr val="F0DD54">
                        <a:alpha val="50000"/>
                      </a:srgbClr>
                    </a:gs>
                    <a:gs pos="100000">
                      <a:srgbClr val="E19F30">
                        <a:alpha val="0"/>
                      </a:srgbClr>
                    </a:gs>
                    <a:gs pos="58000">
                      <a:srgbClr val="E19F30">
                        <a:alpha val="5000"/>
                      </a:srgbClr>
                    </a:gs>
                  </a:gsLst>
                  <a:lin ang="5400000" scaled="1"/>
                  <a:tileRect/>
                </a:gradFill>
                <a:latin typeface="优设标题黑" panose="00000500000000000000" pitchFamily="2" charset="-122"/>
                <a:ea typeface="优设标题黑" panose="00000500000000000000" pitchFamily="2" charset="-122"/>
                <a:cs typeface="思源黑体 CN Light" panose="020B0300000000000000" pitchFamily="34" charset="-122"/>
              </a:rPr>
              <a:t>超逼真</a:t>
            </a:r>
            <a:endParaRPr lang="zh-CN" altLang="en-US" sz="3600">
              <a:gradFill flip="none" rotWithShape="1">
                <a:gsLst>
                  <a:gs pos="0">
                    <a:srgbClr val="F0DD54">
                      <a:alpha val="50000"/>
                    </a:srgbClr>
                  </a:gs>
                  <a:gs pos="100000">
                    <a:srgbClr val="E19F30">
                      <a:alpha val="0"/>
                    </a:srgbClr>
                  </a:gs>
                  <a:gs pos="58000">
                    <a:srgbClr val="E19F30">
                      <a:alpha val="5000"/>
                    </a:srgbClr>
                  </a:gs>
                </a:gsLst>
                <a:lin ang="5400000" scaled="1"/>
                <a:tileRect/>
              </a:gradFill>
              <a:latin typeface="优设标题黑" panose="00000500000000000000" pitchFamily="2" charset="-122"/>
              <a:ea typeface="优设标题黑" panose="00000500000000000000" pitchFamily="2" charset="-122"/>
              <a:cs typeface="思源黑体 CN Light" panose="020B0300000000000000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 rot="19146523">
            <a:off x="-1373118" y="-591353"/>
            <a:ext cx="3232565" cy="1834587"/>
            <a:chOff x="-1079871" y="-1586400"/>
            <a:chExt cx="3232565" cy="1834587"/>
          </a:xfrm>
        </p:grpSpPr>
        <p:sp>
          <p:nvSpPr>
            <p:cNvPr id="35" name="矩形 34"/>
            <p:cNvSpPr/>
            <p:nvPr/>
          </p:nvSpPr>
          <p:spPr>
            <a:xfrm>
              <a:off x="-1048789" y="-293396"/>
              <a:ext cx="3201482" cy="541582"/>
            </a:xfrm>
            <a:prstGeom prst="rect">
              <a:avLst/>
            </a:prstGeom>
            <a:solidFill>
              <a:srgbClr val="31383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-1048788" y="-1586400"/>
              <a:ext cx="3201482" cy="1349568"/>
            </a:xfrm>
            <a:prstGeom prst="rect">
              <a:avLst/>
            </a:prstGeom>
            <a:solidFill>
              <a:srgbClr val="1B202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>
            <a:xfrm rot="2170716" flipV="1">
              <a:off x="723018" y="-679414"/>
              <a:ext cx="1248710" cy="913202"/>
            </a:xfrm>
            <a:prstGeom prst="line">
              <a:avLst/>
            </a:prstGeom>
            <a:ln w="19050">
              <a:gradFill>
                <a:gsLst>
                  <a:gs pos="31000">
                    <a:schemeClr val="accent1">
                      <a:lumMod val="20000"/>
                      <a:lumOff val="8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-1079871" y="248187"/>
              <a:ext cx="1329340" cy="0"/>
            </a:xfrm>
            <a:prstGeom prst="line">
              <a:avLst/>
            </a:prstGeom>
            <a:ln w="19050">
              <a:gradFill>
                <a:gsLst>
                  <a:gs pos="28680">
                    <a:schemeClr val="accent1">
                      <a:lumMod val="20000"/>
                      <a:lumOff val="80000"/>
                    </a:schemeClr>
                  </a:gs>
                  <a:gs pos="52000">
                    <a:schemeClr val="accent2">
                      <a:lumMod val="40000"/>
                      <a:lumOff val="6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41228">
                    <a:srgbClr val="FFBF2F"/>
                  </a:gs>
                  <a:gs pos="147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44"/>
          <p:cNvSpPr txBox="1"/>
          <p:nvPr/>
        </p:nvSpPr>
        <p:spPr>
          <a:xfrm>
            <a:off x="4079875" y="916940"/>
            <a:ext cx="5264785" cy="4610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</a:rPr>
              <a:t>打造多元化风格数字人</a:t>
            </a:r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</a:rPr>
              <a:t>形象</a:t>
            </a:r>
            <a:endParaRPr lang="zh-CN" altLang="en-US" sz="24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创艺简细圆" charset="0"/>
              <a:ea typeface="创艺简细圆" charset="0"/>
              <a:cs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77645" y="431165"/>
            <a:ext cx="1991360" cy="726440"/>
            <a:chOff x="2327" y="679"/>
            <a:chExt cx="3136" cy="1144"/>
          </a:xfrm>
        </p:grpSpPr>
        <p:sp>
          <p:nvSpPr>
            <p:cNvPr id="4" name="文本框 3"/>
            <p:cNvSpPr txBox="1"/>
            <p:nvPr/>
          </p:nvSpPr>
          <p:spPr>
            <a:xfrm>
              <a:off x="2375" y="679"/>
              <a:ext cx="3088" cy="822"/>
            </a:xfrm>
            <a:prstGeom prst="rect">
              <a:avLst/>
            </a:prstGeom>
            <a:noFill/>
            <a:effectLst>
              <a:outerShdw blurRad="266700" dist="38100" dir="2700000" algn="tl" rotWithShape="0">
                <a:prstClr val="black">
                  <a:alpha val="63000"/>
                </a:prstClr>
              </a:outerShdw>
            </a:effectLst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defTabSz="685800"/>
              <a:r>
                <a:rPr lang="zh-CN" altLang="en-US" sz="28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rPr>
                <a:t>多元化</a:t>
              </a:r>
              <a:r>
                <a:rPr lang="zh-CN" altLang="en-US" sz="28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rPr>
                <a:t>设计</a:t>
              </a:r>
              <a:endPara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450" y="1444"/>
              <a:ext cx="2153" cy="379"/>
            </a:xfrm>
            <a:prstGeom prst="rect">
              <a:avLst/>
            </a:prstGeom>
            <a:noFill/>
            <a:effectLst/>
          </p:spPr>
          <p:txBody>
            <a:bodyPr wrap="none" rtlCol="0">
              <a:noAutofit/>
              <a:scene3d>
                <a:camera prst="orthographicFront"/>
                <a:lightRig rig="threePt" dir="t"/>
              </a:scene3d>
              <a:sp3d contourW="12700"/>
            </a:bodyPr>
            <a:p>
              <a:pPr defTabSz="685800"/>
              <a:r>
                <a:rPr lang="zh-CN" altLang="en-US" sz="1200">
                  <a:gradFill>
                    <a:gsLst>
                      <a:gs pos="0">
                        <a:srgbClr val="C7AB76"/>
                      </a:gs>
                      <a:gs pos="100000">
                        <a:srgbClr val="FFFAC6"/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  <a:sym typeface="思源黑体 CN Light" panose="020B0300000000000000" pitchFamily="34" charset="-122"/>
                </a:rPr>
                <a:t>多元化风格</a:t>
              </a:r>
              <a:r>
                <a:rPr lang="zh-CN" altLang="en-US" sz="1200">
                  <a:gradFill>
                    <a:gsLst>
                      <a:gs pos="0">
                        <a:srgbClr val="C7AB76"/>
                      </a:gs>
                      <a:gs pos="100000">
                        <a:srgbClr val="FFFAC6"/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  <a:sym typeface="思源黑体 CN Light" panose="020B0300000000000000" pitchFamily="34" charset="-122"/>
                </a:rPr>
                <a:t>数字人</a:t>
              </a:r>
              <a:endParaRPr lang="zh-CN" altLang="en-US" sz="12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327" y="1444"/>
              <a:ext cx="2462" cy="0"/>
            </a:xfrm>
            <a:prstGeom prst="line">
              <a:avLst/>
            </a:prstGeom>
            <a:ln w="12700">
              <a:gradFill>
                <a:gsLst>
                  <a:gs pos="27000">
                    <a:schemeClr val="accent1">
                      <a:lumMod val="20000"/>
                      <a:lumOff val="80000"/>
                    </a:schemeClr>
                  </a:gs>
                  <a:gs pos="76000">
                    <a:schemeClr val="accent1">
                      <a:lumMod val="20000"/>
                      <a:lumOff val="8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文本框 82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04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  <p:grpSp>
        <p:nvGrpSpPr>
          <p:cNvPr id="15" name="组合 14"/>
          <p:cNvGrpSpPr/>
          <p:nvPr>
            <p:custDataLst>
              <p:tags r:id="rId1"/>
            </p:custDataLst>
          </p:nvPr>
        </p:nvGrpSpPr>
        <p:grpSpPr>
          <a:xfrm>
            <a:off x="2178050" y="1857375"/>
            <a:ext cx="9188399" cy="3641090"/>
            <a:chOff x="1512" y="3011"/>
            <a:chExt cx="15722" cy="6306"/>
          </a:xfrm>
        </p:grpSpPr>
        <p:sp>
          <p:nvSpPr>
            <p:cNvPr id="19" name="空心弧 18"/>
            <p:cNvSpPr/>
            <p:nvPr>
              <p:custDataLst>
                <p:tags r:id="rId2"/>
              </p:custDataLst>
            </p:nvPr>
          </p:nvSpPr>
          <p:spPr>
            <a:xfrm rot="5400000">
              <a:off x="1309" y="3375"/>
              <a:ext cx="5815" cy="5409"/>
            </a:xfrm>
            <a:prstGeom prst="blockArc">
              <a:avLst>
                <a:gd name="adj1" fmla="val 10897210"/>
                <a:gd name="adj2" fmla="val 6953"/>
                <a:gd name="adj3" fmla="val 1246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786" tIns="60894" rIns="121786" bIns="60894" anchor="ctr"/>
            <a:lstStyle/>
            <a:p>
              <a:pPr algn="ctr" defTabSz="1217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cxnSp>
          <p:nvCxnSpPr>
            <p:cNvPr id="21" name="直接连接符 20"/>
            <p:cNvCxnSpPr/>
            <p:nvPr>
              <p:custDataLst>
                <p:tags r:id="rId3"/>
              </p:custDataLst>
            </p:nvPr>
          </p:nvCxnSpPr>
          <p:spPr bwMode="auto">
            <a:xfrm>
              <a:off x="5914" y="3790"/>
              <a:ext cx="2492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>
              <p:custDataLst>
                <p:tags r:id="rId4"/>
              </p:custDataLst>
            </p:nvPr>
          </p:nvCxnSpPr>
          <p:spPr bwMode="auto">
            <a:xfrm>
              <a:off x="5672" y="8655"/>
              <a:ext cx="2489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>
              <p:custDataLst>
                <p:tags r:id="rId5"/>
              </p:custDataLst>
            </p:nvPr>
          </p:nvCxnSpPr>
          <p:spPr bwMode="auto">
            <a:xfrm>
              <a:off x="7011" y="5291"/>
              <a:ext cx="2306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>
              <p:custDataLst>
                <p:tags r:id="rId6"/>
              </p:custDataLst>
            </p:nvPr>
          </p:nvCxnSpPr>
          <p:spPr bwMode="auto">
            <a:xfrm>
              <a:off x="6819" y="7056"/>
              <a:ext cx="2491" cy="0"/>
            </a:xfrm>
            <a:prstGeom prst="line">
              <a:avLst/>
            </a:prstGeom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40"/>
            <p:cNvSpPr/>
            <p:nvPr>
              <p:custDataLst>
                <p:tags r:id="rId7"/>
              </p:custDataLst>
            </p:nvPr>
          </p:nvSpPr>
          <p:spPr>
            <a:xfrm>
              <a:off x="9527" y="3085"/>
              <a:ext cx="2099" cy="594"/>
            </a:xfrm>
            <a:prstGeom prst="rect">
              <a:avLst/>
            </a:prstGeom>
            <a:noFill/>
          </p:spPr>
          <p:txBody>
            <a:bodyPr wrap="none" lIns="121786" tIns="60894" rIns="121786" bIns="60894">
              <a:noAutofit/>
            </a:bodyPr>
            <a:lstStyle/>
            <a:p>
              <a:pPr algn="l"/>
              <a:r>
                <a:rPr sz="2000" dirty="0">
                  <a:gradFill>
                    <a:gsLst>
                      <a:gs pos="50000">
                        <a:schemeClr val="accent2"/>
                      </a:gs>
                      <a:gs pos="0">
                        <a:schemeClr val="accent2">
                          <a:lumMod val="25000"/>
                          <a:lumOff val="75000"/>
                        </a:schemeClr>
                      </a:gs>
                      <a:gs pos="100000">
                        <a:schemeClr val="accent2">
                          <a:lumMod val="85000"/>
                        </a:schemeClr>
                      </a:gs>
                    </a:gsLst>
                    <a:lin ang="5400000" scaled="1"/>
                  </a:gradFill>
                  <a:latin typeface="思源黑体 CN Normal" panose="020B0400000000000000" charset="-122"/>
                  <a:ea typeface="思源黑体 CN Normal" panose="020B0400000000000000" charset="-122"/>
                  <a:cs typeface="+mn-ea"/>
                  <a:sym typeface="+mn-lt"/>
                </a:rPr>
                <a:t>真人数字人</a:t>
              </a:r>
              <a:endParaRPr lang="zh-CN" altLang="en-US" sz="2000" b="1" dirty="0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endParaRPr>
            </a:p>
          </p:txBody>
        </p:sp>
        <p:sp>
          <p:nvSpPr>
            <p:cNvPr id="42" name="矩形 4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9504" y="3527"/>
              <a:ext cx="6461" cy="58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1786" tIns="60894" rIns="121786" bIns="60894">
              <a:no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50000"/>
                </a:lnSpc>
                <a:buNone/>
              </a:pPr>
              <a:r>
                <a:rPr lang="zh-CN" altLang="en-US" sz="1300" dirty="0">
                  <a:solidFill>
                    <a:schemeClr val="bg2"/>
                  </a:solidFill>
                </a:rPr>
                <a:t>采用真人</a:t>
              </a:r>
              <a:r>
                <a:rPr lang="en-US" altLang="zh-CN" sz="1300" dirty="0">
                  <a:solidFill>
                    <a:schemeClr val="bg2"/>
                  </a:solidFill>
                </a:rPr>
                <a:t>4K</a:t>
              </a:r>
              <a:r>
                <a:rPr lang="zh-CN" altLang="en-US" sz="1300" dirty="0">
                  <a:solidFill>
                    <a:schemeClr val="bg2"/>
                  </a:solidFill>
                </a:rPr>
                <a:t>高清绿屏抠像制作的数字人。</a:t>
              </a:r>
              <a:endParaRPr lang="zh-CN" altLang="en-US" sz="1300" dirty="0">
                <a:solidFill>
                  <a:schemeClr val="bg2"/>
                </a:solidFill>
              </a:endParaRPr>
            </a:p>
          </p:txBody>
        </p:sp>
        <p:sp>
          <p:nvSpPr>
            <p:cNvPr id="20" name="椭圆 19"/>
            <p:cNvSpPr/>
            <p:nvPr>
              <p:custDataLst>
                <p:tags r:id="rId9"/>
              </p:custDataLst>
            </p:nvPr>
          </p:nvSpPr>
          <p:spPr>
            <a:xfrm>
              <a:off x="1582" y="3790"/>
              <a:ext cx="4332" cy="4335"/>
            </a:xfrm>
            <a:prstGeom prst="ellipse">
              <a:avLst/>
            </a:prstGeom>
            <a:gradFill>
              <a:gsLst>
                <a:gs pos="0">
                  <a:srgbClr val="FCFCFC"/>
                </a:gs>
                <a:gs pos="100000">
                  <a:srgbClr val="CCD0D1"/>
                </a:gs>
              </a:gsLst>
              <a:lin ang="5400000" scaled="0"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7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49" name="椭圆 48"/>
            <p:cNvSpPr/>
            <p:nvPr>
              <p:custDataLst>
                <p:tags r:id="rId10"/>
              </p:custDataLst>
            </p:nvPr>
          </p:nvSpPr>
          <p:spPr>
            <a:xfrm>
              <a:off x="5437" y="3428"/>
              <a:ext cx="691" cy="691"/>
            </a:xfrm>
            <a:prstGeom prst="ellipse">
              <a:avLst/>
            </a:prstGeom>
            <a:gradFill>
              <a:gsLst>
                <a:gs pos="50000">
                  <a:schemeClr val="accent4"/>
                </a:gs>
                <a:gs pos="0">
                  <a:schemeClr val="accent4">
                    <a:lumMod val="25000"/>
                    <a:lumOff val="75000"/>
                  </a:schemeClr>
                </a:gs>
                <a:gs pos="100000">
                  <a:schemeClr val="accent4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798" tIns="60899" rIns="121798" bIns="60899" rtlCol="0" anchor="ctr"/>
            <a:lstStyle/>
            <a:p>
              <a:pPr algn="ctr"/>
              <a:r>
                <a:rPr lang="en-US" altLang="zh-CN" dirty="0">
                  <a:gradFill>
                    <a:gsLst>
                      <a:gs pos="54000">
                        <a:srgbClr val="EF4747"/>
                      </a:gs>
                      <a:gs pos="64000">
                        <a:srgbClr val="F56D3B"/>
                      </a:gs>
                      <a:gs pos="76000">
                        <a:srgbClr val="F99E4B"/>
                      </a:gs>
                      <a:gs pos="37000">
                        <a:srgbClr val="582840"/>
                      </a:gs>
                      <a:gs pos="100000">
                        <a:srgbClr val="CE2949"/>
                      </a:gs>
                    </a:gsLst>
                    <a:lin ang="16200000" scaled="0"/>
                  </a:gradFill>
                </a:rPr>
                <a:t>1</a:t>
              </a:r>
              <a:endParaRPr lang="en-US" altLang="zh-CN" dirty="0">
                <a:gradFill>
                  <a:gsLst>
                    <a:gs pos="54000">
                      <a:srgbClr val="EF4747"/>
                    </a:gs>
                    <a:gs pos="64000">
                      <a:srgbClr val="F56D3B"/>
                    </a:gs>
                    <a:gs pos="76000">
                      <a:srgbClr val="F99E4B"/>
                    </a:gs>
                    <a:gs pos="37000">
                      <a:srgbClr val="582840"/>
                    </a:gs>
                    <a:gs pos="100000">
                      <a:srgbClr val="CE2949"/>
                    </a:gs>
                  </a:gsLst>
                  <a:lin ang="16200000" scaled="0"/>
                </a:gradFill>
              </a:endParaRPr>
            </a:p>
          </p:txBody>
        </p:sp>
        <p:sp>
          <p:nvSpPr>
            <p:cNvPr id="50" name="椭圆 49"/>
            <p:cNvSpPr/>
            <p:nvPr>
              <p:custDataLst>
                <p:tags r:id="rId11"/>
              </p:custDataLst>
            </p:nvPr>
          </p:nvSpPr>
          <p:spPr>
            <a:xfrm>
              <a:off x="6367" y="4960"/>
              <a:ext cx="691" cy="691"/>
            </a:xfrm>
            <a:prstGeom prst="ellipse">
              <a:avLst/>
            </a:prstGeom>
            <a:gradFill>
              <a:gsLst>
                <a:gs pos="50000">
                  <a:schemeClr val="accent4"/>
                </a:gs>
                <a:gs pos="0">
                  <a:schemeClr val="accent4">
                    <a:lumMod val="25000"/>
                    <a:lumOff val="75000"/>
                  </a:schemeClr>
                </a:gs>
                <a:gs pos="100000">
                  <a:schemeClr val="accent4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798" tIns="60899" rIns="121798" bIns="60899" rtlCol="0" anchor="ctr"/>
            <a:lstStyle/>
            <a:p>
              <a:pPr algn="ctr"/>
              <a:r>
                <a:rPr lang="en-US" altLang="zh-CN" dirty="0">
                  <a:gradFill>
                    <a:gsLst>
                      <a:gs pos="54000">
                        <a:srgbClr val="EF4747"/>
                      </a:gs>
                      <a:gs pos="64000">
                        <a:srgbClr val="F56D3B"/>
                      </a:gs>
                      <a:gs pos="76000">
                        <a:srgbClr val="F99E4B"/>
                      </a:gs>
                      <a:gs pos="37000">
                        <a:srgbClr val="582840"/>
                      </a:gs>
                      <a:gs pos="100000">
                        <a:srgbClr val="CE2949"/>
                      </a:gs>
                    </a:gsLst>
                    <a:lin ang="16200000" scaled="0"/>
                  </a:gradFill>
                </a:rPr>
                <a:t>2</a:t>
              </a:r>
              <a:endParaRPr lang="en-US" altLang="zh-CN" dirty="0">
                <a:gradFill>
                  <a:gsLst>
                    <a:gs pos="54000">
                      <a:srgbClr val="EF4747"/>
                    </a:gs>
                    <a:gs pos="64000">
                      <a:srgbClr val="F56D3B"/>
                    </a:gs>
                    <a:gs pos="76000">
                      <a:srgbClr val="F99E4B"/>
                    </a:gs>
                    <a:gs pos="37000">
                      <a:srgbClr val="582840"/>
                    </a:gs>
                    <a:gs pos="100000">
                      <a:srgbClr val="CE2949"/>
                    </a:gs>
                  </a:gsLst>
                  <a:lin ang="16200000" scaled="0"/>
                </a:gradFill>
              </a:endParaRPr>
            </a:p>
          </p:txBody>
        </p:sp>
        <p:sp>
          <p:nvSpPr>
            <p:cNvPr id="51" name="椭圆 50"/>
            <p:cNvSpPr/>
            <p:nvPr>
              <p:custDataLst>
                <p:tags r:id="rId12"/>
              </p:custDataLst>
            </p:nvPr>
          </p:nvSpPr>
          <p:spPr>
            <a:xfrm>
              <a:off x="6434" y="6719"/>
              <a:ext cx="691" cy="691"/>
            </a:xfrm>
            <a:prstGeom prst="ellipse">
              <a:avLst/>
            </a:prstGeom>
            <a:gradFill>
              <a:gsLst>
                <a:gs pos="50000">
                  <a:schemeClr val="accent4"/>
                </a:gs>
                <a:gs pos="0">
                  <a:schemeClr val="accent4">
                    <a:lumMod val="25000"/>
                    <a:lumOff val="75000"/>
                  </a:schemeClr>
                </a:gs>
                <a:gs pos="100000">
                  <a:schemeClr val="accent4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798" tIns="60899" rIns="121798" bIns="60899" rtlCol="0" anchor="ctr"/>
            <a:lstStyle/>
            <a:p>
              <a:pPr algn="ctr"/>
              <a:r>
                <a:rPr lang="en-US" altLang="zh-CN" dirty="0">
                  <a:gradFill>
                    <a:gsLst>
                      <a:gs pos="54000">
                        <a:srgbClr val="EF4747"/>
                      </a:gs>
                      <a:gs pos="64000">
                        <a:srgbClr val="F56D3B"/>
                      </a:gs>
                      <a:gs pos="76000">
                        <a:srgbClr val="F99E4B"/>
                      </a:gs>
                      <a:gs pos="37000">
                        <a:srgbClr val="582840"/>
                      </a:gs>
                      <a:gs pos="100000">
                        <a:srgbClr val="CE2949"/>
                      </a:gs>
                    </a:gsLst>
                    <a:lin ang="16200000" scaled="0"/>
                  </a:gradFill>
                </a:rPr>
                <a:t>3</a:t>
              </a:r>
              <a:endParaRPr lang="en-US" altLang="zh-CN" dirty="0">
                <a:gradFill>
                  <a:gsLst>
                    <a:gs pos="54000">
                      <a:srgbClr val="EF4747"/>
                    </a:gs>
                    <a:gs pos="64000">
                      <a:srgbClr val="F56D3B"/>
                    </a:gs>
                    <a:gs pos="76000">
                      <a:srgbClr val="F99E4B"/>
                    </a:gs>
                    <a:gs pos="37000">
                      <a:srgbClr val="582840"/>
                    </a:gs>
                    <a:gs pos="100000">
                      <a:srgbClr val="CE2949"/>
                    </a:gs>
                  </a:gsLst>
                  <a:lin ang="16200000" scaled="0"/>
                </a:gradFill>
              </a:endParaRPr>
            </a:p>
          </p:txBody>
        </p:sp>
        <p:sp>
          <p:nvSpPr>
            <p:cNvPr id="52" name="椭圆 51"/>
            <p:cNvSpPr/>
            <p:nvPr>
              <p:custDataLst>
                <p:tags r:id="rId13"/>
              </p:custDataLst>
            </p:nvPr>
          </p:nvSpPr>
          <p:spPr>
            <a:xfrm>
              <a:off x="5091" y="8299"/>
              <a:ext cx="691" cy="691"/>
            </a:xfrm>
            <a:prstGeom prst="ellipse">
              <a:avLst/>
            </a:prstGeom>
            <a:gradFill>
              <a:gsLst>
                <a:gs pos="50000">
                  <a:schemeClr val="accent4"/>
                </a:gs>
                <a:gs pos="0">
                  <a:schemeClr val="accent4">
                    <a:lumMod val="25000"/>
                    <a:lumOff val="75000"/>
                  </a:schemeClr>
                </a:gs>
                <a:gs pos="100000">
                  <a:schemeClr val="accent4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254000" dist="127000" dir="8100000" algn="tr" rotWithShape="0">
                <a:prstClr val="black">
                  <a:alpha val="6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798" tIns="60899" rIns="121798" bIns="60899" rtlCol="0" anchor="ctr"/>
            <a:lstStyle/>
            <a:p>
              <a:pPr algn="ctr"/>
              <a:r>
                <a:rPr lang="en-US" altLang="zh-CN" dirty="0">
                  <a:gradFill>
                    <a:gsLst>
                      <a:gs pos="54000">
                        <a:srgbClr val="EF4747"/>
                      </a:gs>
                      <a:gs pos="64000">
                        <a:srgbClr val="F56D3B"/>
                      </a:gs>
                      <a:gs pos="76000">
                        <a:srgbClr val="F99E4B"/>
                      </a:gs>
                      <a:gs pos="37000">
                        <a:srgbClr val="582840"/>
                      </a:gs>
                      <a:gs pos="100000">
                        <a:srgbClr val="CE2949"/>
                      </a:gs>
                    </a:gsLst>
                    <a:lin ang="16200000" scaled="0"/>
                  </a:gradFill>
                </a:rPr>
                <a:t>4</a:t>
              </a:r>
              <a:endParaRPr lang="en-US" altLang="zh-CN" dirty="0">
                <a:gradFill>
                  <a:gsLst>
                    <a:gs pos="54000">
                      <a:srgbClr val="EF4747"/>
                    </a:gs>
                    <a:gs pos="64000">
                      <a:srgbClr val="F56D3B"/>
                    </a:gs>
                    <a:gs pos="76000">
                      <a:srgbClr val="F99E4B"/>
                    </a:gs>
                    <a:gs pos="37000">
                      <a:srgbClr val="582840"/>
                    </a:gs>
                    <a:gs pos="100000">
                      <a:srgbClr val="CE2949"/>
                    </a:gs>
                  </a:gsLst>
                  <a:lin ang="16200000" scaled="0"/>
                </a:gradFill>
              </a:endParaRPr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7894" y="3011"/>
              <a:ext cx="1331" cy="133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4" name="同心圆 53"/>
              <p:cNvSpPr/>
              <p:nvPr>
                <p:custDataLst>
                  <p:tags r:id="rId14"/>
                </p:custDataLst>
              </p:nvPr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椭圆 54"/>
              <p:cNvSpPr/>
              <p:nvPr>
                <p:custDataLst>
                  <p:tags r:id="rId15"/>
                </p:custDataLst>
              </p:nvPr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9196" y="4586"/>
              <a:ext cx="1331" cy="133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7" name="同心圆 56"/>
              <p:cNvSpPr/>
              <p:nvPr>
                <p:custDataLst>
                  <p:tags r:id="rId16"/>
                </p:custDataLst>
              </p:nvPr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9" name="椭圆 58"/>
              <p:cNvSpPr/>
              <p:nvPr>
                <p:custDataLst>
                  <p:tags r:id="rId17"/>
                </p:custDataLst>
              </p:nvPr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8934" y="6406"/>
              <a:ext cx="1331" cy="133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1" name="同心圆 60"/>
              <p:cNvSpPr/>
              <p:nvPr>
                <p:custDataLst>
                  <p:tags r:id="rId18"/>
                </p:custDataLst>
              </p:nvPr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椭圆 63"/>
              <p:cNvSpPr/>
              <p:nvPr>
                <p:custDataLst>
                  <p:tags r:id="rId19"/>
                </p:custDataLst>
              </p:nvPr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7790" y="7985"/>
              <a:ext cx="1331" cy="133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9" name="同心圆 68"/>
              <p:cNvSpPr/>
              <p:nvPr>
                <p:custDataLst>
                  <p:tags r:id="rId20"/>
                </p:custDataLst>
              </p:nvPr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椭圆 70"/>
              <p:cNvSpPr/>
              <p:nvPr>
                <p:custDataLst>
                  <p:tags r:id="rId21"/>
                </p:custDataLst>
              </p:nvPr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4" name="矩形 73"/>
            <p:cNvSpPr/>
            <p:nvPr>
              <p:custDataLst>
                <p:tags r:id="rId22"/>
              </p:custDataLst>
            </p:nvPr>
          </p:nvSpPr>
          <p:spPr>
            <a:xfrm>
              <a:off x="10663" y="4686"/>
              <a:ext cx="2451" cy="594"/>
            </a:xfrm>
            <a:prstGeom prst="rect">
              <a:avLst/>
            </a:prstGeom>
            <a:noFill/>
          </p:spPr>
          <p:txBody>
            <a:bodyPr wrap="none" lIns="121786" tIns="60894" rIns="121786" bIns="60894">
              <a:noAutofit/>
            </a:bodyPr>
            <a:lstStyle/>
            <a:p>
              <a:pPr algn="l"/>
              <a:r>
                <a:rPr sz="2000" dirty="0">
                  <a:gradFill>
                    <a:gsLst>
                      <a:gs pos="50000">
                        <a:schemeClr val="accent2"/>
                      </a:gs>
                      <a:gs pos="0">
                        <a:schemeClr val="accent2">
                          <a:lumMod val="25000"/>
                          <a:lumOff val="75000"/>
                        </a:schemeClr>
                      </a:gs>
                      <a:gs pos="100000">
                        <a:schemeClr val="accent2">
                          <a:lumMod val="85000"/>
                        </a:schemeClr>
                      </a:gs>
                    </a:gsLst>
                    <a:lin ang="5400000" scaled="1"/>
                  </a:gradFill>
                  <a:latin typeface="思源黑体 CN Normal" panose="020B0400000000000000" charset="-122"/>
                  <a:ea typeface="思源黑体 CN Normal" panose="020B0400000000000000" charset="-122"/>
                  <a:cs typeface="+mn-ea"/>
                  <a:sym typeface="+mn-lt"/>
                </a:rPr>
                <a:t>超写实数字人</a:t>
              </a:r>
              <a:endParaRPr lang="zh-CN" altLang="en-US" sz="2000" b="1" dirty="0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endParaRPr>
            </a:p>
          </p:txBody>
        </p:sp>
        <p:sp>
          <p:nvSpPr>
            <p:cNvPr id="76" name="矩形 47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0663" y="5141"/>
              <a:ext cx="6571" cy="1055"/>
            </a:xfrm>
            <a:prstGeom prst="rect">
              <a:avLst/>
            </a:prstGeom>
            <a:noFill/>
            <a:ln>
              <a:noFill/>
            </a:ln>
          </p:spPr>
          <p:txBody>
            <a:bodyPr lIns="121786" tIns="60894" rIns="121786" bIns="60894">
              <a:no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50000"/>
                </a:lnSpc>
                <a:buNone/>
              </a:pPr>
              <a:r>
                <a:rPr lang="zh-CN" altLang="en-US" sz="1300" dirty="0">
                  <a:solidFill>
                    <a:schemeClr val="bg2"/>
                  </a:solidFill>
                </a:rPr>
                <a:t>根据真人面貌制作的超写实虚拟人。</a:t>
              </a:r>
              <a:endParaRPr lang="zh-CN" altLang="en-US" sz="1300" dirty="0">
                <a:solidFill>
                  <a:schemeClr val="bg2"/>
                </a:solidFill>
              </a:endParaRPr>
            </a:p>
          </p:txBody>
        </p:sp>
        <p:sp>
          <p:nvSpPr>
            <p:cNvPr id="85" name="矩形 84"/>
            <p:cNvSpPr/>
            <p:nvPr>
              <p:custDataLst>
                <p:tags r:id="rId24"/>
              </p:custDataLst>
            </p:nvPr>
          </p:nvSpPr>
          <p:spPr>
            <a:xfrm>
              <a:off x="10527" y="6462"/>
              <a:ext cx="2451" cy="594"/>
            </a:xfrm>
            <a:prstGeom prst="rect">
              <a:avLst/>
            </a:prstGeom>
            <a:noFill/>
          </p:spPr>
          <p:txBody>
            <a:bodyPr wrap="none" lIns="121786" tIns="60894" rIns="121786" bIns="60894">
              <a:noAutofit/>
            </a:bodyPr>
            <a:lstStyle/>
            <a:p>
              <a:pPr algn="l"/>
              <a:r>
                <a:rPr sz="2000" dirty="0">
                  <a:gradFill>
                    <a:gsLst>
                      <a:gs pos="50000">
                        <a:schemeClr val="accent2"/>
                      </a:gs>
                      <a:gs pos="0">
                        <a:schemeClr val="accent2">
                          <a:lumMod val="25000"/>
                          <a:lumOff val="75000"/>
                        </a:schemeClr>
                      </a:gs>
                      <a:gs pos="100000">
                        <a:schemeClr val="accent2">
                          <a:lumMod val="85000"/>
                        </a:schemeClr>
                      </a:gs>
                    </a:gsLst>
                    <a:lin ang="5400000" scaled="1"/>
                  </a:gradFill>
                  <a:latin typeface="思源黑体 CN Normal" panose="020B0400000000000000" charset="-122"/>
                  <a:ea typeface="思源黑体 CN Normal" panose="020B0400000000000000" charset="-122"/>
                  <a:cs typeface="+mn-ea"/>
                  <a:sym typeface="+mn-lt"/>
                </a:rPr>
                <a:t>二次元数字人</a:t>
              </a:r>
              <a:endParaRPr lang="zh-CN" altLang="en-US" sz="2000" b="1" dirty="0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endParaRPr>
            </a:p>
          </p:txBody>
        </p:sp>
        <p:sp>
          <p:nvSpPr>
            <p:cNvPr id="86" name="矩形 47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10545" y="6896"/>
              <a:ext cx="5636" cy="584"/>
            </a:xfrm>
            <a:prstGeom prst="rect">
              <a:avLst/>
            </a:prstGeom>
            <a:noFill/>
            <a:ln>
              <a:noFill/>
            </a:ln>
          </p:spPr>
          <p:txBody>
            <a:bodyPr lIns="121786" tIns="60894" rIns="121786" bIns="60894">
              <a:no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50000"/>
                </a:lnSpc>
                <a:buNone/>
              </a:pPr>
              <a:r>
                <a:rPr lang="zh-CN" altLang="en-US" sz="1300" dirty="0">
                  <a:solidFill>
                    <a:schemeClr val="bg2"/>
                  </a:solidFill>
                </a:rPr>
                <a:t>二次元风格数字人。</a:t>
              </a:r>
              <a:endParaRPr lang="zh-CN" altLang="en-US" sz="1300" dirty="0">
                <a:solidFill>
                  <a:schemeClr val="bg2"/>
                </a:solidFill>
              </a:endParaRPr>
            </a:p>
          </p:txBody>
        </p:sp>
        <p:sp>
          <p:nvSpPr>
            <p:cNvPr id="87" name="矩形 86"/>
            <p:cNvSpPr/>
            <p:nvPr>
              <p:custDataLst>
                <p:tags r:id="rId26"/>
              </p:custDataLst>
            </p:nvPr>
          </p:nvSpPr>
          <p:spPr>
            <a:xfrm>
              <a:off x="9527" y="8226"/>
              <a:ext cx="2628" cy="594"/>
            </a:xfrm>
            <a:prstGeom prst="rect">
              <a:avLst/>
            </a:prstGeom>
            <a:noFill/>
          </p:spPr>
          <p:txBody>
            <a:bodyPr wrap="none" lIns="121786" tIns="60894" rIns="121786" bIns="60894">
              <a:noAutofit/>
            </a:bodyPr>
            <a:lstStyle/>
            <a:p>
              <a:pPr algn="l"/>
              <a:r>
                <a:rPr sz="2000" dirty="0">
                  <a:gradFill>
                    <a:gsLst>
                      <a:gs pos="50000">
                        <a:schemeClr val="accent2"/>
                      </a:gs>
                      <a:gs pos="0">
                        <a:schemeClr val="accent2">
                          <a:lumMod val="25000"/>
                          <a:lumOff val="75000"/>
                        </a:schemeClr>
                      </a:gs>
                      <a:gs pos="100000">
                        <a:schemeClr val="accent2">
                          <a:lumMod val="85000"/>
                        </a:schemeClr>
                      </a:gs>
                    </a:gsLst>
                    <a:lin ang="5400000" scaled="1"/>
                  </a:gradFill>
                  <a:latin typeface="思源黑体 CN Normal" panose="020B0400000000000000" charset="-122"/>
                  <a:ea typeface="思源黑体 CN Normal" panose="020B0400000000000000" charset="-122"/>
                  <a:cs typeface="+mn-ea"/>
                  <a:sym typeface="+mn-lt"/>
                </a:rPr>
                <a:t>Q版卡通数字人</a:t>
              </a:r>
              <a:endParaRPr lang="zh-CN" altLang="en-US" sz="2000" b="1" dirty="0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latin typeface="思源黑体 CN Normal" panose="020B0400000000000000" charset="-122"/>
                <a:ea typeface="思源黑体 CN Normal" panose="020B0400000000000000" charset="-122"/>
                <a:cs typeface="+mn-ea"/>
                <a:sym typeface="+mn-lt"/>
              </a:endParaRPr>
            </a:p>
          </p:txBody>
        </p:sp>
        <p:sp>
          <p:nvSpPr>
            <p:cNvPr id="88" name="矩形 47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9520" y="8713"/>
              <a:ext cx="6582" cy="584"/>
            </a:xfrm>
            <a:prstGeom prst="rect">
              <a:avLst/>
            </a:prstGeom>
            <a:noFill/>
            <a:ln>
              <a:noFill/>
            </a:ln>
          </p:spPr>
          <p:txBody>
            <a:bodyPr lIns="121786" tIns="60894" rIns="121786" bIns="60894">
              <a:no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Calibri" panose="020F0502020204030204" pitchFamily="34" charset="0"/>
                </a:defRPr>
              </a:lvl9pPr>
            </a:lstStyle>
            <a:p>
              <a:pPr>
                <a:lnSpc>
                  <a:spcPct val="150000"/>
                </a:lnSpc>
                <a:buNone/>
              </a:pPr>
              <a:r>
                <a:rPr lang="en-US" altLang="zh-CN" sz="1300" dirty="0">
                  <a:solidFill>
                    <a:schemeClr val="bg2"/>
                  </a:solidFill>
                </a:rPr>
                <a:t>Q</a:t>
              </a:r>
              <a:r>
                <a:rPr lang="zh-CN" altLang="en-US" sz="1300" dirty="0">
                  <a:solidFill>
                    <a:schemeClr val="bg2"/>
                  </a:solidFill>
                </a:rPr>
                <a:t>版</a:t>
              </a:r>
              <a:r>
                <a:rPr lang="en-US" altLang="zh-CN" sz="1300" dirty="0">
                  <a:solidFill>
                    <a:schemeClr val="bg2"/>
                  </a:solidFill>
                </a:rPr>
                <a:t>3D</a:t>
              </a:r>
              <a:r>
                <a:rPr lang="zh-CN" altLang="en-US" sz="1300" dirty="0">
                  <a:solidFill>
                    <a:schemeClr val="bg2"/>
                  </a:solidFill>
                </a:rPr>
                <a:t>卡通数字人。</a:t>
              </a:r>
              <a:endParaRPr lang="zh-CN" altLang="en-US" sz="1300" dirty="0">
                <a:solidFill>
                  <a:schemeClr val="bg2"/>
                </a:solidFill>
              </a:endParaRPr>
            </a:p>
          </p:txBody>
        </p:sp>
        <p:sp>
          <p:nvSpPr>
            <p:cNvPr id="22" name="椭圆 21"/>
            <p:cNvSpPr/>
            <p:nvPr>
              <p:custDataLst>
                <p:tags r:id="rId28"/>
              </p:custDataLst>
            </p:nvPr>
          </p:nvSpPr>
          <p:spPr>
            <a:xfrm>
              <a:off x="8014" y="3123"/>
              <a:ext cx="1107" cy="1108"/>
            </a:xfrm>
            <a:prstGeom prst="ellipse">
              <a:avLst/>
            </a:prstGeom>
            <a:blipFill dpi="0" rotWithShape="1"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defTabSz="1217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4" name="椭圆 23"/>
            <p:cNvSpPr/>
            <p:nvPr>
              <p:custDataLst>
                <p:tags r:id="rId30"/>
              </p:custDataLst>
            </p:nvPr>
          </p:nvSpPr>
          <p:spPr>
            <a:xfrm>
              <a:off x="9046" y="6508"/>
              <a:ext cx="1107" cy="1108"/>
            </a:xfrm>
            <a:prstGeom prst="ellipse">
              <a:avLst/>
            </a:prstGeom>
            <a:blipFill dpi="0" rotWithShape="1">
              <a:blip r:embed="rId3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defTabSz="1217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8" name="椭圆 27"/>
            <p:cNvSpPr/>
            <p:nvPr>
              <p:custDataLst>
                <p:tags r:id="rId32"/>
              </p:custDataLst>
            </p:nvPr>
          </p:nvSpPr>
          <p:spPr>
            <a:xfrm>
              <a:off x="7894" y="8125"/>
              <a:ext cx="1107" cy="1108"/>
            </a:xfrm>
            <a:prstGeom prst="ellipse">
              <a:avLst/>
            </a:prstGeom>
            <a:blipFill dpi="0" rotWithShape="1">
              <a:blip r:embed="rId3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defTabSz="1217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29" name="椭圆 28"/>
            <p:cNvSpPr/>
            <p:nvPr>
              <p:custDataLst>
                <p:tags r:id="rId34"/>
              </p:custDataLst>
            </p:nvPr>
          </p:nvSpPr>
          <p:spPr>
            <a:xfrm>
              <a:off x="9317" y="4704"/>
              <a:ext cx="1107" cy="1108"/>
            </a:xfrm>
            <a:prstGeom prst="ellipse">
              <a:avLst/>
            </a:prstGeom>
            <a:blipFill dpi="0" rotWithShape="1">
              <a:blip r:embed="rId3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defTabSz="1217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sp>
        <p:nvSpPr>
          <p:cNvPr id="7" name="椭圆 6"/>
          <p:cNvSpPr/>
          <p:nvPr>
            <p:custDataLst>
              <p:tags r:id="rId36"/>
            </p:custDataLst>
          </p:nvPr>
        </p:nvSpPr>
        <p:spPr>
          <a:xfrm>
            <a:off x="2293620" y="2386965"/>
            <a:ext cx="2379980" cy="2342515"/>
          </a:xfrm>
          <a:prstGeom prst="ellipse">
            <a:avLst/>
          </a:prstGeom>
          <a:blipFill rotWithShape="1">
            <a:blip r:embed="rId37" cstate="screen"/>
            <a:stretch>
              <a:fillRect l="-45000" t="-16000" r="-4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custDataLst>
      <p:tags r:id="rId3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 rot="19146523">
            <a:off x="-1373118" y="-591353"/>
            <a:ext cx="3232565" cy="1834587"/>
            <a:chOff x="-1079871" y="-1586400"/>
            <a:chExt cx="3232565" cy="1834587"/>
          </a:xfrm>
        </p:grpSpPr>
        <p:sp>
          <p:nvSpPr>
            <p:cNvPr id="14" name="矩形 13"/>
            <p:cNvSpPr/>
            <p:nvPr/>
          </p:nvSpPr>
          <p:spPr>
            <a:xfrm>
              <a:off x="-1048789" y="-293396"/>
              <a:ext cx="3201482" cy="541582"/>
            </a:xfrm>
            <a:prstGeom prst="rect">
              <a:avLst/>
            </a:prstGeom>
            <a:solidFill>
              <a:srgbClr val="31383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-1048788" y="-1586400"/>
              <a:ext cx="3201482" cy="1349568"/>
            </a:xfrm>
            <a:prstGeom prst="rect">
              <a:avLst/>
            </a:prstGeom>
            <a:solidFill>
              <a:srgbClr val="1B202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rot="2170716" flipV="1">
              <a:off x="723018" y="-679414"/>
              <a:ext cx="1248710" cy="913202"/>
            </a:xfrm>
            <a:prstGeom prst="line">
              <a:avLst/>
            </a:prstGeom>
            <a:ln w="19050">
              <a:gradFill>
                <a:gsLst>
                  <a:gs pos="31000">
                    <a:schemeClr val="accent1">
                      <a:lumMod val="20000"/>
                      <a:lumOff val="8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-1079871" y="248187"/>
              <a:ext cx="1329340" cy="0"/>
            </a:xfrm>
            <a:prstGeom prst="line">
              <a:avLst/>
            </a:prstGeom>
            <a:ln w="19050">
              <a:gradFill>
                <a:gsLst>
                  <a:gs pos="28680">
                    <a:schemeClr val="accent1">
                      <a:lumMod val="20000"/>
                      <a:lumOff val="80000"/>
                    </a:schemeClr>
                  </a:gs>
                  <a:gs pos="52000">
                    <a:schemeClr val="accent2">
                      <a:lumMod val="40000"/>
                      <a:lumOff val="6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41228">
                    <a:srgbClr val="FFBF2F"/>
                  </a:gs>
                  <a:gs pos="147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文本框 83" hidden="1"/>
          <p:cNvSpPr txBox="1"/>
          <p:nvPr/>
        </p:nvSpPr>
        <p:spPr>
          <a:xfrm>
            <a:off x="4538460" y="2402492"/>
            <a:ext cx="3128506" cy="3101510"/>
          </a:xfrm>
          <a:prstGeom prst="rect">
            <a:avLst/>
          </a:prstGeom>
          <a:noFill/>
        </p:spPr>
        <p:txBody>
          <a:bodyPr wrap="square" rtlCol="0">
            <a:prstTxWarp prst="textCircle">
              <a:avLst>
                <a:gd name="adj" fmla="val 14672074"/>
              </a:avLst>
            </a:prstTxWarp>
            <a:spAutoFit/>
          </a:bodyPr>
          <a:lstStyle/>
          <a:p>
            <a:r>
              <a:rPr lang="zh-CN" altLang="en-US" sz="2400" spc="600">
                <a:solidFill>
                  <a:schemeClr val="bg1"/>
                </a:solidFill>
                <a:cs typeface="思源黑体 CN Light" panose="020B0300000000000000" pitchFamily="34" charset="-122"/>
              </a:rPr>
              <a:t>添加标题</a:t>
            </a:r>
            <a:endParaRPr lang="zh-CN" altLang="en-US" sz="2400" spc="600">
              <a:solidFill>
                <a:schemeClr val="bg1"/>
              </a:solidFill>
              <a:cs typeface="思源黑体 CN Light" panose="020B0300000000000000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789680" y="879475"/>
            <a:ext cx="5264785" cy="4610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l"/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</a:rPr>
              <a:t>个性化定制</a:t>
            </a:r>
            <a:r>
              <a:rPr lang="en-US" altLang="zh-CN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</a:rPr>
              <a:t>  </a:t>
            </a:r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</a:rPr>
              <a:t>打造企业</a:t>
            </a:r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</a:rPr>
              <a:t>数字代言</a:t>
            </a:r>
            <a:endParaRPr lang="zh-CN" altLang="en-US" sz="24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创艺简细圆" charset="0"/>
              <a:ea typeface="创艺简细圆" charset="0"/>
              <a:cs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>
            <p:custDataLst>
              <p:tags r:id="rId1"/>
            </p:custDataLst>
          </p:nvPr>
        </p:nvGrpSpPr>
        <p:grpSpPr>
          <a:xfrm>
            <a:off x="4072255" y="2077720"/>
            <a:ext cx="3550920" cy="3462655"/>
            <a:chOff x="5270" y="1400"/>
            <a:chExt cx="8649" cy="8365"/>
          </a:xfrm>
        </p:grpSpPr>
        <p:sp>
          <p:nvSpPr>
            <p:cNvPr id="22" name="椭圆 21"/>
            <p:cNvSpPr/>
            <p:nvPr>
              <p:custDataLst>
                <p:tags r:id="rId2"/>
              </p:custDataLst>
            </p:nvPr>
          </p:nvSpPr>
          <p:spPr>
            <a:xfrm>
              <a:off x="5931" y="2028"/>
              <a:ext cx="7454" cy="7209"/>
            </a:xfrm>
            <a:prstGeom prst="ellipse">
              <a:avLst/>
            </a:prstGeom>
            <a:noFill/>
            <a:ln w="6350">
              <a:solidFill>
                <a:srgbClr val="DEB875">
                  <a:alpha val="65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/>
            </a:p>
          </p:txBody>
        </p:sp>
        <p:sp>
          <p:nvSpPr>
            <p:cNvPr id="23" name="椭圆 22"/>
            <p:cNvSpPr/>
            <p:nvPr>
              <p:custDataLst>
                <p:tags r:id="rId3"/>
              </p:custDataLst>
            </p:nvPr>
          </p:nvSpPr>
          <p:spPr>
            <a:xfrm>
              <a:off x="6621" y="2697"/>
              <a:ext cx="6072" cy="5872"/>
            </a:xfrm>
            <a:prstGeom prst="ellipse">
              <a:avLst/>
            </a:prstGeom>
            <a:noFill/>
            <a:ln w="6350">
              <a:solidFill>
                <a:srgbClr val="D7AF6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/>
            </a:p>
          </p:txBody>
        </p:sp>
        <p:sp>
          <p:nvSpPr>
            <p:cNvPr id="58" name="椭圆 57"/>
            <p:cNvSpPr/>
            <p:nvPr>
              <p:custDataLst>
                <p:tags r:id="rId4"/>
              </p:custDataLst>
            </p:nvPr>
          </p:nvSpPr>
          <p:spPr>
            <a:xfrm>
              <a:off x="5270" y="1400"/>
              <a:ext cx="8649" cy="8365"/>
            </a:xfrm>
            <a:prstGeom prst="ellipse">
              <a:avLst/>
            </a:prstGeom>
            <a:noFill/>
            <a:ln w="6350">
              <a:solidFill>
                <a:srgbClr val="D7AE6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350"/>
            </a:p>
          </p:txBody>
        </p:sp>
      </p:grpSp>
      <p:grpSp>
        <p:nvGrpSpPr>
          <p:cNvPr id="32" name="组合 31"/>
          <p:cNvGrpSpPr/>
          <p:nvPr>
            <p:custDataLst>
              <p:tags r:id="rId5"/>
            </p:custDataLst>
          </p:nvPr>
        </p:nvGrpSpPr>
        <p:grpSpPr>
          <a:xfrm>
            <a:off x="3430861" y="1746885"/>
            <a:ext cx="5127730" cy="3856929"/>
            <a:chOff x="5590" y="2450"/>
            <a:chExt cx="8075" cy="6074"/>
          </a:xfrm>
        </p:grpSpPr>
        <p:pic>
          <p:nvPicPr>
            <p:cNvPr id="31" name="图片 30" descr="4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rcRect b="41790"/>
            <a:stretch>
              <a:fillRect/>
            </a:stretch>
          </p:blipFill>
          <p:spPr>
            <a:xfrm>
              <a:off x="7119" y="2450"/>
              <a:ext cx="4311" cy="4594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5590" y="2663"/>
              <a:ext cx="8075" cy="5861"/>
              <a:chOff x="6388" y="2718"/>
              <a:chExt cx="10459" cy="7591"/>
            </a:xfrm>
          </p:grpSpPr>
          <p:pic>
            <p:nvPicPr>
              <p:cNvPr id="7" name="图片 6" descr="2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9"/>
              <a:srcRect b="5563"/>
              <a:stretch>
                <a:fillRect/>
              </a:stretch>
            </p:blipFill>
            <p:spPr>
              <a:xfrm>
                <a:off x="8076" y="2718"/>
                <a:ext cx="3154" cy="5136"/>
              </a:xfrm>
              <a:prstGeom prst="rect">
                <a:avLst/>
              </a:prstGeom>
            </p:spPr>
          </p:pic>
          <p:pic>
            <p:nvPicPr>
              <p:cNvPr id="8" name="图片 7" descr="1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1"/>
              <a:srcRect b="1415"/>
              <a:stretch>
                <a:fillRect/>
              </a:stretch>
            </p:blipFill>
            <p:spPr>
              <a:xfrm>
                <a:off x="7542" y="4911"/>
                <a:ext cx="3216" cy="5156"/>
              </a:xfrm>
              <a:prstGeom prst="rect">
                <a:avLst/>
              </a:prstGeom>
            </p:spPr>
          </p:pic>
          <p:pic>
            <p:nvPicPr>
              <p:cNvPr id="10" name="图片 9" descr="11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3"/>
              <a:srcRect b="27729"/>
              <a:stretch>
                <a:fillRect/>
              </a:stretch>
            </p:blipFill>
            <p:spPr>
              <a:xfrm>
                <a:off x="11229" y="4191"/>
                <a:ext cx="4491" cy="5108"/>
              </a:xfrm>
              <a:prstGeom prst="rect">
                <a:avLst/>
              </a:prstGeom>
            </p:spPr>
          </p:pic>
          <p:pic>
            <p:nvPicPr>
              <p:cNvPr id="6" name="图片 5" descr="image_057_0000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15"/>
              <a:stretch>
                <a:fillRect/>
              </a:stretch>
            </p:blipFill>
            <p:spPr>
              <a:xfrm>
                <a:off x="6388" y="4424"/>
                <a:ext cx="10459" cy="5885"/>
              </a:xfrm>
              <a:prstGeom prst="rect">
                <a:avLst/>
              </a:prstGeom>
            </p:spPr>
          </p:pic>
        </p:grpSp>
      </p:grpSp>
      <p:grpSp>
        <p:nvGrpSpPr>
          <p:cNvPr id="33" name="组合 32"/>
          <p:cNvGrpSpPr/>
          <p:nvPr>
            <p:custDataLst>
              <p:tags r:id="rId16"/>
            </p:custDataLst>
          </p:nvPr>
        </p:nvGrpSpPr>
        <p:grpSpPr>
          <a:xfrm>
            <a:off x="858520" y="2219325"/>
            <a:ext cx="3251835" cy="924560"/>
            <a:chOff x="1457" y="3444"/>
            <a:chExt cx="5121" cy="1456"/>
          </a:xfrm>
        </p:grpSpPr>
        <p:cxnSp>
          <p:nvCxnSpPr>
            <p:cNvPr id="34" name="直接连接符 33"/>
            <p:cNvCxnSpPr/>
            <p:nvPr>
              <p:custDataLst>
                <p:tags r:id="rId17"/>
              </p:custDataLst>
            </p:nvPr>
          </p:nvCxnSpPr>
          <p:spPr>
            <a:xfrm>
              <a:off x="1457" y="4900"/>
              <a:ext cx="5121" cy="0"/>
            </a:xfrm>
            <a:prstGeom prst="line">
              <a:avLst/>
            </a:prstGeom>
            <a:ln w="19050">
              <a:gradFill>
                <a:gsLst>
                  <a:gs pos="50000">
                    <a:srgbClr val="DAC38E"/>
                  </a:gs>
                  <a:gs pos="100000">
                    <a:schemeClr val="tx1">
                      <a:lumMod val="65000"/>
                      <a:lumOff val="35000"/>
                      <a:alpha val="0"/>
                    </a:schemeClr>
                  </a:gs>
                  <a:gs pos="0">
                    <a:schemeClr val="tx1">
                      <a:lumMod val="65000"/>
                      <a:lumOff val="35000"/>
                      <a:alpha val="0"/>
                    </a:schemeClr>
                  </a:gs>
                </a:gsLst>
                <a:lin ang="0" scaled="0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5" name="组合 34"/>
            <p:cNvGrpSpPr/>
            <p:nvPr>
              <p:custDataLst>
                <p:tags r:id="rId18"/>
              </p:custDataLst>
            </p:nvPr>
          </p:nvGrpSpPr>
          <p:grpSpPr>
            <a:xfrm>
              <a:off x="1794" y="3444"/>
              <a:ext cx="4421" cy="1266"/>
              <a:chOff x="1794" y="3444"/>
              <a:chExt cx="4421" cy="1266"/>
            </a:xfrm>
          </p:grpSpPr>
          <p:sp>
            <p:nvSpPr>
              <p:cNvPr id="36" name="文本框 35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1794" y="3444"/>
                <a:ext cx="4421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电影级精度 超级写实</a:t>
                </a:r>
                <a:endParaRPr lang="zh-CN" altLang="en-US" sz="16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37" name="文本框 36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1794" y="3839"/>
                <a:ext cx="4342" cy="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1000">
                    <a:gradFill>
                      <a:gsLst>
                        <a:gs pos="0">
                          <a:srgbClr val="FFFAC6"/>
                        </a:gs>
                        <a:gs pos="46000">
                          <a:srgbClr val="DAC38E"/>
                        </a:gs>
                        <a:gs pos="100000">
                          <a:srgbClr val="C7AB76"/>
                        </a:gs>
                      </a:gsLst>
                      <a:lin ang="5400000" scaled="1"/>
                    </a:gradFill>
                    <a:latin typeface="思源黑体 CN Light" panose="020B0300000000000000" pitchFamily="34" charset="-122"/>
                    <a:ea typeface="思源黑体 CN Light" panose="020B0300000000000000" pitchFamily="34" charset="-122"/>
                  </a:defRPr>
                </a:lvl1pPr>
              </a:lstStyle>
              <a:p>
                <a:r>
                  <a:rPr lang="zh-CN" altLang="en-US">
                    <a:cs typeface="思源黑体 CN Light" panose="020B0300000000000000" pitchFamily="34" charset="-122"/>
                    <a:sym typeface="+mn-ea"/>
                  </a:rPr>
                  <a:t>我们通过全栈自研3DQIMI-AI技术， 可生成超高精度影视级的3D虚拟数字人，栩栩如生。</a:t>
                </a:r>
                <a:endParaRPr lang="zh-CN" altLang="en-US">
                  <a:cs typeface="思源黑体 CN Light" panose="020B0300000000000000" pitchFamily="34" charset="-122"/>
                  <a:sym typeface="+mn-ea"/>
                </a:endParaRPr>
              </a:p>
            </p:txBody>
          </p:sp>
        </p:grpSp>
      </p:grpSp>
      <p:grpSp>
        <p:nvGrpSpPr>
          <p:cNvPr id="64" name="组合 63"/>
          <p:cNvGrpSpPr/>
          <p:nvPr>
            <p:custDataLst>
              <p:tags r:id="rId21"/>
            </p:custDataLst>
          </p:nvPr>
        </p:nvGrpSpPr>
        <p:grpSpPr>
          <a:xfrm>
            <a:off x="818515" y="3321050"/>
            <a:ext cx="3281680" cy="2146300"/>
            <a:chOff x="1229" y="5455"/>
            <a:chExt cx="5168" cy="3380"/>
          </a:xfrm>
        </p:grpSpPr>
        <p:grpSp>
          <p:nvGrpSpPr>
            <p:cNvPr id="38" name="组合 37"/>
            <p:cNvGrpSpPr/>
            <p:nvPr>
              <p:custDataLst>
                <p:tags r:id="rId22"/>
              </p:custDataLst>
            </p:nvPr>
          </p:nvGrpSpPr>
          <p:grpSpPr>
            <a:xfrm>
              <a:off x="1276" y="5455"/>
              <a:ext cx="5121" cy="1666"/>
              <a:chOff x="1457" y="3234"/>
              <a:chExt cx="5121" cy="1666"/>
            </a:xfrm>
          </p:grpSpPr>
          <p:cxnSp>
            <p:nvCxnSpPr>
              <p:cNvPr id="41" name="直接连接符 40"/>
              <p:cNvCxnSpPr/>
              <p:nvPr>
                <p:custDataLst>
                  <p:tags r:id="rId23"/>
                </p:custDataLst>
              </p:nvPr>
            </p:nvCxnSpPr>
            <p:spPr>
              <a:xfrm>
                <a:off x="1457" y="4900"/>
                <a:ext cx="5121" cy="0"/>
              </a:xfrm>
              <a:prstGeom prst="line">
                <a:avLst/>
              </a:prstGeom>
              <a:ln w="19050">
                <a:gradFill>
                  <a:gsLst>
                    <a:gs pos="50000">
                      <a:srgbClr val="DAC38E"/>
                    </a:gs>
                    <a:gs pos="100000">
                      <a:schemeClr val="tx1">
                        <a:lumMod val="65000"/>
                        <a:lumOff val="35000"/>
                        <a:alpha val="0"/>
                      </a:schemeClr>
                    </a:gs>
                    <a:gs pos="0">
                      <a:schemeClr val="tx1">
                        <a:lumMod val="65000"/>
                        <a:lumOff val="35000"/>
                        <a:alpha val="0"/>
                      </a:schemeClr>
                    </a:gs>
                  </a:gsLst>
                  <a:lin ang="0" scaled="0"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2" name="组合 41"/>
              <p:cNvGrpSpPr/>
              <p:nvPr>
                <p:custDataLst>
                  <p:tags r:id="rId24"/>
                </p:custDataLst>
              </p:nvPr>
            </p:nvGrpSpPr>
            <p:grpSpPr>
              <a:xfrm>
                <a:off x="1794" y="3234"/>
                <a:ext cx="4342" cy="1346"/>
                <a:chOff x="1794" y="3234"/>
                <a:chExt cx="4342" cy="1346"/>
              </a:xfrm>
            </p:grpSpPr>
            <p:sp>
              <p:nvSpPr>
                <p:cNvPr id="43" name="文本框 42"/>
                <p:cNvSpPr txBox="1"/>
                <p:nvPr>
                  <p:custDataLst>
                    <p:tags r:id="rId25"/>
                  </p:custDataLst>
                </p:nvPr>
              </p:nvSpPr>
              <p:spPr>
                <a:xfrm>
                  <a:off x="1794" y="3234"/>
                  <a:ext cx="3979" cy="3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600" b="1">
                      <a:gradFill>
                        <a:gsLst>
                          <a:gs pos="0">
                            <a:srgbClr val="BC9017"/>
                          </a:gs>
                          <a:gs pos="100000">
                            <a:schemeClr val="accent1">
                              <a:lumMod val="20000"/>
                              <a:lumOff val="80000"/>
                            </a:schemeClr>
                          </a:gs>
                          <a:gs pos="52000">
                            <a:srgbClr val="DAC38E"/>
                          </a:gs>
                        </a:gsLst>
                        <a:lin ang="10800000" scaled="1"/>
                      </a:gradFill>
                      <a:latin typeface="+mj-ea"/>
                      <a:ea typeface="+mj-ea"/>
                      <a:cs typeface="Arial" panose="020B0604020202020204" pitchFamily="34" charset="0"/>
                    </a:rPr>
                    <a:t>实时口唇驱动</a:t>
                  </a:r>
                  <a:endParaRPr lang="zh-CN" altLang="en-US" sz="1600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" name="文本框 43"/>
                <p:cNvSpPr txBox="1"/>
                <p:nvPr>
                  <p:custDataLst>
                    <p:tags r:id="rId26"/>
                  </p:custDataLst>
                </p:nvPr>
              </p:nvSpPr>
              <p:spPr>
                <a:xfrm>
                  <a:off x="1794" y="3670"/>
                  <a:ext cx="4342" cy="9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en-US"/>
                  </a:defPPr>
                  <a:lvl1pPr>
                    <a:lnSpc>
                      <a:spcPct val="150000"/>
                    </a:lnSpc>
                    <a:defRPr sz="1000">
                      <a:gradFill>
                        <a:gsLst>
                          <a:gs pos="0">
                            <a:srgbClr val="FFFAC6"/>
                          </a:gs>
                          <a:gs pos="46000">
                            <a:srgbClr val="DAC38E"/>
                          </a:gs>
                          <a:gs pos="100000">
                            <a:srgbClr val="C7AB76"/>
                          </a:gs>
                        </a:gsLst>
                        <a:lin ang="5400000" scaled="1"/>
                      </a:gradFill>
                      <a:latin typeface="思源黑体 CN Light" panose="020B0300000000000000" pitchFamily="34" charset="-122"/>
                      <a:ea typeface="思源黑体 CN Light" panose="020B0300000000000000" pitchFamily="34" charset="-122"/>
                    </a:defRPr>
                  </a:lvl1pPr>
                </a:lstStyle>
                <a:p>
                  <a:r>
                    <a:rPr lang="zh-CN" altLang="en-US">
                      <a:cs typeface="思源黑体 CN Light" panose="020B0300000000000000" pitchFamily="34" charset="-122"/>
                      <a:sym typeface="+mn-ea"/>
                    </a:rPr>
                    <a:t>先进的语音驱动</a:t>
                  </a:r>
                  <a:r>
                    <a:rPr lang="zh-CN" altLang="en-US">
                      <a:cs typeface="思源黑体 CN Light" panose="020B0300000000000000" pitchFamily="34" charset="-122"/>
                      <a:sym typeface="+mn-ea"/>
                    </a:rPr>
                    <a:t>引擎，根据内容实时生成口唇效果，实现语音驱动口唇同步一致。</a:t>
                  </a:r>
                  <a:endParaRPr lang="zh-CN" altLang="en-US">
                    <a:cs typeface="思源黑体 CN Light" panose="020B0300000000000000" pitchFamily="34" charset="-122"/>
                    <a:sym typeface="+mn-ea"/>
                  </a:endParaRPr>
                </a:p>
              </p:txBody>
            </p:sp>
          </p:grpSp>
        </p:grpSp>
        <p:grpSp>
          <p:nvGrpSpPr>
            <p:cNvPr id="56" name="组合 55"/>
            <p:cNvGrpSpPr/>
            <p:nvPr>
              <p:custDataLst>
                <p:tags r:id="rId27"/>
              </p:custDataLst>
            </p:nvPr>
          </p:nvGrpSpPr>
          <p:grpSpPr>
            <a:xfrm>
              <a:off x="1229" y="7379"/>
              <a:ext cx="5121" cy="1456"/>
              <a:chOff x="1457" y="3444"/>
              <a:chExt cx="5121" cy="1456"/>
            </a:xfrm>
          </p:grpSpPr>
          <p:cxnSp>
            <p:nvCxnSpPr>
              <p:cNvPr id="59" name="直接连接符 58"/>
              <p:cNvCxnSpPr/>
              <p:nvPr>
                <p:custDataLst>
                  <p:tags r:id="rId28"/>
                </p:custDataLst>
              </p:nvPr>
            </p:nvCxnSpPr>
            <p:spPr>
              <a:xfrm>
                <a:off x="1457" y="4900"/>
                <a:ext cx="5121" cy="0"/>
              </a:xfrm>
              <a:prstGeom prst="line">
                <a:avLst/>
              </a:prstGeom>
              <a:ln w="19050">
                <a:gradFill>
                  <a:gsLst>
                    <a:gs pos="50000">
                      <a:srgbClr val="DAC38E"/>
                    </a:gs>
                    <a:gs pos="100000">
                      <a:schemeClr val="tx1">
                        <a:lumMod val="65000"/>
                        <a:lumOff val="35000"/>
                        <a:alpha val="0"/>
                      </a:schemeClr>
                    </a:gs>
                    <a:gs pos="0">
                      <a:schemeClr val="tx1">
                        <a:lumMod val="65000"/>
                        <a:lumOff val="35000"/>
                        <a:alpha val="0"/>
                      </a:schemeClr>
                    </a:gs>
                  </a:gsLst>
                  <a:lin ang="0" scaled="0"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1" name="组合 60"/>
              <p:cNvGrpSpPr/>
              <p:nvPr>
                <p:custDataLst>
                  <p:tags r:id="rId29"/>
                </p:custDataLst>
              </p:nvPr>
            </p:nvGrpSpPr>
            <p:grpSpPr>
              <a:xfrm>
                <a:off x="1794" y="3444"/>
                <a:ext cx="4342" cy="1266"/>
                <a:chOff x="1794" y="3444"/>
                <a:chExt cx="4342" cy="1266"/>
              </a:xfrm>
            </p:grpSpPr>
            <p:sp>
              <p:nvSpPr>
                <p:cNvPr id="62" name="文本框 61"/>
                <p:cNvSpPr txBox="1"/>
                <p:nvPr>
                  <p:custDataLst>
                    <p:tags r:id="rId30"/>
                  </p:custDataLst>
                </p:nvPr>
              </p:nvSpPr>
              <p:spPr>
                <a:xfrm>
                  <a:off x="1794" y="3444"/>
                  <a:ext cx="3979" cy="5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sz="1600" b="1">
                      <a:gradFill>
                        <a:gsLst>
                          <a:gs pos="0">
                            <a:srgbClr val="BC9017"/>
                          </a:gs>
                          <a:gs pos="100000">
                            <a:schemeClr val="accent1">
                              <a:lumMod val="20000"/>
                              <a:lumOff val="80000"/>
                            </a:schemeClr>
                          </a:gs>
                          <a:gs pos="52000">
                            <a:srgbClr val="DAC38E"/>
                          </a:gs>
                        </a:gsLst>
                        <a:lin ang="10800000" scaled="1"/>
                      </a:gradFill>
                      <a:latin typeface="+mj-ea"/>
                      <a:ea typeface="+mj-ea"/>
                      <a:cs typeface="Arial" panose="020B0604020202020204" pitchFamily="34" charset="0"/>
                    </a:rPr>
                    <a:t>高精度语音识别</a:t>
                  </a:r>
                  <a:endParaRPr lang="zh-CN" altLang="en-US" sz="1600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" name="文本框 62"/>
                <p:cNvSpPr txBox="1"/>
                <p:nvPr>
                  <p:custDataLst>
                    <p:tags r:id="rId31"/>
                  </p:custDataLst>
                </p:nvPr>
              </p:nvSpPr>
              <p:spPr>
                <a:xfrm>
                  <a:off x="1794" y="3839"/>
                  <a:ext cx="4342" cy="8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en-US"/>
                  </a:defPPr>
                  <a:lvl1pPr>
                    <a:lnSpc>
                      <a:spcPct val="150000"/>
                    </a:lnSpc>
                    <a:defRPr sz="1000">
                      <a:gradFill>
                        <a:gsLst>
                          <a:gs pos="0">
                            <a:srgbClr val="FFFAC6"/>
                          </a:gs>
                          <a:gs pos="46000">
                            <a:srgbClr val="DAC38E"/>
                          </a:gs>
                          <a:gs pos="100000">
                            <a:srgbClr val="C7AB76"/>
                          </a:gs>
                        </a:gsLst>
                        <a:lin ang="5400000" scaled="1"/>
                      </a:gradFill>
                      <a:latin typeface="思源黑体 CN Light" panose="020B0300000000000000" pitchFamily="34" charset="-122"/>
                      <a:ea typeface="思源黑体 CN Light" panose="020B0300000000000000" pitchFamily="34" charset="-122"/>
                    </a:defRPr>
                  </a:lvl1pPr>
                </a:lstStyle>
                <a:p>
                  <a:r>
                    <a:rPr lang="zh-CN" altLang="en-US">
                      <a:cs typeface="思源黑体 CN Light" panose="020B0300000000000000" pitchFamily="34" charset="-122"/>
                      <a:sym typeface="+mn-ea"/>
                    </a:rPr>
                    <a:t>采用先进的</a:t>
                  </a:r>
                  <a:r>
                    <a:rPr lang="en-US" altLang="zh-CN">
                      <a:cs typeface="思源黑体 CN Light" panose="020B0300000000000000" pitchFamily="34" charset="-122"/>
                      <a:sym typeface="+mn-ea"/>
                    </a:rPr>
                    <a:t>Ai</a:t>
                  </a:r>
                  <a:r>
                    <a:rPr lang="zh-CN" altLang="en-US">
                      <a:cs typeface="思源黑体 CN Light" panose="020B0300000000000000" pitchFamily="34" charset="-122"/>
                      <a:sym typeface="+mn-ea"/>
                    </a:rPr>
                    <a:t>语音识别技术，快速反应和情感</a:t>
                  </a:r>
                  <a:r>
                    <a:rPr lang="zh-CN" altLang="en-US">
                      <a:cs typeface="思源黑体 CN Light" panose="020B0300000000000000" pitchFamily="34" charset="-122"/>
                      <a:sym typeface="+mn-ea"/>
                    </a:rPr>
                    <a:t>识别。</a:t>
                  </a:r>
                  <a:endParaRPr lang="zh-CN" altLang="en-US">
                    <a:cs typeface="思源黑体 CN Light" panose="020B0300000000000000" pitchFamily="34" charset="-122"/>
                  </a:endParaRPr>
                </a:p>
              </p:txBody>
            </p:sp>
          </p:grpSp>
        </p:grpSp>
      </p:grpSp>
      <p:grpSp>
        <p:nvGrpSpPr>
          <p:cNvPr id="133" name="组合 132"/>
          <p:cNvGrpSpPr/>
          <p:nvPr>
            <p:custDataLst>
              <p:tags r:id="rId32"/>
            </p:custDataLst>
          </p:nvPr>
        </p:nvGrpSpPr>
        <p:grpSpPr>
          <a:xfrm>
            <a:off x="7652385" y="2237105"/>
            <a:ext cx="3291840" cy="3248025"/>
            <a:chOff x="3330" y="3471"/>
            <a:chExt cx="5184" cy="5115"/>
          </a:xfrm>
        </p:grpSpPr>
        <p:grpSp>
          <p:nvGrpSpPr>
            <p:cNvPr id="117" name="组合 116"/>
            <p:cNvGrpSpPr/>
            <p:nvPr>
              <p:custDataLst>
                <p:tags r:id="rId33"/>
              </p:custDataLst>
            </p:nvPr>
          </p:nvGrpSpPr>
          <p:grpSpPr>
            <a:xfrm>
              <a:off x="3393" y="3471"/>
              <a:ext cx="5121" cy="1456"/>
              <a:chOff x="1457" y="3444"/>
              <a:chExt cx="5121" cy="1456"/>
            </a:xfrm>
          </p:grpSpPr>
          <p:cxnSp>
            <p:nvCxnSpPr>
              <p:cNvPr id="118" name="直接连接符 117"/>
              <p:cNvCxnSpPr/>
              <p:nvPr>
                <p:custDataLst>
                  <p:tags r:id="rId34"/>
                </p:custDataLst>
              </p:nvPr>
            </p:nvCxnSpPr>
            <p:spPr>
              <a:xfrm>
                <a:off x="1457" y="4900"/>
                <a:ext cx="5121" cy="0"/>
              </a:xfrm>
              <a:prstGeom prst="line">
                <a:avLst/>
              </a:prstGeom>
              <a:ln w="19050">
                <a:gradFill>
                  <a:gsLst>
                    <a:gs pos="50000">
                      <a:srgbClr val="DAC38E"/>
                    </a:gs>
                    <a:gs pos="100000">
                      <a:schemeClr val="tx1">
                        <a:lumMod val="65000"/>
                        <a:lumOff val="35000"/>
                        <a:alpha val="0"/>
                      </a:schemeClr>
                    </a:gs>
                    <a:gs pos="0">
                      <a:schemeClr val="tx1">
                        <a:lumMod val="65000"/>
                        <a:lumOff val="35000"/>
                        <a:alpha val="0"/>
                      </a:schemeClr>
                    </a:gs>
                  </a:gsLst>
                  <a:lin ang="0" scaled="0"/>
                </a:gra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9" name="组合 118"/>
              <p:cNvGrpSpPr/>
              <p:nvPr>
                <p:custDataLst>
                  <p:tags r:id="rId35"/>
                </p:custDataLst>
              </p:nvPr>
            </p:nvGrpSpPr>
            <p:grpSpPr>
              <a:xfrm>
                <a:off x="1794" y="3444"/>
                <a:ext cx="4342" cy="1266"/>
                <a:chOff x="1794" y="3444"/>
                <a:chExt cx="4342" cy="1266"/>
              </a:xfrm>
            </p:grpSpPr>
            <p:sp>
              <p:nvSpPr>
                <p:cNvPr id="120" name="文本框 119"/>
                <p:cNvSpPr txBox="1"/>
                <p:nvPr>
                  <p:custDataLst>
                    <p:tags r:id="rId36"/>
                  </p:custDataLst>
                </p:nvPr>
              </p:nvSpPr>
              <p:spPr>
                <a:xfrm>
                  <a:off x="1794" y="3444"/>
                  <a:ext cx="3979" cy="5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600" b="1">
                      <a:gradFill>
                        <a:gsLst>
                          <a:gs pos="0">
                            <a:srgbClr val="BC9017"/>
                          </a:gs>
                          <a:gs pos="100000">
                            <a:schemeClr val="accent1">
                              <a:lumMod val="20000"/>
                              <a:lumOff val="80000"/>
                            </a:schemeClr>
                          </a:gs>
                          <a:gs pos="52000">
                            <a:srgbClr val="DAC38E"/>
                          </a:gs>
                        </a:gsLst>
                        <a:lin ang="10800000" scaled="1"/>
                      </a:gradFill>
                      <a:latin typeface="+mj-ea"/>
                      <a:ea typeface="+mj-ea"/>
                      <a:cs typeface="Arial" panose="020B0604020202020204" pitchFamily="34" charset="0"/>
                    </a:rPr>
                    <a:t>TTS</a:t>
                  </a:r>
                  <a:r>
                    <a:rPr lang="zh-CN" altLang="en-US" sz="1600" b="1">
                      <a:gradFill>
                        <a:gsLst>
                          <a:gs pos="0">
                            <a:srgbClr val="BC9017"/>
                          </a:gs>
                          <a:gs pos="100000">
                            <a:schemeClr val="accent1">
                              <a:lumMod val="20000"/>
                              <a:lumOff val="80000"/>
                            </a:schemeClr>
                          </a:gs>
                          <a:gs pos="52000">
                            <a:srgbClr val="DAC38E"/>
                          </a:gs>
                        </a:gsLst>
                        <a:lin ang="10800000" scaled="1"/>
                      </a:gradFill>
                      <a:latin typeface="+mj-ea"/>
                      <a:ea typeface="+mj-ea"/>
                      <a:cs typeface="Arial" panose="020B0604020202020204" pitchFamily="34" charset="0"/>
                    </a:rPr>
                    <a:t>多语音</a:t>
                  </a:r>
                  <a:r>
                    <a:rPr lang="zh-CN" altLang="en-US" sz="1600" b="1">
                      <a:gradFill>
                        <a:gsLst>
                          <a:gs pos="0">
                            <a:srgbClr val="BC9017"/>
                          </a:gs>
                          <a:gs pos="100000">
                            <a:schemeClr val="accent1">
                              <a:lumMod val="20000"/>
                              <a:lumOff val="80000"/>
                            </a:schemeClr>
                          </a:gs>
                          <a:gs pos="52000">
                            <a:srgbClr val="DAC38E"/>
                          </a:gs>
                        </a:gsLst>
                        <a:lin ang="10800000" scaled="1"/>
                      </a:gradFill>
                      <a:latin typeface="+mj-ea"/>
                      <a:ea typeface="+mj-ea"/>
                      <a:cs typeface="Arial" panose="020B0604020202020204" pitchFamily="34" charset="0"/>
                    </a:rPr>
                    <a:t>主播</a:t>
                  </a:r>
                  <a:endParaRPr lang="zh-CN" altLang="en-US" sz="1600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1" name="文本框 120"/>
                <p:cNvSpPr txBox="1"/>
                <p:nvPr>
                  <p:custDataLst>
                    <p:tags r:id="rId37"/>
                  </p:custDataLst>
                </p:nvPr>
              </p:nvSpPr>
              <p:spPr>
                <a:xfrm>
                  <a:off x="1794" y="3839"/>
                  <a:ext cx="4342" cy="8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>
                  <a:defPPr>
                    <a:defRPr lang="en-US"/>
                  </a:defPPr>
                  <a:lvl1pPr>
                    <a:lnSpc>
                      <a:spcPct val="150000"/>
                    </a:lnSpc>
                    <a:defRPr sz="1000">
                      <a:gradFill>
                        <a:gsLst>
                          <a:gs pos="0">
                            <a:srgbClr val="FFFAC6"/>
                          </a:gs>
                          <a:gs pos="46000">
                            <a:srgbClr val="DAC38E"/>
                          </a:gs>
                          <a:gs pos="100000">
                            <a:srgbClr val="C7AB76"/>
                          </a:gs>
                        </a:gsLst>
                        <a:lin ang="5400000" scaled="1"/>
                      </a:gradFill>
                      <a:latin typeface="思源黑体 CN Light" panose="020B0300000000000000" pitchFamily="34" charset="-122"/>
                      <a:ea typeface="思源黑体 CN Light" panose="020B0300000000000000" pitchFamily="34" charset="-122"/>
                    </a:defRPr>
                  </a:lvl1pPr>
                </a:lstStyle>
                <a:p>
                  <a:r>
                    <a:rPr lang="zh-CN" altLang="en-US">
                      <a:cs typeface="思源黑体 CN Light" panose="020B0300000000000000" pitchFamily="34" charset="-122"/>
                      <a:sym typeface="+mn-ea"/>
                    </a:rPr>
                    <a:t>采用先进的</a:t>
                  </a:r>
                  <a:r>
                    <a:rPr lang="en-US" altLang="zh-CN">
                      <a:cs typeface="思源黑体 CN Light" panose="020B0300000000000000" pitchFamily="34" charset="-122"/>
                      <a:sym typeface="+mn-ea"/>
                    </a:rPr>
                    <a:t>TTS</a:t>
                  </a:r>
                  <a:r>
                    <a:rPr lang="zh-CN" altLang="en-US">
                      <a:cs typeface="思源黑体 CN Light" panose="020B0300000000000000" pitchFamily="34" charset="-122"/>
                      <a:sym typeface="+mn-ea"/>
                    </a:rPr>
                    <a:t>文字转语音技术，提供丰富的语音</a:t>
                  </a:r>
                  <a:r>
                    <a:rPr lang="en-US" altLang="zh-CN">
                      <a:cs typeface="思源黑体 CN Light" panose="020B0300000000000000" pitchFamily="34" charset="-122"/>
                      <a:sym typeface="+mn-ea"/>
                    </a:rPr>
                    <a:t>q</a:t>
                  </a:r>
                  <a:r>
                    <a:rPr lang="zh-CN" altLang="en-US">
                      <a:cs typeface="思源黑体 CN Light" panose="020B0300000000000000" pitchFamily="34" charset="-122"/>
                      <a:sym typeface="+mn-ea"/>
                    </a:rPr>
                    <a:t>主播选择，并拥有</a:t>
                  </a:r>
                  <a:r>
                    <a:rPr lang="en-US" altLang="zh-CN">
                      <a:cs typeface="思源黑体 CN Light" panose="020B0300000000000000" pitchFamily="34" charset="-122"/>
                      <a:sym typeface="+mn-ea"/>
                    </a:rPr>
                    <a:t>Ai</a:t>
                  </a:r>
                  <a:r>
                    <a:rPr lang="zh-CN" altLang="en-US">
                      <a:cs typeface="思源黑体 CN Light" panose="020B0300000000000000" pitchFamily="34" charset="-122"/>
                      <a:sym typeface="+mn-ea"/>
                    </a:rPr>
                    <a:t>情感语音</a:t>
                  </a:r>
                  <a:r>
                    <a:rPr lang="zh-CN" altLang="en-US">
                      <a:cs typeface="思源黑体 CN Light" panose="020B0300000000000000" pitchFamily="34" charset="-122"/>
                      <a:sym typeface="+mn-ea"/>
                    </a:rPr>
                    <a:t>分析模块。</a:t>
                  </a:r>
                  <a:endParaRPr lang="zh-CN" altLang="en-US">
                    <a:cs typeface="思源黑体 CN Light" panose="020B0300000000000000" pitchFamily="34" charset="-122"/>
                  </a:endParaRPr>
                </a:p>
              </p:txBody>
            </p:sp>
          </p:grpSp>
        </p:grpSp>
        <p:grpSp>
          <p:nvGrpSpPr>
            <p:cNvPr id="122" name="组合 121"/>
            <p:cNvGrpSpPr/>
            <p:nvPr>
              <p:custDataLst>
                <p:tags r:id="rId38"/>
              </p:custDataLst>
            </p:nvPr>
          </p:nvGrpSpPr>
          <p:grpSpPr>
            <a:xfrm>
              <a:off x="3330" y="5241"/>
              <a:ext cx="5168" cy="3345"/>
              <a:chOff x="1229" y="5490"/>
              <a:chExt cx="5168" cy="3345"/>
            </a:xfrm>
          </p:grpSpPr>
          <p:grpSp>
            <p:nvGrpSpPr>
              <p:cNvPr id="123" name="组合 122"/>
              <p:cNvGrpSpPr/>
              <p:nvPr>
                <p:custDataLst>
                  <p:tags r:id="rId39"/>
                </p:custDataLst>
              </p:nvPr>
            </p:nvGrpSpPr>
            <p:grpSpPr>
              <a:xfrm>
                <a:off x="1276" y="5490"/>
                <a:ext cx="5121" cy="1631"/>
                <a:chOff x="1457" y="3269"/>
                <a:chExt cx="5121" cy="1631"/>
              </a:xfrm>
            </p:grpSpPr>
            <p:cxnSp>
              <p:nvCxnSpPr>
                <p:cNvPr id="124" name="直接连接符 123"/>
                <p:cNvCxnSpPr/>
                <p:nvPr>
                  <p:custDataLst>
                    <p:tags r:id="rId40"/>
                  </p:custDataLst>
                </p:nvPr>
              </p:nvCxnSpPr>
              <p:spPr>
                <a:xfrm>
                  <a:off x="1457" y="4900"/>
                  <a:ext cx="5121" cy="0"/>
                </a:xfrm>
                <a:prstGeom prst="line">
                  <a:avLst/>
                </a:prstGeom>
                <a:ln w="19050">
                  <a:gradFill>
                    <a:gsLst>
                      <a:gs pos="50000">
                        <a:srgbClr val="DAC38E"/>
                      </a:gs>
                      <a:gs pos="100000">
                        <a:schemeClr val="tx1">
                          <a:lumMod val="65000"/>
                          <a:lumOff val="35000"/>
                          <a:alpha val="0"/>
                        </a:schemeClr>
                      </a:gs>
                      <a:gs pos="0">
                        <a:schemeClr val="tx1">
                          <a:lumMod val="65000"/>
                          <a:lumOff val="35000"/>
                          <a:alpha val="0"/>
                        </a:schemeClr>
                      </a:gs>
                    </a:gsLst>
                    <a:lin ang="0" scaled="0"/>
                  </a:gra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25" name="组合 124"/>
                <p:cNvGrpSpPr/>
                <p:nvPr>
                  <p:custDataLst>
                    <p:tags r:id="rId41"/>
                  </p:custDataLst>
                </p:nvPr>
              </p:nvGrpSpPr>
              <p:grpSpPr>
                <a:xfrm>
                  <a:off x="1778" y="3269"/>
                  <a:ext cx="4342" cy="1325"/>
                  <a:chOff x="1778" y="3269"/>
                  <a:chExt cx="4342" cy="1325"/>
                </a:xfrm>
              </p:grpSpPr>
              <p:sp>
                <p:nvSpPr>
                  <p:cNvPr id="126" name="文本框 125"/>
                  <p:cNvSpPr txBox="1"/>
                  <p:nvPr>
                    <p:custDataLst>
                      <p:tags r:id="rId42"/>
                    </p:custDataLst>
                  </p:nvPr>
                </p:nvSpPr>
                <p:spPr>
                  <a:xfrm>
                    <a:off x="1779" y="3269"/>
                    <a:ext cx="3979" cy="4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zh-CN" altLang="en-US" sz="1600" b="1">
                        <a:gradFill>
                          <a:gsLst>
                            <a:gs pos="0">
                              <a:srgbClr val="BC9017"/>
                            </a:gs>
                            <a:gs pos="100000">
                              <a:schemeClr val="accent1">
                                <a:lumMod val="20000"/>
                                <a:lumOff val="80000"/>
                              </a:schemeClr>
                            </a:gs>
                            <a:gs pos="52000">
                              <a:srgbClr val="DAC38E"/>
                            </a:gs>
                          </a:gsLst>
                          <a:lin ang="10800000" scaled="1"/>
                        </a:gradFill>
                        <a:latin typeface="+mj-ea"/>
                        <a:ea typeface="+mj-ea"/>
                        <a:cs typeface="Arial" panose="020B0604020202020204" pitchFamily="34" charset="0"/>
                      </a:rPr>
                      <a:t>运动捕捉、</a:t>
                    </a:r>
                    <a:r>
                      <a:rPr lang="zh-CN" altLang="en-US" sz="1600" b="1">
                        <a:gradFill>
                          <a:gsLst>
                            <a:gs pos="0">
                              <a:srgbClr val="BC9017"/>
                            </a:gs>
                            <a:gs pos="100000">
                              <a:schemeClr val="accent1">
                                <a:lumMod val="20000"/>
                                <a:lumOff val="80000"/>
                              </a:schemeClr>
                            </a:gs>
                            <a:gs pos="52000">
                              <a:srgbClr val="DAC38E"/>
                            </a:gs>
                          </a:gsLst>
                          <a:lin ang="10800000" scaled="1"/>
                        </a:gradFill>
                        <a:latin typeface="+mj-ea"/>
                        <a:ea typeface="+mj-ea"/>
                        <a:cs typeface="Arial" panose="020B0604020202020204" pitchFamily="34" charset="0"/>
                        <a:sym typeface="+mn-ea"/>
                      </a:rPr>
                      <a:t>人体姿态库</a:t>
                    </a:r>
                    <a:endParaRPr lang="zh-CN" altLang="en-US" sz="1600" b="1">
                      <a:gradFill>
                        <a:gsLst>
                          <a:gs pos="0">
                            <a:srgbClr val="BC9017"/>
                          </a:gs>
                          <a:gs pos="100000">
                            <a:schemeClr val="accent1">
                              <a:lumMod val="20000"/>
                              <a:lumOff val="80000"/>
                            </a:schemeClr>
                          </a:gs>
                          <a:gs pos="52000">
                            <a:srgbClr val="DAC38E"/>
                          </a:gs>
                        </a:gsLst>
                        <a:lin ang="10800000" scaled="1"/>
                      </a:gradFill>
                      <a:latin typeface="+mj-ea"/>
                      <a:ea typeface="+mj-ea"/>
                      <a:cs typeface="Arial" panose="020B0604020202020204" pitchFamily="34" charset="0"/>
                    </a:endParaRPr>
                  </a:p>
                  <a:p>
                    <a:endParaRPr lang="zh-CN" altLang="en-US" sz="1600" b="1">
                      <a:gradFill>
                        <a:gsLst>
                          <a:gs pos="0">
                            <a:srgbClr val="BC9017"/>
                          </a:gs>
                          <a:gs pos="100000">
                            <a:schemeClr val="accent1">
                              <a:lumMod val="20000"/>
                              <a:lumOff val="80000"/>
                            </a:schemeClr>
                          </a:gs>
                          <a:gs pos="52000">
                            <a:srgbClr val="DAC38E"/>
                          </a:gs>
                        </a:gsLst>
                        <a:lin ang="10800000" scaled="1"/>
                      </a:gradFill>
                      <a:latin typeface="+mj-ea"/>
                      <a:ea typeface="+mj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27" name="文本框 126"/>
                  <p:cNvSpPr txBox="1"/>
                  <p:nvPr>
                    <p:custDataLst>
                      <p:tags r:id="rId43"/>
                    </p:custDataLst>
                  </p:nvPr>
                </p:nvSpPr>
                <p:spPr>
                  <a:xfrm>
                    <a:off x="1778" y="3723"/>
                    <a:ext cx="4342" cy="87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>
                    <a:defPPr>
                      <a:defRPr lang="en-US"/>
                    </a:defPPr>
                    <a:lvl1pPr>
                      <a:lnSpc>
                        <a:spcPct val="150000"/>
                      </a:lnSpc>
                      <a:defRPr sz="1000">
                        <a:gradFill>
                          <a:gsLst>
                            <a:gs pos="0">
                              <a:srgbClr val="FFFAC6"/>
                            </a:gs>
                            <a:gs pos="46000">
                              <a:srgbClr val="DAC38E"/>
                            </a:gs>
                            <a:gs pos="100000">
                              <a:srgbClr val="C7AB76"/>
                            </a:gs>
                          </a:gsLst>
                          <a:lin ang="5400000" scaled="1"/>
                        </a:gradFill>
                        <a:latin typeface="思源黑体 CN Light" panose="020B0300000000000000" pitchFamily="34" charset="-122"/>
                        <a:ea typeface="思源黑体 CN Light" panose="020B0300000000000000" pitchFamily="34" charset="-122"/>
                      </a:defRPr>
                    </a:lvl1pPr>
                  </a:lstStyle>
                  <a:p>
                    <a:r>
                      <a:rPr lang="zh-CN" altLang="en-US">
                        <a:cs typeface="思源黑体 CN Light" panose="020B0300000000000000" pitchFamily="34" charset="-122"/>
                        <a:sym typeface="+mn-ea"/>
                      </a:rPr>
                      <a:t>系统不仅拥有丰富的姿态库，而且提供专业的光学捕捉，可穿戴设备等多种方案供您选择。</a:t>
                    </a:r>
                    <a:endParaRPr lang="zh-CN" altLang="en-US">
                      <a:cs typeface="思源黑体 CN Light" panose="020B0300000000000000" pitchFamily="34" charset="-122"/>
                      <a:sym typeface="+mn-ea"/>
                    </a:endParaRPr>
                  </a:p>
                </p:txBody>
              </p:sp>
            </p:grpSp>
          </p:grpSp>
          <p:grpSp>
            <p:nvGrpSpPr>
              <p:cNvPr id="128" name="组合 127"/>
              <p:cNvGrpSpPr/>
              <p:nvPr>
                <p:custDataLst>
                  <p:tags r:id="rId44"/>
                </p:custDataLst>
              </p:nvPr>
            </p:nvGrpSpPr>
            <p:grpSpPr>
              <a:xfrm>
                <a:off x="1229" y="7379"/>
                <a:ext cx="5121" cy="1456"/>
                <a:chOff x="1457" y="3444"/>
                <a:chExt cx="5121" cy="1456"/>
              </a:xfrm>
            </p:grpSpPr>
            <p:cxnSp>
              <p:nvCxnSpPr>
                <p:cNvPr id="129" name="直接连接符 128"/>
                <p:cNvCxnSpPr/>
                <p:nvPr>
                  <p:custDataLst>
                    <p:tags r:id="rId45"/>
                  </p:custDataLst>
                </p:nvPr>
              </p:nvCxnSpPr>
              <p:spPr>
                <a:xfrm>
                  <a:off x="1457" y="4900"/>
                  <a:ext cx="5121" cy="0"/>
                </a:xfrm>
                <a:prstGeom prst="line">
                  <a:avLst/>
                </a:prstGeom>
                <a:ln w="19050">
                  <a:gradFill>
                    <a:gsLst>
                      <a:gs pos="50000">
                        <a:srgbClr val="DAC38E"/>
                      </a:gs>
                      <a:gs pos="100000">
                        <a:schemeClr val="tx1">
                          <a:lumMod val="65000"/>
                          <a:lumOff val="35000"/>
                          <a:alpha val="0"/>
                        </a:schemeClr>
                      </a:gs>
                      <a:gs pos="0">
                        <a:schemeClr val="tx1">
                          <a:lumMod val="65000"/>
                          <a:lumOff val="35000"/>
                          <a:alpha val="0"/>
                        </a:schemeClr>
                      </a:gs>
                    </a:gsLst>
                    <a:lin ang="0" scaled="0"/>
                  </a:gra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0" name="组合 129"/>
                <p:cNvGrpSpPr/>
                <p:nvPr>
                  <p:custDataLst>
                    <p:tags r:id="rId46"/>
                  </p:custDataLst>
                </p:nvPr>
              </p:nvGrpSpPr>
              <p:grpSpPr>
                <a:xfrm>
                  <a:off x="1794" y="3444"/>
                  <a:ext cx="4342" cy="1266"/>
                  <a:chOff x="1794" y="3444"/>
                  <a:chExt cx="4342" cy="1266"/>
                </a:xfrm>
              </p:grpSpPr>
              <p:sp>
                <p:nvSpPr>
                  <p:cNvPr id="131" name="文本框 130"/>
                  <p:cNvSpPr txBox="1"/>
                  <p:nvPr>
                    <p:custDataLst>
                      <p:tags r:id="rId47"/>
                    </p:custDataLst>
                  </p:nvPr>
                </p:nvSpPr>
                <p:spPr>
                  <a:xfrm>
                    <a:off x="1794" y="3444"/>
                    <a:ext cx="3979" cy="5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600" b="1">
                        <a:gradFill>
                          <a:gsLst>
                            <a:gs pos="0">
                              <a:srgbClr val="BC9017"/>
                            </a:gs>
                            <a:gs pos="100000">
                              <a:schemeClr val="accent1">
                                <a:lumMod val="20000"/>
                                <a:lumOff val="80000"/>
                              </a:schemeClr>
                            </a:gs>
                            <a:gs pos="52000">
                              <a:srgbClr val="DAC38E"/>
                            </a:gs>
                          </a:gsLst>
                          <a:lin ang="10800000" scaled="1"/>
                        </a:gradFill>
                        <a:latin typeface="+mj-ea"/>
                        <a:ea typeface="+mj-ea"/>
                        <a:cs typeface="Arial" panose="020B0604020202020204" pitchFamily="34" charset="0"/>
                      </a:rPr>
                      <a:t>Ai</a:t>
                    </a:r>
                    <a:r>
                      <a:rPr lang="zh-CN" altLang="en-US" sz="1600" b="1">
                        <a:gradFill>
                          <a:gsLst>
                            <a:gs pos="0">
                              <a:srgbClr val="BC9017"/>
                            </a:gs>
                            <a:gs pos="100000">
                              <a:schemeClr val="accent1">
                                <a:lumMod val="20000"/>
                                <a:lumOff val="80000"/>
                              </a:schemeClr>
                            </a:gs>
                            <a:gs pos="52000">
                              <a:srgbClr val="DAC38E"/>
                            </a:gs>
                          </a:gsLst>
                          <a:lin ang="10800000" scaled="1"/>
                        </a:gradFill>
                        <a:latin typeface="+mj-ea"/>
                        <a:ea typeface="+mj-ea"/>
                        <a:cs typeface="Arial" panose="020B0604020202020204" pitchFamily="34" charset="0"/>
                      </a:rPr>
                      <a:t>融媒体</a:t>
                    </a:r>
                    <a:r>
                      <a:rPr lang="zh-CN" altLang="en-US" sz="1600" b="1">
                        <a:gradFill>
                          <a:gsLst>
                            <a:gs pos="0">
                              <a:srgbClr val="BC9017"/>
                            </a:gs>
                            <a:gs pos="100000">
                              <a:schemeClr val="accent1">
                                <a:lumMod val="20000"/>
                                <a:lumOff val="80000"/>
                              </a:schemeClr>
                            </a:gs>
                            <a:gs pos="52000">
                              <a:srgbClr val="DAC38E"/>
                            </a:gs>
                          </a:gsLst>
                          <a:lin ang="10800000" scaled="1"/>
                        </a:gradFill>
                        <a:latin typeface="+mj-ea"/>
                        <a:ea typeface="+mj-ea"/>
                        <a:cs typeface="Arial" panose="020B0604020202020204" pitchFamily="34" charset="0"/>
                      </a:rPr>
                      <a:t>大数据</a:t>
                    </a:r>
                    <a:endParaRPr lang="zh-CN" altLang="en-US" sz="1600" b="1">
                      <a:gradFill>
                        <a:gsLst>
                          <a:gs pos="0">
                            <a:srgbClr val="BC9017"/>
                          </a:gs>
                          <a:gs pos="100000">
                            <a:schemeClr val="accent1">
                              <a:lumMod val="20000"/>
                              <a:lumOff val="80000"/>
                            </a:schemeClr>
                          </a:gs>
                          <a:gs pos="52000">
                            <a:srgbClr val="DAC38E"/>
                          </a:gs>
                        </a:gsLst>
                        <a:lin ang="10800000" scaled="1"/>
                      </a:gradFill>
                      <a:latin typeface="+mj-ea"/>
                      <a:ea typeface="+mj-ea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32" name="文本框 131"/>
                  <p:cNvSpPr txBox="1"/>
                  <p:nvPr>
                    <p:custDataLst>
                      <p:tags r:id="rId48"/>
                    </p:custDataLst>
                  </p:nvPr>
                </p:nvSpPr>
                <p:spPr>
                  <a:xfrm>
                    <a:off x="1794" y="3839"/>
                    <a:ext cx="4342" cy="87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>
                    <a:defPPr>
                      <a:defRPr lang="en-US"/>
                    </a:defPPr>
                    <a:lvl1pPr>
                      <a:lnSpc>
                        <a:spcPct val="150000"/>
                      </a:lnSpc>
                      <a:defRPr sz="1000">
                        <a:gradFill>
                          <a:gsLst>
                            <a:gs pos="0">
                              <a:srgbClr val="FFFAC6"/>
                            </a:gs>
                            <a:gs pos="46000">
                              <a:srgbClr val="DAC38E"/>
                            </a:gs>
                            <a:gs pos="100000">
                              <a:srgbClr val="C7AB76"/>
                            </a:gs>
                          </a:gsLst>
                          <a:lin ang="5400000" scaled="1"/>
                        </a:gradFill>
                        <a:latin typeface="思源黑体 CN Light" panose="020B0300000000000000" pitchFamily="34" charset="-122"/>
                        <a:ea typeface="思源黑体 CN Light" panose="020B0300000000000000" pitchFamily="34" charset="-122"/>
                      </a:defRPr>
                    </a:lvl1pPr>
                  </a:lstStyle>
                  <a:p>
                    <a:r>
                      <a:rPr lang="zh-CN" altLang="en-US">
                        <a:cs typeface="思源黑体 CN Light" panose="020B0300000000000000" pitchFamily="34" charset="-122"/>
                        <a:sym typeface="+mn-ea"/>
                      </a:rPr>
                      <a:t>系统提供多媒体配置方案，启秘</a:t>
                    </a:r>
                    <a:r>
                      <a:rPr lang="en-US" altLang="zh-CN">
                        <a:cs typeface="思源黑体 CN Light" panose="020B0300000000000000" pitchFamily="34" charset="-122"/>
                        <a:sym typeface="+mn-ea"/>
                      </a:rPr>
                      <a:t>AI</a:t>
                    </a:r>
                    <a:r>
                      <a:rPr lang="zh-CN" altLang="en-US">
                        <a:cs typeface="思源黑体 CN Light" panose="020B0300000000000000" pitchFamily="34" charset="-122"/>
                        <a:sym typeface="+mn-ea"/>
                      </a:rPr>
                      <a:t>大数据模块，并提供百度温馨一言的数据大模型</a:t>
                    </a:r>
                    <a:r>
                      <a:rPr lang="zh-CN" altLang="en-US">
                        <a:cs typeface="思源黑体 CN Light" panose="020B0300000000000000" pitchFamily="34" charset="-122"/>
                        <a:sym typeface="+mn-ea"/>
                      </a:rPr>
                      <a:t>训练。</a:t>
                    </a:r>
                    <a:endParaRPr lang="zh-CN" altLang="en-US">
                      <a:cs typeface="思源黑体 CN Light" panose="020B0300000000000000" pitchFamily="34" charset="-122"/>
                    </a:endParaRPr>
                  </a:p>
                </p:txBody>
              </p:sp>
            </p:grpSp>
          </p:grpSp>
        </p:grpSp>
      </p:grpSp>
      <p:grpSp>
        <p:nvGrpSpPr>
          <p:cNvPr id="3" name="组合 2"/>
          <p:cNvGrpSpPr/>
          <p:nvPr/>
        </p:nvGrpSpPr>
        <p:grpSpPr>
          <a:xfrm>
            <a:off x="1477645" y="431165"/>
            <a:ext cx="1635760" cy="726440"/>
            <a:chOff x="2327" y="679"/>
            <a:chExt cx="2576" cy="1144"/>
          </a:xfrm>
        </p:grpSpPr>
        <p:sp>
          <p:nvSpPr>
            <p:cNvPr id="4" name="文本框 3"/>
            <p:cNvSpPr txBox="1"/>
            <p:nvPr/>
          </p:nvSpPr>
          <p:spPr>
            <a:xfrm>
              <a:off x="2375" y="679"/>
              <a:ext cx="2528" cy="822"/>
            </a:xfrm>
            <a:prstGeom prst="rect">
              <a:avLst/>
            </a:prstGeom>
            <a:noFill/>
            <a:effectLst>
              <a:outerShdw blurRad="266700" dist="38100" dir="2700000" algn="tl" rotWithShape="0">
                <a:prstClr val="black">
                  <a:alpha val="63000"/>
                </a:prstClr>
              </a:outerShdw>
            </a:effectLst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defTabSz="685800"/>
              <a:r>
                <a:rPr lang="zh-CN" altLang="en-US" sz="28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rPr>
                <a:t>技术</a:t>
              </a:r>
              <a:r>
                <a:rPr lang="zh-CN" altLang="en-US" sz="28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rPr>
                <a:t>优势</a:t>
              </a:r>
              <a:endPara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2450" y="1444"/>
              <a:ext cx="2339" cy="379"/>
            </a:xfrm>
            <a:prstGeom prst="rect">
              <a:avLst/>
            </a:prstGeom>
            <a:noFill/>
            <a:effectLst/>
          </p:spPr>
          <p:txBody>
            <a:bodyPr wrap="none" rtlCol="0">
              <a:noAutofit/>
              <a:scene3d>
                <a:camera prst="orthographicFront"/>
                <a:lightRig rig="threePt" dir="t"/>
              </a:scene3d>
              <a:sp3d contourW="12700"/>
            </a:bodyPr>
            <a:p>
              <a:pPr defTabSz="685800"/>
              <a:r>
                <a:rPr lang="en-US" altLang="zh-CN" sz="1200">
                  <a:gradFill>
                    <a:gsLst>
                      <a:gs pos="0">
                        <a:srgbClr val="C7AB76"/>
                      </a:gs>
                      <a:gs pos="100000">
                        <a:srgbClr val="FFFAC6"/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  <a:sym typeface="思源黑体 CN Light" panose="020B0300000000000000" pitchFamily="34" charset="-122"/>
                </a:rPr>
                <a:t>Ai</a:t>
              </a:r>
              <a:r>
                <a:rPr lang="zh-CN" altLang="en-US" sz="1200">
                  <a:gradFill>
                    <a:gsLst>
                      <a:gs pos="0">
                        <a:srgbClr val="C7AB76"/>
                      </a:gs>
                      <a:gs pos="100000">
                        <a:srgbClr val="FFFAC6"/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  <a:sym typeface="思源黑体 CN Light" panose="020B0300000000000000" pitchFamily="34" charset="-122"/>
                </a:rPr>
                <a:t>数字人人工</a:t>
              </a:r>
              <a:r>
                <a:rPr lang="zh-CN" altLang="en-US" sz="1200">
                  <a:gradFill>
                    <a:gsLst>
                      <a:gs pos="0">
                        <a:srgbClr val="C7AB76"/>
                      </a:gs>
                      <a:gs pos="100000">
                        <a:srgbClr val="FFFAC6"/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  <a:sym typeface="思源黑体 CN Light" panose="020B0300000000000000" pitchFamily="34" charset="-122"/>
                </a:rPr>
                <a:t>智能</a:t>
              </a:r>
              <a:endParaRPr lang="zh-CN" altLang="en-US" sz="12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endParaRPr>
            </a:p>
          </p:txBody>
        </p:sp>
        <p:cxnSp>
          <p:nvCxnSpPr>
            <p:cNvPr id="2" name="直接连接符 1"/>
            <p:cNvCxnSpPr/>
            <p:nvPr/>
          </p:nvCxnSpPr>
          <p:spPr>
            <a:xfrm>
              <a:off x="2327" y="1444"/>
              <a:ext cx="2462" cy="0"/>
            </a:xfrm>
            <a:prstGeom prst="line">
              <a:avLst/>
            </a:prstGeom>
            <a:ln w="12700">
              <a:gradFill>
                <a:gsLst>
                  <a:gs pos="27000">
                    <a:schemeClr val="accent1">
                      <a:lumMod val="20000"/>
                      <a:lumOff val="80000"/>
                    </a:schemeClr>
                  </a:gs>
                  <a:gs pos="76000">
                    <a:schemeClr val="accent1">
                      <a:lumMod val="20000"/>
                      <a:lumOff val="8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文本框 82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05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 rot="19146523">
            <a:off x="-1373118" y="-591353"/>
            <a:ext cx="3232565" cy="1834587"/>
            <a:chOff x="-1079871" y="-1586400"/>
            <a:chExt cx="3232565" cy="1834587"/>
          </a:xfrm>
        </p:grpSpPr>
        <p:sp>
          <p:nvSpPr>
            <p:cNvPr id="14" name="矩形 13"/>
            <p:cNvSpPr/>
            <p:nvPr/>
          </p:nvSpPr>
          <p:spPr>
            <a:xfrm>
              <a:off x="-1048789" y="-293396"/>
              <a:ext cx="3201482" cy="541582"/>
            </a:xfrm>
            <a:prstGeom prst="rect">
              <a:avLst/>
            </a:prstGeom>
            <a:solidFill>
              <a:srgbClr val="31383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-1048788" y="-1586400"/>
              <a:ext cx="3201482" cy="1349568"/>
            </a:xfrm>
            <a:prstGeom prst="rect">
              <a:avLst/>
            </a:prstGeom>
            <a:solidFill>
              <a:srgbClr val="1B202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rot="2170716" flipV="1">
              <a:off x="723018" y="-679414"/>
              <a:ext cx="1248710" cy="913202"/>
            </a:xfrm>
            <a:prstGeom prst="line">
              <a:avLst/>
            </a:prstGeom>
            <a:ln w="19050">
              <a:gradFill>
                <a:gsLst>
                  <a:gs pos="31000">
                    <a:schemeClr val="accent1">
                      <a:lumMod val="20000"/>
                      <a:lumOff val="8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-1079871" y="248187"/>
              <a:ext cx="1329340" cy="0"/>
            </a:xfrm>
            <a:prstGeom prst="line">
              <a:avLst/>
            </a:prstGeom>
            <a:ln w="19050">
              <a:gradFill>
                <a:gsLst>
                  <a:gs pos="28680">
                    <a:schemeClr val="accent1">
                      <a:lumMod val="20000"/>
                      <a:lumOff val="80000"/>
                    </a:schemeClr>
                  </a:gs>
                  <a:gs pos="52000">
                    <a:schemeClr val="accent2">
                      <a:lumMod val="40000"/>
                      <a:lumOff val="6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41228">
                    <a:srgbClr val="FFBF2F"/>
                  </a:gs>
                  <a:gs pos="147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TextBox 27"/>
          <p:cNvSpPr txBox="1"/>
          <p:nvPr>
            <p:custDataLst>
              <p:tags r:id="rId1"/>
            </p:custDataLst>
          </p:nvPr>
        </p:nvSpPr>
        <p:spPr>
          <a:xfrm>
            <a:off x="8731044" y="2378618"/>
            <a:ext cx="2487009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10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r>
              <a:rPr lang="zh-CN" altLang="en-US">
                <a:cs typeface="思源黑体 CN Light" panose="020B0300000000000000" pitchFamily="34" charset="-122"/>
                <a:sym typeface="+mn-ea"/>
              </a:rPr>
              <a:t>教学培训需要大量制作视频，</a:t>
            </a:r>
            <a:r>
              <a:rPr lang="zh-CN" altLang="en-US">
                <a:cs typeface="思源黑体 CN Light" panose="020B0300000000000000" pitchFamily="34" charset="-122"/>
                <a:sym typeface="+mn-ea"/>
              </a:rPr>
              <a:t>教师</a:t>
            </a:r>
            <a:r>
              <a:rPr lang="zh-CN" altLang="en-US">
                <a:cs typeface="思源黑体 CN Light" panose="020B0300000000000000" pitchFamily="34" charset="-122"/>
                <a:sym typeface="+mn-ea"/>
              </a:rPr>
              <a:t>打造自己的数字人进行</a:t>
            </a:r>
            <a:r>
              <a:rPr lang="zh-CN" altLang="en-US">
                <a:cs typeface="思源黑体 CN Light" panose="020B0300000000000000" pitchFamily="34" charset="-122"/>
                <a:sym typeface="+mn-ea"/>
              </a:rPr>
              <a:t>教学，高效便捷</a:t>
            </a:r>
            <a:r>
              <a:rPr lang="zh-CN">
                <a:cs typeface="思源黑体 CN Light" panose="020B0300000000000000" pitchFamily="34" charset="-122"/>
                <a:sym typeface="+mn-ea"/>
              </a:rPr>
              <a:t>。</a:t>
            </a:r>
            <a:endParaRPr lang="zh-CN">
              <a:cs typeface="思源黑体 CN Light" panose="020B0300000000000000" pitchFamily="34" charset="-122"/>
              <a:sym typeface="+mn-ea"/>
            </a:endParaRPr>
          </a:p>
        </p:txBody>
      </p:sp>
      <p:sp>
        <p:nvSpPr>
          <p:cNvPr id="76" name="TextBox 27"/>
          <p:cNvSpPr txBox="1"/>
          <p:nvPr>
            <p:custDataLst>
              <p:tags r:id="rId2"/>
            </p:custDataLst>
          </p:nvPr>
        </p:nvSpPr>
        <p:spPr>
          <a:xfrm>
            <a:off x="8754539" y="3499788"/>
            <a:ext cx="2487009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10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r>
              <a:rPr lang="zh-CN" altLang="en-US">
                <a:cs typeface="思源黑体 CN Light" panose="020B0300000000000000" pitchFamily="34" charset="-122"/>
                <a:sym typeface="+mn-ea"/>
              </a:rPr>
              <a:t>景点使用特</a:t>
            </a:r>
            <a:r>
              <a:rPr lang="zh-CN" altLang="en-US">
                <a:cs typeface="思源黑体 CN Light" panose="020B0300000000000000" pitchFamily="34" charset="-122"/>
                <a:sym typeface="+mn-ea"/>
              </a:rPr>
              <a:t>属文化的A</a:t>
            </a:r>
            <a:r>
              <a:rPr lang="en-US" altLang="zh-CN">
                <a:cs typeface="思源黑体 CN Light" panose="020B0300000000000000" pitchFamily="34" charset="-122"/>
                <a:sym typeface="+mn-ea"/>
              </a:rPr>
              <a:t>I</a:t>
            </a:r>
            <a:r>
              <a:rPr lang="zh-CN" altLang="en-US">
                <a:cs typeface="思源黑体 CN Light" panose="020B0300000000000000" pitchFamily="34" charset="-122"/>
                <a:sym typeface="+mn-ea"/>
              </a:rPr>
              <a:t>数字人宣传，形式新鲜，讲解精准，能够更好地吸引关注。</a:t>
            </a:r>
            <a:endParaRPr lang="en-US" altLang="zh-CN">
              <a:cs typeface="思源黑体 CN Light" panose="020B0300000000000000" pitchFamily="34" charset="-122"/>
            </a:endParaRPr>
          </a:p>
        </p:txBody>
      </p:sp>
      <p:sp>
        <p:nvSpPr>
          <p:cNvPr id="77" name="TextBox 27"/>
          <p:cNvSpPr txBox="1"/>
          <p:nvPr>
            <p:custDataLst>
              <p:tags r:id="rId3"/>
            </p:custDataLst>
          </p:nvPr>
        </p:nvSpPr>
        <p:spPr>
          <a:xfrm>
            <a:off x="8757079" y="4596779"/>
            <a:ext cx="2487009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10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r>
              <a:rPr lang="zh-CN" altLang="en-US">
                <a:cs typeface="思源黑体 CN Light" panose="020B0300000000000000" pitchFamily="34" charset="-122"/>
                <a:sym typeface="+mn-ea"/>
              </a:rPr>
              <a:t>带货种草是趋势，数字人表达清晰准确，适应多种带货场景。</a:t>
            </a:r>
            <a:endParaRPr lang="en-US" altLang="zh-CN">
              <a:cs typeface="思源黑体 CN Light" panose="020B0300000000000000" pitchFamily="34" charset="-122"/>
            </a:endParaRPr>
          </a:p>
        </p:txBody>
      </p:sp>
      <p:sp>
        <p:nvSpPr>
          <p:cNvPr id="82" name="TextBox 27"/>
          <p:cNvSpPr txBox="1"/>
          <p:nvPr>
            <p:custDataLst>
              <p:tags r:id="rId4"/>
            </p:custDataLst>
          </p:nvPr>
        </p:nvSpPr>
        <p:spPr>
          <a:xfrm>
            <a:off x="1146175" y="3517265"/>
            <a:ext cx="2635885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10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r>
              <a:rPr lang="zh-CN" altLang="en-US">
                <a:cs typeface="思源黑体 CN Light" panose="020B0300000000000000" pitchFamily="34" charset="-122"/>
                <a:sym typeface="+mn-ea"/>
              </a:rPr>
              <a:t>为企业打造产品数字经理，产品导览，产品讲解，是企业产品推广的最佳</a:t>
            </a:r>
            <a:r>
              <a:rPr lang="zh-CN" altLang="en-US">
                <a:cs typeface="思源黑体 CN Light" panose="020B0300000000000000" pitchFamily="34" charset="-122"/>
                <a:sym typeface="+mn-ea"/>
              </a:rPr>
              <a:t>利器。</a:t>
            </a:r>
            <a:r>
              <a:rPr lang="en-US" altLang="zh-CN">
                <a:cs typeface="思源黑体 CN Light" panose="020B0300000000000000" pitchFamily="34" charset="-122"/>
                <a:sym typeface="+mn-ea"/>
              </a:rPr>
              <a:t> </a:t>
            </a:r>
            <a:endParaRPr lang="en-US" altLang="zh-CN">
              <a:cs typeface="思源黑体 CN Light" panose="020B0300000000000000" pitchFamily="34" charset="-122"/>
              <a:sym typeface="+mn-ea"/>
            </a:endParaRPr>
          </a:p>
        </p:txBody>
      </p:sp>
      <p:sp>
        <p:nvSpPr>
          <p:cNvPr id="83" name="TextBox 27"/>
          <p:cNvSpPr txBox="1"/>
          <p:nvPr>
            <p:custDataLst>
              <p:tags r:id="rId5"/>
            </p:custDataLst>
          </p:nvPr>
        </p:nvSpPr>
        <p:spPr>
          <a:xfrm>
            <a:off x="1148715" y="4563110"/>
            <a:ext cx="2716530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10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r>
              <a:rPr lang="zh-CN" altLang="en-US">
                <a:cs typeface="思源黑体 CN Light" panose="020B0300000000000000" pitchFamily="34" charset="-122"/>
                <a:sym typeface="+mn-ea"/>
              </a:rPr>
              <a:t>为企业制作专业导师数字人，专家数字人，陪护</a:t>
            </a:r>
            <a:r>
              <a:rPr lang="zh-CN" altLang="en-US">
                <a:cs typeface="思源黑体 CN Light" panose="020B0300000000000000" pitchFamily="34" charset="-122"/>
                <a:sym typeface="+mn-ea"/>
              </a:rPr>
              <a:t>数字人，服务于专业领域。</a:t>
            </a:r>
            <a:endParaRPr lang="zh-CN" altLang="en-US">
              <a:cs typeface="思源黑体 CN Light" panose="020B0300000000000000" pitchFamily="34" charset="-122"/>
              <a:sym typeface="+mn-ea"/>
            </a:endParaRPr>
          </a:p>
        </p:txBody>
      </p:sp>
      <p:sp>
        <p:nvSpPr>
          <p:cNvPr id="84" name="文本框 83" hidden="1"/>
          <p:cNvSpPr txBox="1"/>
          <p:nvPr/>
        </p:nvSpPr>
        <p:spPr>
          <a:xfrm>
            <a:off x="4538460" y="2402492"/>
            <a:ext cx="3128506" cy="3101510"/>
          </a:xfrm>
          <a:prstGeom prst="rect">
            <a:avLst/>
          </a:prstGeom>
          <a:noFill/>
        </p:spPr>
        <p:txBody>
          <a:bodyPr wrap="square" rtlCol="0">
            <a:prstTxWarp prst="textCircle">
              <a:avLst>
                <a:gd name="adj" fmla="val 14672074"/>
              </a:avLst>
            </a:prstTxWarp>
            <a:spAutoFit/>
          </a:bodyPr>
          <a:lstStyle/>
          <a:p>
            <a:r>
              <a:rPr lang="zh-CN" altLang="en-US" sz="2400" spc="600">
                <a:solidFill>
                  <a:schemeClr val="bg1"/>
                </a:solidFill>
                <a:cs typeface="思源黑体 CN Light" panose="020B0300000000000000" pitchFamily="34" charset="-122"/>
              </a:rPr>
              <a:t>添加标题</a:t>
            </a:r>
            <a:endParaRPr lang="zh-CN" altLang="en-US" sz="2400" spc="600">
              <a:solidFill>
                <a:schemeClr val="bg1"/>
              </a:solidFill>
              <a:cs typeface="思源黑体 CN Light" panose="020B0300000000000000" pitchFamily="34" charset="-122"/>
            </a:endParaRPr>
          </a:p>
        </p:txBody>
      </p:sp>
      <p:sp>
        <p:nvSpPr>
          <p:cNvPr id="106" name="椭圆 105"/>
          <p:cNvSpPr/>
          <p:nvPr>
            <p:custDataLst>
              <p:tags r:id="rId6"/>
            </p:custDataLst>
          </p:nvPr>
        </p:nvSpPr>
        <p:spPr>
          <a:xfrm>
            <a:off x="4824730" y="2057400"/>
            <a:ext cx="2832100" cy="2818130"/>
          </a:xfrm>
          <a:prstGeom prst="ellipse">
            <a:avLst/>
          </a:prstGeom>
          <a:gradFill>
            <a:gsLst>
              <a:gs pos="0">
                <a:schemeClr val="accent1">
                  <a:alpha val="8000"/>
                </a:schemeClr>
              </a:gs>
              <a:gs pos="35000">
                <a:srgbClr val="F9E599">
                  <a:alpha val="0"/>
                </a:srgbClr>
              </a:gs>
              <a:gs pos="67132">
                <a:srgbClr val="FBECB5">
                  <a:alpha val="0"/>
                </a:srgbClr>
              </a:gs>
              <a:gs pos="100000">
                <a:schemeClr val="accent1">
                  <a:alpha val="4000"/>
                </a:schemeClr>
              </a:gs>
            </a:gsLst>
            <a:lin ang="10800000" scaled="1"/>
          </a:gradFill>
          <a:ln w="19050">
            <a:gradFill flip="none" rotWithShape="1">
              <a:gsLst>
                <a:gs pos="100000">
                  <a:schemeClr val="accent1">
                    <a:alpha val="28000"/>
                  </a:schemeClr>
                </a:gs>
                <a:gs pos="0">
                  <a:schemeClr val="accent1">
                    <a:alpha val="29000"/>
                  </a:schemeClr>
                </a:gs>
                <a:gs pos="80000">
                  <a:srgbClr val="066DCA">
                    <a:alpha val="0"/>
                  </a:srgbClr>
                </a:gs>
                <a:gs pos="20000">
                  <a:schemeClr val="accent1">
                    <a:alpha val="0"/>
                  </a:schemeClr>
                </a:gs>
              </a:gsLst>
              <a:lin ang="108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157" name="直接连接符 156"/>
          <p:cNvCxnSpPr/>
          <p:nvPr>
            <p:custDataLst>
              <p:tags r:id="rId7"/>
            </p:custDataLst>
          </p:nvPr>
        </p:nvCxnSpPr>
        <p:spPr>
          <a:xfrm>
            <a:off x="899138" y="4223060"/>
            <a:ext cx="3251793" cy="0"/>
          </a:xfrm>
          <a:prstGeom prst="line">
            <a:avLst/>
          </a:prstGeom>
          <a:ln w="19050">
            <a:gradFill>
              <a:gsLst>
                <a:gs pos="50000">
                  <a:srgbClr val="DAC38E"/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  <a:gs pos="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0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直接连接符 157"/>
          <p:cNvCxnSpPr/>
          <p:nvPr>
            <p:custDataLst>
              <p:tags r:id="rId8"/>
            </p:custDataLst>
          </p:nvPr>
        </p:nvCxnSpPr>
        <p:spPr>
          <a:xfrm>
            <a:off x="8229785" y="3111408"/>
            <a:ext cx="3251793" cy="0"/>
          </a:xfrm>
          <a:prstGeom prst="line">
            <a:avLst/>
          </a:prstGeom>
          <a:ln w="19050">
            <a:gradFill>
              <a:gsLst>
                <a:gs pos="50000">
                  <a:srgbClr val="DAC38E"/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  <a:gs pos="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0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接连接符 158"/>
          <p:cNvCxnSpPr/>
          <p:nvPr>
            <p:custDataLst>
              <p:tags r:id="rId9"/>
            </p:custDataLst>
          </p:nvPr>
        </p:nvCxnSpPr>
        <p:spPr>
          <a:xfrm>
            <a:off x="8229785" y="4223060"/>
            <a:ext cx="3251793" cy="0"/>
          </a:xfrm>
          <a:prstGeom prst="line">
            <a:avLst/>
          </a:prstGeom>
          <a:ln w="19050">
            <a:gradFill>
              <a:gsLst>
                <a:gs pos="50000">
                  <a:srgbClr val="DAC38E"/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  <a:gs pos="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0" scaled="0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477645" y="431165"/>
            <a:ext cx="1751330" cy="767080"/>
            <a:chOff x="2327" y="679"/>
            <a:chExt cx="2758" cy="1208"/>
          </a:xfrm>
        </p:grpSpPr>
        <p:sp>
          <p:nvSpPr>
            <p:cNvPr id="12" name="文本框 11"/>
            <p:cNvSpPr txBox="1"/>
            <p:nvPr/>
          </p:nvSpPr>
          <p:spPr>
            <a:xfrm>
              <a:off x="2375" y="679"/>
              <a:ext cx="2528" cy="822"/>
            </a:xfrm>
            <a:prstGeom prst="rect">
              <a:avLst/>
            </a:prstGeom>
            <a:noFill/>
            <a:effectLst>
              <a:outerShdw blurRad="266700" dist="38100" dir="2700000" algn="tl" rotWithShape="0">
                <a:prstClr val="black">
                  <a:alpha val="63000"/>
                </a:prstClr>
              </a:outerShdw>
            </a:effectLst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defTabSz="685800"/>
              <a:r>
                <a:rPr lang="zh-CN" altLang="en-US" sz="28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rPr>
                <a:t>应用</a:t>
              </a:r>
              <a:r>
                <a:rPr lang="zh-CN" altLang="en-US" sz="28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rPr>
                <a:t>场景</a:t>
              </a:r>
              <a:endPara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397" y="1453"/>
              <a:ext cx="2688" cy="43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defTabSz="685800"/>
              <a:r>
                <a:rPr lang="zh-CN" altLang="en-US" sz="1200">
                  <a:gradFill>
                    <a:gsLst>
                      <a:gs pos="0">
                        <a:srgbClr val="C7AB76"/>
                      </a:gs>
                      <a:gs pos="100000">
                        <a:srgbClr val="FFFAC6"/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  <a:sym typeface="思源黑体 CN Light" panose="020B0300000000000000" pitchFamily="34" charset="-122"/>
                </a:rPr>
                <a:t>快速</a:t>
              </a:r>
              <a:r>
                <a:rPr lang="zh-CN" altLang="en-US" sz="1200">
                  <a:gradFill>
                    <a:gsLst>
                      <a:gs pos="0">
                        <a:srgbClr val="C7AB76"/>
                      </a:gs>
                      <a:gs pos="100000">
                        <a:srgbClr val="FFFAC6"/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  <a:sym typeface="思源黑体 CN Light" panose="020B0300000000000000" pitchFamily="34" charset="-122"/>
                </a:rPr>
                <a:t>打造情景</a:t>
              </a:r>
              <a:r>
                <a:rPr lang="zh-CN" altLang="en-US" sz="1200">
                  <a:gradFill>
                    <a:gsLst>
                      <a:gs pos="0">
                        <a:srgbClr val="C7AB76"/>
                      </a:gs>
                      <a:gs pos="100000">
                        <a:srgbClr val="FFFAC6"/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  <a:sym typeface="思源黑体 CN Light" panose="020B0300000000000000" pitchFamily="34" charset="-122"/>
                </a:rPr>
                <a:t>式数字人</a:t>
              </a:r>
              <a:endParaRPr lang="zh-CN" altLang="en-US" sz="12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endParaRP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2327" y="1444"/>
              <a:ext cx="2462" cy="0"/>
            </a:xfrm>
            <a:prstGeom prst="line">
              <a:avLst/>
            </a:prstGeom>
            <a:ln w="12700">
              <a:gradFill>
                <a:gsLst>
                  <a:gs pos="27000">
                    <a:schemeClr val="accent1">
                      <a:lumMod val="20000"/>
                      <a:lumOff val="80000"/>
                    </a:schemeClr>
                  </a:gs>
                  <a:gs pos="76000">
                    <a:schemeClr val="accent1">
                      <a:lumMod val="20000"/>
                      <a:lumOff val="8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925195" y="2186940"/>
            <a:ext cx="3251835" cy="924560"/>
            <a:chOff x="1457" y="3444"/>
            <a:chExt cx="5121" cy="1456"/>
          </a:xfrm>
        </p:grpSpPr>
        <p:cxnSp>
          <p:nvCxnSpPr>
            <p:cNvPr id="154" name="直接连接符 153"/>
            <p:cNvCxnSpPr/>
            <p:nvPr>
              <p:custDataLst>
                <p:tags r:id="rId11"/>
              </p:custDataLst>
            </p:nvPr>
          </p:nvCxnSpPr>
          <p:spPr>
            <a:xfrm>
              <a:off x="1457" y="4900"/>
              <a:ext cx="5121" cy="0"/>
            </a:xfrm>
            <a:prstGeom prst="line">
              <a:avLst/>
            </a:prstGeom>
            <a:ln w="19050">
              <a:gradFill>
                <a:gsLst>
                  <a:gs pos="50000">
                    <a:srgbClr val="DAC38E"/>
                  </a:gs>
                  <a:gs pos="100000">
                    <a:schemeClr val="tx1">
                      <a:lumMod val="65000"/>
                      <a:lumOff val="35000"/>
                      <a:alpha val="0"/>
                    </a:schemeClr>
                  </a:gs>
                  <a:gs pos="0">
                    <a:schemeClr val="tx1">
                      <a:lumMod val="65000"/>
                      <a:lumOff val="35000"/>
                      <a:alpha val="0"/>
                    </a:schemeClr>
                  </a:gs>
                </a:gsLst>
                <a:lin ang="0" scaled="0"/>
              </a:gra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组合 17"/>
            <p:cNvGrpSpPr/>
            <p:nvPr>
              <p:custDataLst>
                <p:tags r:id="rId12"/>
              </p:custDataLst>
            </p:nvPr>
          </p:nvGrpSpPr>
          <p:grpSpPr>
            <a:xfrm>
              <a:off x="1794" y="3444"/>
              <a:ext cx="4342" cy="1266"/>
              <a:chOff x="1794" y="3444"/>
              <a:chExt cx="4342" cy="1266"/>
            </a:xfrm>
          </p:grpSpPr>
          <p:sp>
            <p:nvSpPr>
              <p:cNvPr id="5" name="文本框 4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794" y="3444"/>
                <a:ext cx="3979" cy="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企业</a:t>
                </a:r>
                <a:r>
                  <a:rPr lang="zh-CN" altLang="en-US" sz="1600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虚拟代言</a:t>
                </a:r>
                <a:r>
                  <a:rPr lang="zh-CN" altLang="en-US" sz="1600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人</a:t>
                </a:r>
                <a:endParaRPr lang="zh-CN" altLang="en-US" sz="16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7" name="文本框 6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794" y="3839"/>
                <a:ext cx="4342" cy="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1000">
                    <a:gradFill>
                      <a:gsLst>
                        <a:gs pos="0">
                          <a:srgbClr val="FFFAC6"/>
                        </a:gs>
                        <a:gs pos="46000">
                          <a:srgbClr val="DAC38E"/>
                        </a:gs>
                        <a:gs pos="100000">
                          <a:srgbClr val="C7AB76"/>
                        </a:gs>
                      </a:gsLst>
                      <a:lin ang="5400000" scaled="1"/>
                    </a:gradFill>
                    <a:latin typeface="思源黑体 CN Light" panose="020B0300000000000000" pitchFamily="34" charset="-122"/>
                    <a:ea typeface="思源黑体 CN Light" panose="020B0300000000000000" pitchFamily="34" charset="-122"/>
                  </a:defRPr>
                </a:lvl1pPr>
              </a:lstStyle>
              <a:p>
                <a:r>
                  <a:rPr lang="zh-CN" altLang="en-US">
                    <a:cs typeface="思源黑体 CN Light" panose="020B0300000000000000" pitchFamily="34" charset="-122"/>
                    <a:sym typeface="+mn-ea"/>
                  </a:rPr>
                  <a:t>为企业打造品牌虚拟代言人，宣传企业文化和理念，是企业</a:t>
                </a:r>
                <a:r>
                  <a:rPr lang="zh-CN" altLang="en-US">
                    <a:cs typeface="思源黑体 CN Light" panose="020B0300000000000000" pitchFamily="34" charset="-122"/>
                    <a:sym typeface="+mn-ea"/>
                  </a:rPr>
                  <a:t>形象宣传的未来</a:t>
                </a:r>
                <a:r>
                  <a:rPr lang="zh-CN" altLang="en-US">
                    <a:cs typeface="思源黑体 CN Light" panose="020B0300000000000000" pitchFamily="34" charset="-122"/>
                    <a:sym typeface="+mn-ea"/>
                  </a:rPr>
                  <a:t>趋势。</a:t>
                </a:r>
                <a:endParaRPr lang="zh-CN" altLang="en-US">
                  <a:cs typeface="思源黑体 CN Light" panose="020B0300000000000000" pitchFamily="34" charset="-122"/>
                </a:endParaRPr>
              </a:p>
            </p:txBody>
          </p:sp>
        </p:grpSp>
      </p:grpSp>
      <p:sp>
        <p:nvSpPr>
          <p:cNvPr id="30" name="椭圆 29"/>
          <p:cNvSpPr/>
          <p:nvPr>
            <p:custDataLst>
              <p:tags r:id="rId15"/>
            </p:custDataLst>
          </p:nvPr>
        </p:nvSpPr>
        <p:spPr>
          <a:xfrm>
            <a:off x="4126230" y="2353945"/>
            <a:ext cx="668020" cy="649605"/>
          </a:xfrm>
          <a:prstGeom prst="ellipse">
            <a:avLst/>
          </a:prstGeom>
          <a:gradFill flip="none" rotWithShape="1">
            <a:gsLst>
              <a:gs pos="0">
                <a:srgbClr val="F5F5F5">
                  <a:alpha val="10000"/>
                </a:srgbClr>
              </a:gs>
              <a:gs pos="70000">
                <a:srgbClr val="F2F2F2">
                  <a:alpha val="0"/>
                </a:srgbClr>
              </a:gs>
            </a:gsLst>
            <a:lin ang="5400000" scaled="1"/>
            <a:tileRect/>
          </a:gradFill>
          <a:ln w="6350">
            <a:gradFill>
              <a:gsLst>
                <a:gs pos="0">
                  <a:srgbClr val="FFD4A0">
                    <a:alpha val="0"/>
                  </a:srgbClr>
                </a:gs>
                <a:gs pos="100000">
                  <a:srgbClr val="FFD4A0"/>
                </a:gs>
              </a:gsLst>
              <a:lin ang="16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sp>
        <p:nvSpPr>
          <p:cNvPr id="8" name="椭圆 7"/>
          <p:cNvSpPr/>
          <p:nvPr>
            <p:custDataLst>
              <p:tags r:id="rId16"/>
            </p:custDataLst>
          </p:nvPr>
        </p:nvSpPr>
        <p:spPr>
          <a:xfrm>
            <a:off x="3949065" y="3354705"/>
            <a:ext cx="668020" cy="649605"/>
          </a:xfrm>
          <a:prstGeom prst="ellipse">
            <a:avLst/>
          </a:prstGeom>
          <a:gradFill flip="none" rotWithShape="1">
            <a:gsLst>
              <a:gs pos="0">
                <a:srgbClr val="F5F5F5">
                  <a:alpha val="10000"/>
                </a:srgbClr>
              </a:gs>
              <a:gs pos="70000">
                <a:srgbClr val="F2F2F2">
                  <a:alpha val="0"/>
                </a:srgbClr>
              </a:gs>
            </a:gsLst>
            <a:lin ang="5400000" scaled="1"/>
            <a:tileRect/>
          </a:gradFill>
          <a:ln w="6350">
            <a:gradFill>
              <a:gsLst>
                <a:gs pos="0">
                  <a:srgbClr val="FFD4A0">
                    <a:alpha val="0"/>
                  </a:srgbClr>
                </a:gs>
                <a:gs pos="100000">
                  <a:srgbClr val="FFD4A0"/>
                </a:gs>
              </a:gsLst>
              <a:lin ang="16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sp>
        <p:nvSpPr>
          <p:cNvPr id="9" name="椭圆 8"/>
          <p:cNvSpPr/>
          <p:nvPr>
            <p:custDataLst>
              <p:tags r:id="rId17"/>
            </p:custDataLst>
          </p:nvPr>
        </p:nvSpPr>
        <p:spPr>
          <a:xfrm>
            <a:off x="4253230" y="4307840"/>
            <a:ext cx="668020" cy="649605"/>
          </a:xfrm>
          <a:prstGeom prst="ellipse">
            <a:avLst/>
          </a:prstGeom>
          <a:gradFill flip="none" rotWithShape="1">
            <a:gsLst>
              <a:gs pos="0">
                <a:srgbClr val="F5F5F5">
                  <a:alpha val="10000"/>
                </a:srgbClr>
              </a:gs>
              <a:gs pos="70000">
                <a:srgbClr val="F2F2F2">
                  <a:alpha val="0"/>
                </a:srgbClr>
              </a:gs>
            </a:gsLst>
            <a:lin ang="5400000" scaled="1"/>
            <a:tileRect/>
          </a:gradFill>
          <a:ln w="6350">
            <a:gradFill>
              <a:gsLst>
                <a:gs pos="0">
                  <a:srgbClr val="FFD4A0">
                    <a:alpha val="0"/>
                  </a:srgbClr>
                </a:gs>
                <a:gs pos="100000">
                  <a:srgbClr val="FFD4A0"/>
                </a:gs>
              </a:gsLst>
              <a:lin ang="16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8"/>
            </p:custDataLst>
          </p:nvPr>
        </p:nvSpPr>
        <p:spPr>
          <a:xfrm>
            <a:off x="1151890" y="3258185"/>
            <a:ext cx="18637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产品</a:t>
            </a:r>
            <a:r>
              <a:rPr lang="zh-CN" altLang="en-US" sz="16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数字经理</a:t>
            </a:r>
            <a:endParaRPr lang="zh-CN" altLang="en-US" sz="16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1150620" y="4329430"/>
            <a:ext cx="18637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专业</a:t>
            </a:r>
            <a:r>
              <a:rPr lang="zh-CN" altLang="en-US" sz="16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导师</a:t>
            </a:r>
            <a:endParaRPr lang="zh-CN" altLang="en-US" sz="16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8733155" y="2106930"/>
            <a:ext cx="21913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  <a:sym typeface="+mn-ea"/>
              </a:rPr>
              <a:t>教学</a:t>
            </a:r>
            <a:r>
              <a:rPr lang="zh-CN" altLang="en-US" sz="16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  <a:sym typeface="+mn-ea"/>
              </a:rPr>
              <a:t>培训</a:t>
            </a:r>
            <a:endParaRPr lang="zh-CN" altLang="en-US" sz="16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  <a:sym typeface="+mn-ea"/>
            </a:endParaRPr>
          </a:p>
        </p:txBody>
      </p:sp>
      <p:sp>
        <p:nvSpPr>
          <p:cNvPr id="23" name="椭圆 22"/>
          <p:cNvSpPr/>
          <p:nvPr>
            <p:custDataLst>
              <p:tags r:id="rId21"/>
            </p:custDataLst>
          </p:nvPr>
        </p:nvSpPr>
        <p:spPr>
          <a:xfrm>
            <a:off x="7687310" y="2353945"/>
            <a:ext cx="668020" cy="649605"/>
          </a:xfrm>
          <a:prstGeom prst="ellipse">
            <a:avLst/>
          </a:prstGeom>
          <a:gradFill flip="none" rotWithShape="1">
            <a:gsLst>
              <a:gs pos="0">
                <a:srgbClr val="F5F5F5">
                  <a:alpha val="10000"/>
                </a:srgbClr>
              </a:gs>
              <a:gs pos="70000">
                <a:srgbClr val="F2F2F2">
                  <a:alpha val="0"/>
                </a:srgbClr>
              </a:gs>
            </a:gsLst>
            <a:lin ang="5400000" scaled="1"/>
            <a:tileRect/>
          </a:gradFill>
          <a:ln w="6350">
            <a:gradFill>
              <a:gsLst>
                <a:gs pos="0">
                  <a:srgbClr val="FFD4A0">
                    <a:alpha val="0"/>
                  </a:srgbClr>
                </a:gs>
                <a:gs pos="100000">
                  <a:srgbClr val="FFD4A0"/>
                </a:gs>
              </a:gsLst>
              <a:lin ang="16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sp>
        <p:nvSpPr>
          <p:cNvPr id="24" name="椭圆 23"/>
          <p:cNvSpPr/>
          <p:nvPr>
            <p:custDataLst>
              <p:tags r:id="rId22"/>
            </p:custDataLst>
          </p:nvPr>
        </p:nvSpPr>
        <p:spPr>
          <a:xfrm>
            <a:off x="7904480" y="3354705"/>
            <a:ext cx="668020" cy="649605"/>
          </a:xfrm>
          <a:prstGeom prst="ellipse">
            <a:avLst/>
          </a:prstGeom>
          <a:gradFill flip="none" rotWithShape="1">
            <a:gsLst>
              <a:gs pos="0">
                <a:srgbClr val="F5F5F5">
                  <a:alpha val="10000"/>
                </a:srgbClr>
              </a:gs>
              <a:gs pos="70000">
                <a:srgbClr val="F2F2F2">
                  <a:alpha val="0"/>
                </a:srgbClr>
              </a:gs>
            </a:gsLst>
            <a:lin ang="5400000" scaled="1"/>
            <a:tileRect/>
          </a:gradFill>
          <a:ln w="6350">
            <a:gradFill>
              <a:gsLst>
                <a:gs pos="0">
                  <a:srgbClr val="FFD4A0">
                    <a:alpha val="0"/>
                  </a:srgbClr>
                </a:gs>
                <a:gs pos="100000">
                  <a:srgbClr val="FFD4A0"/>
                </a:gs>
              </a:gsLst>
              <a:lin ang="16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sp>
        <p:nvSpPr>
          <p:cNvPr id="25" name="椭圆 24"/>
          <p:cNvSpPr/>
          <p:nvPr>
            <p:custDataLst>
              <p:tags r:id="rId23"/>
            </p:custDataLst>
          </p:nvPr>
        </p:nvSpPr>
        <p:spPr>
          <a:xfrm>
            <a:off x="7593330" y="4307840"/>
            <a:ext cx="668020" cy="649605"/>
          </a:xfrm>
          <a:prstGeom prst="ellipse">
            <a:avLst/>
          </a:prstGeom>
          <a:gradFill flip="none" rotWithShape="1">
            <a:gsLst>
              <a:gs pos="0">
                <a:srgbClr val="F5F5F5">
                  <a:alpha val="10000"/>
                </a:srgbClr>
              </a:gs>
              <a:gs pos="70000">
                <a:srgbClr val="F2F2F2">
                  <a:alpha val="0"/>
                </a:srgbClr>
              </a:gs>
            </a:gsLst>
            <a:lin ang="5400000" scaled="1"/>
            <a:tileRect/>
          </a:gradFill>
          <a:ln w="6350">
            <a:gradFill>
              <a:gsLst>
                <a:gs pos="0">
                  <a:srgbClr val="FFD4A0">
                    <a:alpha val="0"/>
                  </a:srgbClr>
                </a:gs>
                <a:gs pos="100000">
                  <a:srgbClr val="FFD4A0"/>
                </a:gs>
              </a:gsLst>
              <a:lin ang="16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4"/>
            </p:custDataLst>
          </p:nvPr>
        </p:nvSpPr>
        <p:spPr>
          <a:xfrm>
            <a:off x="8740775" y="3245485"/>
            <a:ext cx="21913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  <a:sym typeface="+mn-ea"/>
              </a:rPr>
              <a:t>文旅宣传</a:t>
            </a:r>
            <a:endParaRPr lang="zh-CN" altLang="en-US" sz="16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8754745" y="4327525"/>
            <a:ext cx="21913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6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  <a:sym typeface="+mn-ea"/>
              </a:rPr>
              <a:t>24</a:t>
            </a:r>
            <a:r>
              <a:rPr lang="zh-CN" altLang="en-US" sz="16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  <a:sym typeface="+mn-ea"/>
              </a:rPr>
              <a:t>小时</a:t>
            </a:r>
            <a:r>
              <a:rPr lang="en-US" altLang="zh-CN" sz="16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  <a:sym typeface="+mn-ea"/>
              </a:rPr>
              <a:t>Ai</a:t>
            </a:r>
            <a:r>
              <a:rPr lang="zh-CN" altLang="en-US" sz="16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  <a:sym typeface="+mn-ea"/>
              </a:rPr>
              <a:t>直播</a:t>
            </a:r>
            <a:endParaRPr lang="zh-CN" altLang="en-US" sz="16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Oval 22"/>
          <p:cNvSpPr/>
          <p:nvPr>
            <p:custDataLst>
              <p:tags r:id="rId26"/>
            </p:custDataLst>
          </p:nvPr>
        </p:nvSpPr>
        <p:spPr>
          <a:xfrm>
            <a:off x="7860030" y="2541270"/>
            <a:ext cx="326390" cy="267335"/>
          </a:xfrm>
          <a:custGeom>
            <a:avLst/>
            <a:gdLst>
              <a:gd name="connsiteX0" fmla="*/ 67330 w 598589"/>
              <a:gd name="connsiteY0" fmla="*/ 319563 h 430966"/>
              <a:gd name="connsiteX1" fmla="*/ 292377 w 598589"/>
              <a:gd name="connsiteY1" fmla="*/ 319563 h 430966"/>
              <a:gd name="connsiteX2" fmla="*/ 306212 w 598589"/>
              <a:gd name="connsiteY2" fmla="*/ 319563 h 430966"/>
              <a:gd name="connsiteX3" fmla="*/ 532182 w 598589"/>
              <a:gd name="connsiteY3" fmla="*/ 319563 h 430966"/>
              <a:gd name="connsiteX4" fmla="*/ 598589 w 598589"/>
              <a:gd name="connsiteY4" fmla="*/ 408870 h 430966"/>
              <a:gd name="connsiteX5" fmla="*/ 598589 w 598589"/>
              <a:gd name="connsiteY5" fmla="*/ 430966 h 430966"/>
              <a:gd name="connsiteX6" fmla="*/ 0 w 598589"/>
              <a:gd name="connsiteY6" fmla="*/ 430966 h 430966"/>
              <a:gd name="connsiteX7" fmla="*/ 0 w 598589"/>
              <a:gd name="connsiteY7" fmla="*/ 408870 h 430966"/>
              <a:gd name="connsiteX8" fmla="*/ 114368 w 598589"/>
              <a:gd name="connsiteY8" fmla="*/ 46976 h 430966"/>
              <a:gd name="connsiteX9" fmla="*/ 114368 w 598589"/>
              <a:gd name="connsiteY9" fmla="*/ 258828 h 430966"/>
              <a:gd name="connsiteX10" fmla="*/ 485256 w 598589"/>
              <a:gd name="connsiteY10" fmla="*/ 258828 h 430966"/>
              <a:gd name="connsiteX11" fmla="*/ 485256 w 598589"/>
              <a:gd name="connsiteY11" fmla="*/ 46976 h 430966"/>
              <a:gd name="connsiteX12" fmla="*/ 67315 w 598589"/>
              <a:gd name="connsiteY12" fmla="*/ 0 h 430966"/>
              <a:gd name="connsiteX13" fmla="*/ 532309 w 598589"/>
              <a:gd name="connsiteY13" fmla="*/ 0 h 430966"/>
              <a:gd name="connsiteX14" fmla="*/ 532309 w 598589"/>
              <a:gd name="connsiteY14" fmla="*/ 305804 h 430966"/>
              <a:gd name="connsiteX15" fmla="*/ 67315 w 598589"/>
              <a:gd name="connsiteY15" fmla="*/ 305804 h 430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8589" h="430966">
                <a:moveTo>
                  <a:pt x="67330" y="319563"/>
                </a:moveTo>
                <a:lnTo>
                  <a:pt x="292377" y="319563"/>
                </a:lnTo>
                <a:lnTo>
                  <a:pt x="306212" y="319563"/>
                </a:lnTo>
                <a:lnTo>
                  <a:pt x="532182" y="319563"/>
                </a:lnTo>
                <a:lnTo>
                  <a:pt x="598589" y="408870"/>
                </a:lnTo>
                <a:lnTo>
                  <a:pt x="598589" y="430966"/>
                </a:lnTo>
                <a:lnTo>
                  <a:pt x="0" y="430966"/>
                </a:lnTo>
                <a:lnTo>
                  <a:pt x="0" y="408870"/>
                </a:lnTo>
                <a:close/>
                <a:moveTo>
                  <a:pt x="114368" y="46976"/>
                </a:moveTo>
                <a:lnTo>
                  <a:pt x="114368" y="258828"/>
                </a:lnTo>
                <a:lnTo>
                  <a:pt x="485256" y="258828"/>
                </a:lnTo>
                <a:lnTo>
                  <a:pt x="485256" y="46976"/>
                </a:lnTo>
                <a:close/>
                <a:moveTo>
                  <a:pt x="67315" y="0"/>
                </a:moveTo>
                <a:lnTo>
                  <a:pt x="532309" y="0"/>
                </a:lnTo>
                <a:lnTo>
                  <a:pt x="532309" y="305804"/>
                </a:lnTo>
                <a:lnTo>
                  <a:pt x="67315" y="305804"/>
                </a:lnTo>
                <a:close/>
              </a:path>
            </a:pathLst>
          </a:custGeom>
          <a:gradFill>
            <a:gsLst>
              <a:gs pos="50000">
                <a:schemeClr val="accent4"/>
              </a:gs>
              <a:gs pos="0">
                <a:schemeClr val="accent4">
                  <a:lumMod val="25000"/>
                  <a:lumOff val="7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汉仪中等线简" panose="02010609000101010101" pitchFamily="49" charset="-122"/>
              <a:ea typeface="汉仪中等线简" panose="02010609000101010101" pitchFamily="49" charset="-122"/>
              <a:cs typeface="+mn-ea"/>
              <a:sym typeface="+mn-lt"/>
            </a:endParaRPr>
          </a:p>
        </p:txBody>
      </p:sp>
      <p:pic>
        <p:nvPicPr>
          <p:cNvPr id="20" name="图片 19" descr="3658927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 rot="21240000">
            <a:off x="8089265" y="3486150"/>
            <a:ext cx="349250" cy="349250"/>
          </a:xfrm>
          <a:prstGeom prst="rect">
            <a:avLst/>
          </a:prstGeom>
        </p:spPr>
      </p:pic>
      <p:sp>
        <p:nvSpPr>
          <p:cNvPr id="240" name="图形 234"/>
          <p:cNvSpPr/>
          <p:nvPr>
            <p:custDataLst>
              <p:tags r:id="rId30"/>
            </p:custDataLst>
          </p:nvPr>
        </p:nvSpPr>
        <p:spPr>
          <a:xfrm>
            <a:off x="7830820" y="4467860"/>
            <a:ext cx="241300" cy="359410"/>
          </a:xfrm>
          <a:custGeom>
            <a:avLst/>
            <a:gdLst>
              <a:gd name="connsiteX0" fmla="*/ 515029 w 1028774"/>
              <a:gd name="connsiteY0" fmla="*/ 0 h 1469677"/>
              <a:gd name="connsiteX1" fmla="*/ 0 w 1028774"/>
              <a:gd name="connsiteY1" fmla="*/ 515033 h 1469677"/>
              <a:gd name="connsiteX2" fmla="*/ 220728 w 1028774"/>
              <a:gd name="connsiteY2" fmla="*/ 934414 h 1469677"/>
              <a:gd name="connsiteX3" fmla="*/ 220728 w 1028774"/>
              <a:gd name="connsiteY3" fmla="*/ 1103642 h 1469677"/>
              <a:gd name="connsiteX4" fmla="*/ 294303 w 1028774"/>
              <a:gd name="connsiteY4" fmla="*/ 1177217 h 1469677"/>
              <a:gd name="connsiteX5" fmla="*/ 735759 w 1028774"/>
              <a:gd name="connsiteY5" fmla="*/ 1177217 h 1469677"/>
              <a:gd name="connsiteX6" fmla="*/ 809331 w 1028774"/>
              <a:gd name="connsiteY6" fmla="*/ 1103642 h 1469677"/>
              <a:gd name="connsiteX7" fmla="*/ 809331 w 1028774"/>
              <a:gd name="connsiteY7" fmla="*/ 934414 h 1469677"/>
              <a:gd name="connsiteX8" fmla="*/ 1030063 w 1028774"/>
              <a:gd name="connsiteY8" fmla="*/ 515033 h 1469677"/>
              <a:gd name="connsiteX9" fmla="*/ 515029 w 1028774"/>
              <a:gd name="connsiteY9" fmla="*/ 0 h 1469677"/>
              <a:gd name="connsiteX10" fmla="*/ 729321 w 1028774"/>
              <a:gd name="connsiteY10" fmla="*/ 825859 h 1469677"/>
              <a:gd name="connsiteX11" fmla="*/ 668097 w 1028774"/>
              <a:gd name="connsiteY11" fmla="*/ 871778 h 1469677"/>
              <a:gd name="connsiteX12" fmla="*/ 668097 w 1028774"/>
              <a:gd name="connsiteY12" fmla="*/ 1047798 h 1469677"/>
              <a:gd name="connsiteX13" fmla="*/ 361966 w 1028774"/>
              <a:gd name="connsiteY13" fmla="*/ 1047798 h 1469677"/>
              <a:gd name="connsiteX14" fmla="*/ 361966 w 1028774"/>
              <a:gd name="connsiteY14" fmla="*/ 871780 h 1469677"/>
              <a:gd name="connsiteX15" fmla="*/ 300742 w 1028774"/>
              <a:gd name="connsiteY15" fmla="*/ 825861 h 1469677"/>
              <a:gd name="connsiteX16" fmla="*/ 132372 w 1028774"/>
              <a:gd name="connsiteY16" fmla="*/ 512078 h 1469677"/>
              <a:gd name="connsiteX17" fmla="*/ 515029 w 1028774"/>
              <a:gd name="connsiteY17" fmla="*/ 129417 h 1469677"/>
              <a:gd name="connsiteX18" fmla="*/ 897692 w 1028774"/>
              <a:gd name="connsiteY18" fmla="*/ 512078 h 1469677"/>
              <a:gd name="connsiteX19" fmla="*/ 729321 w 1028774"/>
              <a:gd name="connsiteY19" fmla="*/ 825859 h 1469677"/>
              <a:gd name="connsiteX20" fmla="*/ 294303 w 1028774"/>
              <a:gd name="connsiteY20" fmla="*/ 1397947 h 1469677"/>
              <a:gd name="connsiteX21" fmla="*/ 367879 w 1028774"/>
              <a:gd name="connsiteY21" fmla="*/ 1471521 h 1469677"/>
              <a:gd name="connsiteX22" fmla="*/ 662184 w 1028774"/>
              <a:gd name="connsiteY22" fmla="*/ 1471521 h 1469677"/>
              <a:gd name="connsiteX23" fmla="*/ 735759 w 1028774"/>
              <a:gd name="connsiteY23" fmla="*/ 1397947 h 1469677"/>
              <a:gd name="connsiteX24" fmla="*/ 735759 w 1028774"/>
              <a:gd name="connsiteY24" fmla="*/ 1324372 h 1469677"/>
              <a:gd name="connsiteX25" fmla="*/ 294303 w 1028774"/>
              <a:gd name="connsiteY25" fmla="*/ 1324372 h 1469677"/>
              <a:gd name="connsiteX26" fmla="*/ 294303 w 1028774"/>
              <a:gd name="connsiteY26" fmla="*/ 1397947 h 1469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028774" h="1469677">
                <a:moveTo>
                  <a:pt x="515029" y="0"/>
                </a:moveTo>
                <a:cubicBezTo>
                  <a:pt x="228088" y="0"/>
                  <a:pt x="0" y="228086"/>
                  <a:pt x="0" y="515033"/>
                </a:cubicBezTo>
                <a:cubicBezTo>
                  <a:pt x="0" y="691614"/>
                  <a:pt x="88293" y="846126"/>
                  <a:pt x="220728" y="934414"/>
                </a:cubicBezTo>
                <a:lnTo>
                  <a:pt x="220728" y="1103642"/>
                </a:lnTo>
                <a:cubicBezTo>
                  <a:pt x="220728" y="1140430"/>
                  <a:pt x="257514" y="1177217"/>
                  <a:pt x="294303" y="1177217"/>
                </a:cubicBezTo>
                <a:lnTo>
                  <a:pt x="735759" y="1177217"/>
                </a:lnTo>
                <a:cubicBezTo>
                  <a:pt x="772549" y="1177217"/>
                  <a:pt x="809331" y="1140430"/>
                  <a:pt x="809331" y="1103642"/>
                </a:cubicBezTo>
                <a:lnTo>
                  <a:pt x="809331" y="934414"/>
                </a:lnTo>
                <a:cubicBezTo>
                  <a:pt x="941771" y="838764"/>
                  <a:pt x="1030063" y="684258"/>
                  <a:pt x="1030063" y="515033"/>
                </a:cubicBezTo>
                <a:cubicBezTo>
                  <a:pt x="1030063" y="228084"/>
                  <a:pt x="801975" y="0"/>
                  <a:pt x="515029" y="0"/>
                </a:cubicBezTo>
                <a:close/>
                <a:moveTo>
                  <a:pt x="729321" y="825859"/>
                </a:moveTo>
                <a:lnTo>
                  <a:pt x="668097" y="871778"/>
                </a:lnTo>
                <a:lnTo>
                  <a:pt x="668097" y="1047798"/>
                </a:lnTo>
                <a:lnTo>
                  <a:pt x="361966" y="1047798"/>
                </a:lnTo>
                <a:lnTo>
                  <a:pt x="361966" y="871780"/>
                </a:lnTo>
                <a:lnTo>
                  <a:pt x="300742" y="825861"/>
                </a:lnTo>
                <a:cubicBezTo>
                  <a:pt x="193596" y="756982"/>
                  <a:pt x="132372" y="634528"/>
                  <a:pt x="132372" y="512078"/>
                </a:cubicBezTo>
                <a:cubicBezTo>
                  <a:pt x="132372" y="297787"/>
                  <a:pt x="300742" y="129417"/>
                  <a:pt x="515029" y="129417"/>
                </a:cubicBezTo>
                <a:cubicBezTo>
                  <a:pt x="729321" y="129417"/>
                  <a:pt x="897692" y="297787"/>
                  <a:pt x="897692" y="512078"/>
                </a:cubicBezTo>
                <a:cubicBezTo>
                  <a:pt x="897692" y="634526"/>
                  <a:pt x="836468" y="756980"/>
                  <a:pt x="729321" y="825859"/>
                </a:cubicBezTo>
                <a:close/>
                <a:moveTo>
                  <a:pt x="294303" y="1397947"/>
                </a:moveTo>
                <a:cubicBezTo>
                  <a:pt x="294303" y="1434733"/>
                  <a:pt x="331093" y="1471521"/>
                  <a:pt x="367879" y="1471521"/>
                </a:cubicBezTo>
                <a:lnTo>
                  <a:pt x="662184" y="1471521"/>
                </a:lnTo>
                <a:cubicBezTo>
                  <a:pt x="698970" y="1471521"/>
                  <a:pt x="735759" y="1434733"/>
                  <a:pt x="735759" y="1397947"/>
                </a:cubicBezTo>
                <a:lnTo>
                  <a:pt x="735759" y="1324372"/>
                </a:lnTo>
                <a:lnTo>
                  <a:pt x="294303" y="1324372"/>
                </a:lnTo>
                <a:lnTo>
                  <a:pt x="294303" y="1397947"/>
                </a:lnTo>
                <a:close/>
              </a:path>
            </a:pathLst>
          </a:custGeom>
          <a:gradFill>
            <a:gsLst>
              <a:gs pos="50000">
                <a:schemeClr val="accent2"/>
              </a:gs>
              <a:gs pos="0">
                <a:schemeClr val="accent2">
                  <a:lumMod val="25000"/>
                  <a:lumOff val="75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 w="1860" cap="flat">
            <a:noFill/>
            <a:prstDash val="solid"/>
            <a:miter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33" name="Freeform 546"/>
          <p:cNvSpPr>
            <a:spLocks noEditPoints="1"/>
          </p:cNvSpPr>
          <p:nvPr>
            <p:custDataLst>
              <p:tags r:id="rId31"/>
            </p:custDataLst>
          </p:nvPr>
        </p:nvSpPr>
        <p:spPr bwMode="auto">
          <a:xfrm>
            <a:off x="4432935" y="4510405"/>
            <a:ext cx="303530" cy="265430"/>
          </a:xfrm>
          <a:custGeom>
            <a:avLst/>
            <a:gdLst>
              <a:gd name="T0" fmla="*/ 262 w 288"/>
              <a:gd name="T1" fmla="*/ 36 h 244"/>
              <a:gd name="T2" fmla="*/ 262 w 288"/>
              <a:gd name="T3" fmla="*/ 0 h 244"/>
              <a:gd name="T4" fmla="*/ 144 w 288"/>
              <a:gd name="T5" fmla="*/ 35 h 244"/>
              <a:gd name="T6" fmla="*/ 26 w 288"/>
              <a:gd name="T7" fmla="*/ 0 h 244"/>
              <a:gd name="T8" fmla="*/ 26 w 288"/>
              <a:gd name="T9" fmla="*/ 36 h 244"/>
              <a:gd name="T10" fmla="*/ 0 w 288"/>
              <a:gd name="T11" fmla="*/ 35 h 244"/>
              <a:gd name="T12" fmla="*/ 0 w 288"/>
              <a:gd name="T13" fmla="*/ 219 h 244"/>
              <a:gd name="T14" fmla="*/ 119 w 288"/>
              <a:gd name="T15" fmla="*/ 231 h 244"/>
              <a:gd name="T16" fmla="*/ 144 w 288"/>
              <a:gd name="T17" fmla="*/ 244 h 244"/>
              <a:gd name="T18" fmla="*/ 169 w 288"/>
              <a:gd name="T19" fmla="*/ 231 h 244"/>
              <a:gd name="T20" fmla="*/ 288 w 288"/>
              <a:gd name="T21" fmla="*/ 219 h 244"/>
              <a:gd name="T22" fmla="*/ 288 w 288"/>
              <a:gd name="T23" fmla="*/ 35 h 244"/>
              <a:gd name="T24" fmla="*/ 262 w 288"/>
              <a:gd name="T25" fmla="*/ 36 h 244"/>
              <a:gd name="T26" fmla="*/ 39 w 288"/>
              <a:gd name="T27" fmla="*/ 13 h 244"/>
              <a:gd name="T28" fmla="*/ 132 w 288"/>
              <a:gd name="T29" fmla="*/ 41 h 244"/>
              <a:gd name="T30" fmla="*/ 135 w 288"/>
              <a:gd name="T31" fmla="*/ 48 h 244"/>
              <a:gd name="T32" fmla="*/ 135 w 288"/>
              <a:gd name="T33" fmla="*/ 207 h 244"/>
              <a:gd name="T34" fmla="*/ 40 w 288"/>
              <a:gd name="T35" fmla="*/ 188 h 244"/>
              <a:gd name="T36" fmla="*/ 39 w 288"/>
              <a:gd name="T37" fmla="*/ 188 h 244"/>
              <a:gd name="T38" fmla="*/ 39 w 288"/>
              <a:gd name="T39" fmla="*/ 13 h 244"/>
              <a:gd name="T40" fmla="*/ 248 w 288"/>
              <a:gd name="T41" fmla="*/ 13 h 244"/>
              <a:gd name="T42" fmla="*/ 248 w 288"/>
              <a:gd name="T43" fmla="*/ 188 h 244"/>
              <a:gd name="T44" fmla="*/ 247 w 288"/>
              <a:gd name="T45" fmla="*/ 188 h 244"/>
              <a:gd name="T46" fmla="*/ 152 w 288"/>
              <a:gd name="T47" fmla="*/ 207 h 244"/>
              <a:gd name="T48" fmla="*/ 152 w 288"/>
              <a:gd name="T49" fmla="*/ 49 h 244"/>
              <a:gd name="T50" fmla="*/ 156 w 288"/>
              <a:gd name="T51" fmla="*/ 41 h 244"/>
              <a:gd name="T52" fmla="*/ 248 w 288"/>
              <a:gd name="T53" fmla="*/ 13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8" h="244">
                <a:moveTo>
                  <a:pt x="262" y="36"/>
                </a:moveTo>
                <a:cubicBezTo>
                  <a:pt x="262" y="0"/>
                  <a:pt x="262" y="0"/>
                  <a:pt x="262" y="0"/>
                </a:cubicBezTo>
                <a:cubicBezTo>
                  <a:pt x="160" y="0"/>
                  <a:pt x="145" y="33"/>
                  <a:pt x="144" y="35"/>
                </a:cubicBezTo>
                <a:cubicBezTo>
                  <a:pt x="143" y="33"/>
                  <a:pt x="127" y="0"/>
                  <a:pt x="26" y="0"/>
                </a:cubicBezTo>
                <a:cubicBezTo>
                  <a:pt x="26" y="36"/>
                  <a:pt x="26" y="36"/>
                  <a:pt x="26" y="36"/>
                </a:cubicBezTo>
                <a:cubicBezTo>
                  <a:pt x="18" y="35"/>
                  <a:pt x="9" y="35"/>
                  <a:pt x="0" y="35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19"/>
                  <a:pt x="79" y="210"/>
                  <a:pt x="119" y="231"/>
                </a:cubicBezTo>
                <a:cubicBezTo>
                  <a:pt x="126" y="235"/>
                  <a:pt x="133" y="244"/>
                  <a:pt x="144" y="244"/>
                </a:cubicBezTo>
                <a:cubicBezTo>
                  <a:pt x="155" y="244"/>
                  <a:pt x="162" y="235"/>
                  <a:pt x="169" y="231"/>
                </a:cubicBezTo>
                <a:cubicBezTo>
                  <a:pt x="208" y="210"/>
                  <a:pt x="288" y="219"/>
                  <a:pt x="288" y="219"/>
                </a:cubicBezTo>
                <a:cubicBezTo>
                  <a:pt x="288" y="35"/>
                  <a:pt x="288" y="35"/>
                  <a:pt x="288" y="35"/>
                </a:cubicBezTo>
                <a:cubicBezTo>
                  <a:pt x="278" y="35"/>
                  <a:pt x="270" y="35"/>
                  <a:pt x="262" y="36"/>
                </a:cubicBezTo>
                <a:close/>
                <a:moveTo>
                  <a:pt x="39" y="13"/>
                </a:moveTo>
                <a:cubicBezTo>
                  <a:pt x="117" y="16"/>
                  <a:pt x="131" y="39"/>
                  <a:pt x="132" y="41"/>
                </a:cubicBezTo>
                <a:cubicBezTo>
                  <a:pt x="135" y="48"/>
                  <a:pt x="135" y="48"/>
                  <a:pt x="135" y="48"/>
                </a:cubicBezTo>
                <a:cubicBezTo>
                  <a:pt x="135" y="207"/>
                  <a:pt x="135" y="207"/>
                  <a:pt x="135" y="207"/>
                </a:cubicBezTo>
                <a:cubicBezTo>
                  <a:pt x="107" y="191"/>
                  <a:pt x="66" y="188"/>
                  <a:pt x="40" y="188"/>
                </a:cubicBezTo>
                <a:cubicBezTo>
                  <a:pt x="40" y="188"/>
                  <a:pt x="39" y="188"/>
                  <a:pt x="39" y="188"/>
                </a:cubicBezTo>
                <a:lnTo>
                  <a:pt x="39" y="13"/>
                </a:lnTo>
                <a:close/>
                <a:moveTo>
                  <a:pt x="248" y="13"/>
                </a:moveTo>
                <a:cubicBezTo>
                  <a:pt x="248" y="188"/>
                  <a:pt x="248" y="188"/>
                  <a:pt x="248" y="188"/>
                </a:cubicBezTo>
                <a:cubicBezTo>
                  <a:pt x="248" y="188"/>
                  <a:pt x="248" y="188"/>
                  <a:pt x="247" y="188"/>
                </a:cubicBezTo>
                <a:cubicBezTo>
                  <a:pt x="221" y="188"/>
                  <a:pt x="180" y="191"/>
                  <a:pt x="152" y="207"/>
                </a:cubicBezTo>
                <a:cubicBezTo>
                  <a:pt x="152" y="49"/>
                  <a:pt x="152" y="49"/>
                  <a:pt x="152" y="49"/>
                </a:cubicBezTo>
                <a:cubicBezTo>
                  <a:pt x="156" y="41"/>
                  <a:pt x="156" y="41"/>
                  <a:pt x="156" y="41"/>
                </a:cubicBezTo>
                <a:cubicBezTo>
                  <a:pt x="156" y="39"/>
                  <a:pt x="171" y="16"/>
                  <a:pt x="248" y="13"/>
                </a:cubicBezTo>
                <a:close/>
              </a:path>
            </a:pathLst>
          </a:cu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91402" tIns="45702" rIns="91402" bIns="45702" numCol="1" anchor="t" anchorCtr="0" compatLnSpc="1"/>
          <a:p>
            <a:pPr defTabSz="1828165"/>
            <a:endParaRPr lang="zh-CN" altLang="en-US" sz="3600">
              <a:solidFill>
                <a:prstClr val="white"/>
              </a:solidFill>
              <a:sym typeface="League Gothic" charset="0"/>
            </a:endParaRPr>
          </a:p>
        </p:txBody>
      </p:sp>
      <p:grpSp>
        <p:nvGrpSpPr>
          <p:cNvPr id="46" name="组合 25"/>
          <p:cNvGrpSpPr/>
          <p:nvPr>
            <p:custDataLst>
              <p:tags r:id="rId32"/>
            </p:custDataLst>
          </p:nvPr>
        </p:nvGrpSpPr>
        <p:grpSpPr>
          <a:xfrm>
            <a:off x="4298315" y="2457450"/>
            <a:ext cx="335915" cy="361315"/>
            <a:chOff x="3747270" y="4406884"/>
            <a:chExt cx="508855" cy="583688"/>
          </a:xfr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</p:grpSpPr>
        <p:sp>
          <p:nvSpPr>
            <p:cNvPr id="47" name="Oval 302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3868663" y="4406884"/>
              <a:ext cx="89798" cy="113079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p>
              <a:pPr>
                <a:defRPr/>
              </a:pPr>
              <a:endParaRPr 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303"/>
            <p:cNvSpPr>
              <a:spLocks noEditPoints="1"/>
            </p:cNvSpPr>
            <p:nvPr>
              <p:custDataLst>
                <p:tags r:id="rId34"/>
              </p:custDataLst>
            </p:nvPr>
          </p:nvSpPr>
          <p:spPr bwMode="auto">
            <a:xfrm>
              <a:off x="3747270" y="4529941"/>
              <a:ext cx="325933" cy="460631"/>
            </a:xfrm>
            <a:custGeom>
              <a:avLst/>
              <a:gdLst>
                <a:gd name="T0" fmla="*/ 156 w 156"/>
                <a:gd name="T1" fmla="*/ 34 h 221"/>
                <a:gd name="T2" fmla="*/ 155 w 156"/>
                <a:gd name="T3" fmla="*/ 33 h 221"/>
                <a:gd name="T4" fmla="*/ 148 w 156"/>
                <a:gd name="T5" fmla="*/ 27 h 221"/>
                <a:gd name="T6" fmla="*/ 116 w 156"/>
                <a:gd name="T7" fmla="*/ 4 h 221"/>
                <a:gd name="T8" fmla="*/ 109 w 156"/>
                <a:gd name="T9" fmla="*/ 1 h 221"/>
                <a:gd name="T10" fmla="*/ 98 w 156"/>
                <a:gd name="T11" fmla="*/ 1 h 221"/>
                <a:gd name="T12" fmla="*/ 96 w 156"/>
                <a:gd name="T13" fmla="*/ 14 h 221"/>
                <a:gd name="T14" fmla="*/ 87 w 156"/>
                <a:gd name="T15" fmla="*/ 55 h 221"/>
                <a:gd name="T16" fmla="*/ 87 w 156"/>
                <a:gd name="T17" fmla="*/ 9 h 221"/>
                <a:gd name="T18" fmla="*/ 75 w 156"/>
                <a:gd name="T19" fmla="*/ 0 h 221"/>
                <a:gd name="T20" fmla="*/ 74 w 156"/>
                <a:gd name="T21" fmla="*/ 11 h 221"/>
                <a:gd name="T22" fmla="*/ 58 w 156"/>
                <a:gd name="T23" fmla="*/ 23 h 221"/>
                <a:gd name="T24" fmla="*/ 52 w 156"/>
                <a:gd name="T25" fmla="*/ 9 h 221"/>
                <a:gd name="T26" fmla="*/ 61 w 156"/>
                <a:gd name="T27" fmla="*/ 0 h 221"/>
                <a:gd name="T28" fmla="*/ 49 w 156"/>
                <a:gd name="T29" fmla="*/ 2 h 221"/>
                <a:gd name="T30" fmla="*/ 3 w 156"/>
                <a:gd name="T31" fmla="*/ 46 h 221"/>
                <a:gd name="T32" fmla="*/ 3 w 156"/>
                <a:gd name="T33" fmla="*/ 46 h 221"/>
                <a:gd name="T34" fmla="*/ 1 w 156"/>
                <a:gd name="T35" fmla="*/ 62 h 221"/>
                <a:gd name="T36" fmla="*/ 2 w 156"/>
                <a:gd name="T37" fmla="*/ 62 h 221"/>
                <a:gd name="T38" fmla="*/ 3 w 156"/>
                <a:gd name="T39" fmla="*/ 64 h 221"/>
                <a:gd name="T40" fmla="*/ 7 w 156"/>
                <a:gd name="T41" fmla="*/ 73 h 221"/>
                <a:gd name="T42" fmla="*/ 26 w 156"/>
                <a:gd name="T43" fmla="*/ 109 h 221"/>
                <a:gd name="T44" fmla="*/ 42 w 156"/>
                <a:gd name="T45" fmla="*/ 116 h 221"/>
                <a:gd name="T46" fmla="*/ 45 w 156"/>
                <a:gd name="T47" fmla="*/ 117 h 221"/>
                <a:gd name="T48" fmla="*/ 78 w 156"/>
                <a:gd name="T49" fmla="*/ 221 h 221"/>
                <a:gd name="T50" fmla="*/ 72 w 156"/>
                <a:gd name="T51" fmla="*/ 142 h 221"/>
                <a:gd name="T52" fmla="*/ 115 w 156"/>
                <a:gd name="T53" fmla="*/ 43 h 221"/>
                <a:gd name="T54" fmla="*/ 121 w 156"/>
                <a:gd name="T55" fmla="*/ 40 h 221"/>
                <a:gd name="T56" fmla="*/ 97 w 156"/>
                <a:gd name="T57" fmla="*/ 58 h 221"/>
                <a:gd name="T58" fmla="*/ 115 w 156"/>
                <a:gd name="T59" fmla="*/ 43 h 221"/>
                <a:gd name="T60" fmla="*/ 39 w 156"/>
                <a:gd name="T61" fmla="*/ 72 h 221"/>
                <a:gd name="T62" fmla="*/ 30 w 156"/>
                <a:gd name="T63" fmla="*/ 56 h 221"/>
                <a:gd name="T64" fmla="*/ 43 w 156"/>
                <a:gd name="T65" fmla="*/ 7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6" h="221">
                  <a:moveTo>
                    <a:pt x="155" y="54"/>
                  </a:moveTo>
                  <a:cubicBezTo>
                    <a:pt x="155" y="45"/>
                    <a:pt x="156" y="31"/>
                    <a:pt x="156" y="34"/>
                  </a:cubicBezTo>
                  <a:cubicBezTo>
                    <a:pt x="156" y="34"/>
                    <a:pt x="156" y="34"/>
                    <a:pt x="156" y="34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3" y="31"/>
                    <a:pt x="153" y="31"/>
                    <a:pt x="153" y="31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4" y="2"/>
                    <a:pt x="111" y="2"/>
                    <a:pt x="109" y="1"/>
                  </a:cubicBezTo>
                  <a:cubicBezTo>
                    <a:pt x="109" y="1"/>
                    <a:pt x="109" y="1"/>
                    <a:pt x="109" y="1"/>
                  </a:cubicBezTo>
                  <a:cubicBezTo>
                    <a:pt x="105" y="1"/>
                    <a:pt x="101" y="1"/>
                    <a:pt x="98" y="0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8" y="1"/>
                    <a:pt x="54" y="1"/>
                    <a:pt x="50" y="1"/>
                  </a:cubicBezTo>
                  <a:cubicBezTo>
                    <a:pt x="50" y="1"/>
                    <a:pt x="50" y="1"/>
                    <a:pt x="49" y="2"/>
                  </a:cubicBezTo>
                  <a:cubicBezTo>
                    <a:pt x="46" y="2"/>
                    <a:pt x="43" y="3"/>
                    <a:pt x="40" y="6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0" y="77"/>
                    <a:pt x="2" y="55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31" y="107"/>
                    <a:pt x="37" y="104"/>
                    <a:pt x="42" y="101"/>
                  </a:cubicBezTo>
                  <a:cubicBezTo>
                    <a:pt x="42" y="106"/>
                    <a:pt x="42" y="111"/>
                    <a:pt x="42" y="116"/>
                  </a:cubicBezTo>
                  <a:cubicBezTo>
                    <a:pt x="42" y="116"/>
                    <a:pt x="42" y="117"/>
                    <a:pt x="42" y="117"/>
                  </a:cubicBezTo>
                  <a:cubicBezTo>
                    <a:pt x="43" y="117"/>
                    <a:pt x="44" y="117"/>
                    <a:pt x="45" y="117"/>
                  </a:cubicBezTo>
                  <a:cubicBezTo>
                    <a:pt x="48" y="221"/>
                    <a:pt x="48" y="221"/>
                    <a:pt x="48" y="221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8" y="208"/>
                    <a:pt x="78" y="191"/>
                    <a:pt x="78" y="174"/>
                  </a:cubicBezTo>
                  <a:cubicBezTo>
                    <a:pt x="74" y="164"/>
                    <a:pt x="72" y="153"/>
                    <a:pt x="72" y="142"/>
                  </a:cubicBezTo>
                  <a:cubicBezTo>
                    <a:pt x="72" y="95"/>
                    <a:pt x="109" y="57"/>
                    <a:pt x="155" y="54"/>
                  </a:cubicBezTo>
                  <a:close/>
                  <a:moveTo>
                    <a:pt x="115" y="43"/>
                  </a:moveTo>
                  <a:cubicBezTo>
                    <a:pt x="115" y="40"/>
                    <a:pt x="115" y="38"/>
                    <a:pt x="115" y="35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24" y="43"/>
                    <a:pt x="124" y="43"/>
                    <a:pt x="124" y="43"/>
                  </a:cubicBezTo>
                  <a:cubicBezTo>
                    <a:pt x="97" y="58"/>
                    <a:pt x="97" y="58"/>
                    <a:pt x="97" y="58"/>
                  </a:cubicBezTo>
                  <a:cubicBezTo>
                    <a:pt x="95" y="54"/>
                    <a:pt x="95" y="54"/>
                    <a:pt x="95" y="54"/>
                  </a:cubicBezTo>
                  <a:lnTo>
                    <a:pt x="115" y="43"/>
                  </a:lnTo>
                  <a:close/>
                  <a:moveTo>
                    <a:pt x="43" y="78"/>
                  </a:moveTo>
                  <a:cubicBezTo>
                    <a:pt x="39" y="72"/>
                    <a:pt x="39" y="72"/>
                    <a:pt x="39" y="72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3" y="53"/>
                    <a:pt x="43" y="65"/>
                    <a:pt x="43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p>
              <a:pPr>
                <a:defRPr/>
              </a:pPr>
              <a:endParaRPr 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304"/>
            <p:cNvSpPr/>
            <p:nvPr>
              <p:custDataLst>
                <p:tags r:id="rId35"/>
              </p:custDataLst>
            </p:nvPr>
          </p:nvSpPr>
          <p:spPr bwMode="auto">
            <a:xfrm>
              <a:off x="3920214" y="4912413"/>
              <a:ext cx="64855" cy="78158"/>
            </a:xfrm>
            <a:custGeom>
              <a:avLst/>
              <a:gdLst>
                <a:gd name="T0" fmla="*/ 0 w 31"/>
                <a:gd name="T1" fmla="*/ 0 h 37"/>
                <a:gd name="T2" fmla="*/ 1 w 31"/>
                <a:gd name="T3" fmla="*/ 37 h 37"/>
                <a:gd name="T4" fmla="*/ 31 w 31"/>
                <a:gd name="T5" fmla="*/ 37 h 37"/>
                <a:gd name="T6" fmla="*/ 31 w 31"/>
                <a:gd name="T7" fmla="*/ 33 h 37"/>
                <a:gd name="T8" fmla="*/ 0 w 31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7">
                  <a:moveTo>
                    <a:pt x="0" y="0"/>
                  </a:moveTo>
                  <a:cubicBezTo>
                    <a:pt x="1" y="37"/>
                    <a:pt x="1" y="37"/>
                    <a:pt x="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6"/>
                    <a:pt x="31" y="35"/>
                    <a:pt x="31" y="33"/>
                  </a:cubicBezTo>
                  <a:cubicBezTo>
                    <a:pt x="18" y="25"/>
                    <a:pt x="7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p>
              <a:pPr>
                <a:defRPr/>
              </a:pPr>
              <a:endParaRPr 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05"/>
            <p:cNvSpPr/>
            <p:nvPr>
              <p:custDataLst>
                <p:tags r:id="rId36"/>
              </p:custDataLst>
            </p:nvPr>
          </p:nvSpPr>
          <p:spPr bwMode="auto">
            <a:xfrm>
              <a:off x="4066552" y="4652997"/>
              <a:ext cx="56539" cy="44899"/>
            </a:xfrm>
            <a:custGeom>
              <a:avLst/>
              <a:gdLst>
                <a:gd name="T0" fmla="*/ 29 w 34"/>
                <a:gd name="T1" fmla="*/ 0 h 27"/>
                <a:gd name="T2" fmla="*/ 24 w 34"/>
                <a:gd name="T3" fmla="*/ 0 h 27"/>
                <a:gd name="T4" fmla="*/ 10 w 34"/>
                <a:gd name="T5" fmla="*/ 0 h 27"/>
                <a:gd name="T6" fmla="*/ 4 w 34"/>
                <a:gd name="T7" fmla="*/ 0 h 27"/>
                <a:gd name="T8" fmla="*/ 0 w 34"/>
                <a:gd name="T9" fmla="*/ 27 h 27"/>
                <a:gd name="T10" fmla="*/ 10 w 34"/>
                <a:gd name="T11" fmla="*/ 27 h 27"/>
                <a:gd name="T12" fmla="*/ 24 w 34"/>
                <a:gd name="T13" fmla="*/ 27 h 27"/>
                <a:gd name="T14" fmla="*/ 34 w 34"/>
                <a:gd name="T15" fmla="*/ 27 h 27"/>
                <a:gd name="T16" fmla="*/ 29 w 34"/>
                <a:gd name="T1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7">
                  <a:moveTo>
                    <a:pt x="29" y="0"/>
                  </a:moveTo>
                  <a:lnTo>
                    <a:pt x="24" y="0"/>
                  </a:lnTo>
                  <a:lnTo>
                    <a:pt x="10" y="0"/>
                  </a:lnTo>
                  <a:lnTo>
                    <a:pt x="4" y="0"/>
                  </a:lnTo>
                  <a:lnTo>
                    <a:pt x="0" y="27"/>
                  </a:lnTo>
                  <a:lnTo>
                    <a:pt x="10" y="27"/>
                  </a:lnTo>
                  <a:lnTo>
                    <a:pt x="24" y="27"/>
                  </a:lnTo>
                  <a:lnTo>
                    <a:pt x="34" y="27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p>
              <a:pPr>
                <a:defRPr/>
              </a:pPr>
              <a:endParaRPr 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06"/>
            <p:cNvSpPr/>
            <p:nvPr>
              <p:custDataLst>
                <p:tags r:id="rId37"/>
              </p:custDataLst>
            </p:nvPr>
          </p:nvSpPr>
          <p:spPr bwMode="auto">
            <a:xfrm>
              <a:off x="3991720" y="4662974"/>
              <a:ext cx="64855" cy="63191"/>
            </a:xfrm>
            <a:custGeom>
              <a:avLst/>
              <a:gdLst>
                <a:gd name="T0" fmla="*/ 21 w 39"/>
                <a:gd name="T1" fmla="*/ 0 h 38"/>
                <a:gd name="T2" fmla="*/ 16 w 39"/>
                <a:gd name="T3" fmla="*/ 3 h 38"/>
                <a:gd name="T4" fmla="*/ 5 w 39"/>
                <a:gd name="T5" fmla="*/ 9 h 38"/>
                <a:gd name="T6" fmla="*/ 0 w 39"/>
                <a:gd name="T7" fmla="*/ 13 h 38"/>
                <a:gd name="T8" fmla="*/ 10 w 39"/>
                <a:gd name="T9" fmla="*/ 38 h 38"/>
                <a:gd name="T10" fmla="*/ 17 w 39"/>
                <a:gd name="T11" fmla="*/ 33 h 38"/>
                <a:gd name="T12" fmla="*/ 30 w 39"/>
                <a:gd name="T13" fmla="*/ 25 h 38"/>
                <a:gd name="T14" fmla="*/ 39 w 39"/>
                <a:gd name="T15" fmla="*/ 20 h 38"/>
                <a:gd name="T16" fmla="*/ 21 w 39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8">
                  <a:moveTo>
                    <a:pt x="21" y="0"/>
                  </a:moveTo>
                  <a:lnTo>
                    <a:pt x="16" y="3"/>
                  </a:lnTo>
                  <a:lnTo>
                    <a:pt x="5" y="9"/>
                  </a:lnTo>
                  <a:lnTo>
                    <a:pt x="0" y="13"/>
                  </a:lnTo>
                  <a:lnTo>
                    <a:pt x="10" y="38"/>
                  </a:lnTo>
                  <a:lnTo>
                    <a:pt x="17" y="33"/>
                  </a:lnTo>
                  <a:lnTo>
                    <a:pt x="30" y="25"/>
                  </a:lnTo>
                  <a:lnTo>
                    <a:pt x="39" y="20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p>
              <a:pPr>
                <a:defRPr/>
              </a:pPr>
              <a:endParaRPr 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07"/>
            <p:cNvSpPr/>
            <p:nvPr>
              <p:custDataLst>
                <p:tags r:id="rId38"/>
              </p:custDataLst>
            </p:nvPr>
          </p:nvSpPr>
          <p:spPr bwMode="auto">
            <a:xfrm>
              <a:off x="3935180" y="4712862"/>
              <a:ext cx="63191" cy="64855"/>
            </a:xfrm>
            <a:custGeom>
              <a:avLst/>
              <a:gdLst>
                <a:gd name="T0" fmla="*/ 13 w 38"/>
                <a:gd name="T1" fmla="*/ 0 h 39"/>
                <a:gd name="T2" fmla="*/ 9 w 38"/>
                <a:gd name="T3" fmla="*/ 5 h 39"/>
                <a:gd name="T4" fmla="*/ 3 w 38"/>
                <a:gd name="T5" fmla="*/ 18 h 39"/>
                <a:gd name="T6" fmla="*/ 0 w 38"/>
                <a:gd name="T7" fmla="*/ 23 h 39"/>
                <a:gd name="T8" fmla="*/ 20 w 38"/>
                <a:gd name="T9" fmla="*/ 39 h 39"/>
                <a:gd name="T10" fmla="*/ 25 w 38"/>
                <a:gd name="T11" fmla="*/ 31 h 39"/>
                <a:gd name="T12" fmla="*/ 33 w 38"/>
                <a:gd name="T13" fmla="*/ 19 h 39"/>
                <a:gd name="T14" fmla="*/ 38 w 38"/>
                <a:gd name="T15" fmla="*/ 10 h 39"/>
                <a:gd name="T16" fmla="*/ 13 w 38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39">
                  <a:moveTo>
                    <a:pt x="13" y="0"/>
                  </a:moveTo>
                  <a:lnTo>
                    <a:pt x="9" y="5"/>
                  </a:lnTo>
                  <a:lnTo>
                    <a:pt x="3" y="18"/>
                  </a:lnTo>
                  <a:lnTo>
                    <a:pt x="0" y="23"/>
                  </a:lnTo>
                  <a:lnTo>
                    <a:pt x="20" y="39"/>
                  </a:lnTo>
                  <a:lnTo>
                    <a:pt x="25" y="31"/>
                  </a:lnTo>
                  <a:lnTo>
                    <a:pt x="33" y="19"/>
                  </a:lnTo>
                  <a:lnTo>
                    <a:pt x="38" y="10"/>
                  </a:ln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p>
              <a:pPr>
                <a:defRPr/>
              </a:pPr>
              <a:endParaRPr 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308"/>
            <p:cNvSpPr/>
            <p:nvPr>
              <p:custDataLst>
                <p:tags r:id="rId39"/>
              </p:custDataLst>
            </p:nvPr>
          </p:nvSpPr>
          <p:spPr bwMode="auto">
            <a:xfrm>
              <a:off x="3918551" y="4787694"/>
              <a:ext cx="43236" cy="54877"/>
            </a:xfrm>
            <a:custGeom>
              <a:avLst/>
              <a:gdLst>
                <a:gd name="T0" fmla="*/ 0 w 26"/>
                <a:gd name="T1" fmla="*/ 4 h 33"/>
                <a:gd name="T2" fmla="*/ 0 w 26"/>
                <a:gd name="T3" fmla="*/ 10 h 33"/>
                <a:gd name="T4" fmla="*/ 0 w 26"/>
                <a:gd name="T5" fmla="*/ 24 h 33"/>
                <a:gd name="T6" fmla="*/ 0 w 26"/>
                <a:gd name="T7" fmla="*/ 29 h 33"/>
                <a:gd name="T8" fmla="*/ 26 w 26"/>
                <a:gd name="T9" fmla="*/ 33 h 33"/>
                <a:gd name="T10" fmla="*/ 26 w 26"/>
                <a:gd name="T11" fmla="*/ 24 h 33"/>
                <a:gd name="T12" fmla="*/ 26 w 26"/>
                <a:gd name="T13" fmla="*/ 10 h 33"/>
                <a:gd name="T14" fmla="*/ 26 w 26"/>
                <a:gd name="T15" fmla="*/ 0 h 33"/>
                <a:gd name="T16" fmla="*/ 0 w 26"/>
                <a:gd name="T17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33">
                  <a:moveTo>
                    <a:pt x="0" y="4"/>
                  </a:moveTo>
                  <a:lnTo>
                    <a:pt x="0" y="10"/>
                  </a:lnTo>
                  <a:lnTo>
                    <a:pt x="0" y="24"/>
                  </a:lnTo>
                  <a:lnTo>
                    <a:pt x="0" y="29"/>
                  </a:lnTo>
                  <a:lnTo>
                    <a:pt x="26" y="33"/>
                  </a:lnTo>
                  <a:lnTo>
                    <a:pt x="26" y="24"/>
                  </a:lnTo>
                  <a:lnTo>
                    <a:pt x="26" y="10"/>
                  </a:lnTo>
                  <a:lnTo>
                    <a:pt x="26" y="0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p>
              <a:pPr>
                <a:defRPr/>
              </a:pPr>
              <a:endParaRPr 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09"/>
            <p:cNvSpPr/>
            <p:nvPr>
              <p:custDataLst>
                <p:tags r:id="rId40"/>
              </p:custDataLst>
            </p:nvPr>
          </p:nvSpPr>
          <p:spPr bwMode="auto">
            <a:xfrm>
              <a:off x="3928529" y="4854211"/>
              <a:ext cx="61529" cy="64855"/>
            </a:xfrm>
            <a:custGeom>
              <a:avLst/>
              <a:gdLst>
                <a:gd name="T0" fmla="*/ 0 w 37"/>
                <a:gd name="T1" fmla="*/ 17 h 39"/>
                <a:gd name="T2" fmla="*/ 3 w 37"/>
                <a:gd name="T3" fmla="*/ 22 h 39"/>
                <a:gd name="T4" fmla="*/ 9 w 37"/>
                <a:gd name="T5" fmla="*/ 34 h 39"/>
                <a:gd name="T6" fmla="*/ 12 w 37"/>
                <a:gd name="T7" fmla="*/ 39 h 39"/>
                <a:gd name="T8" fmla="*/ 37 w 37"/>
                <a:gd name="T9" fmla="*/ 29 h 39"/>
                <a:gd name="T10" fmla="*/ 33 w 37"/>
                <a:gd name="T11" fmla="*/ 20 h 39"/>
                <a:gd name="T12" fmla="*/ 25 w 37"/>
                <a:gd name="T13" fmla="*/ 9 h 39"/>
                <a:gd name="T14" fmla="*/ 20 w 37"/>
                <a:gd name="T15" fmla="*/ 0 h 39"/>
                <a:gd name="T16" fmla="*/ 0 w 37"/>
                <a:gd name="T17" fmla="*/ 1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39">
                  <a:moveTo>
                    <a:pt x="0" y="17"/>
                  </a:moveTo>
                  <a:lnTo>
                    <a:pt x="3" y="22"/>
                  </a:lnTo>
                  <a:lnTo>
                    <a:pt x="9" y="34"/>
                  </a:lnTo>
                  <a:lnTo>
                    <a:pt x="12" y="39"/>
                  </a:lnTo>
                  <a:lnTo>
                    <a:pt x="37" y="29"/>
                  </a:lnTo>
                  <a:lnTo>
                    <a:pt x="33" y="20"/>
                  </a:lnTo>
                  <a:lnTo>
                    <a:pt x="25" y="9"/>
                  </a:lnTo>
                  <a:lnTo>
                    <a:pt x="20" y="0"/>
                  </a:lnTo>
                  <a:lnTo>
                    <a:pt x="0" y="1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p>
              <a:pPr>
                <a:defRPr/>
              </a:pPr>
              <a:endParaRPr 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10"/>
            <p:cNvSpPr/>
            <p:nvPr>
              <p:custDataLst>
                <p:tags r:id="rId41"/>
              </p:custDataLst>
            </p:nvPr>
          </p:nvSpPr>
          <p:spPr bwMode="auto">
            <a:xfrm>
              <a:off x="3978416" y="4912413"/>
              <a:ext cx="64855" cy="63191"/>
            </a:xfrm>
            <a:custGeom>
              <a:avLst/>
              <a:gdLst>
                <a:gd name="T0" fmla="*/ 0 w 39"/>
                <a:gd name="T1" fmla="*/ 26 h 38"/>
                <a:gd name="T2" fmla="*/ 5 w 39"/>
                <a:gd name="T3" fmla="*/ 28 h 38"/>
                <a:gd name="T4" fmla="*/ 18 w 39"/>
                <a:gd name="T5" fmla="*/ 36 h 38"/>
                <a:gd name="T6" fmla="*/ 23 w 39"/>
                <a:gd name="T7" fmla="*/ 38 h 38"/>
                <a:gd name="T8" fmla="*/ 39 w 39"/>
                <a:gd name="T9" fmla="*/ 17 h 38"/>
                <a:gd name="T10" fmla="*/ 30 w 39"/>
                <a:gd name="T11" fmla="*/ 12 h 38"/>
                <a:gd name="T12" fmla="*/ 19 w 39"/>
                <a:gd name="T13" fmla="*/ 6 h 38"/>
                <a:gd name="T14" fmla="*/ 10 w 39"/>
                <a:gd name="T15" fmla="*/ 0 h 38"/>
                <a:gd name="T16" fmla="*/ 0 w 39"/>
                <a:gd name="T17" fmla="*/ 2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8">
                  <a:moveTo>
                    <a:pt x="0" y="26"/>
                  </a:moveTo>
                  <a:lnTo>
                    <a:pt x="5" y="28"/>
                  </a:lnTo>
                  <a:lnTo>
                    <a:pt x="18" y="36"/>
                  </a:lnTo>
                  <a:lnTo>
                    <a:pt x="23" y="38"/>
                  </a:lnTo>
                  <a:lnTo>
                    <a:pt x="39" y="17"/>
                  </a:lnTo>
                  <a:lnTo>
                    <a:pt x="30" y="12"/>
                  </a:lnTo>
                  <a:lnTo>
                    <a:pt x="19" y="6"/>
                  </a:lnTo>
                  <a:lnTo>
                    <a:pt x="10" y="0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p>
              <a:pPr>
                <a:defRPr/>
              </a:pPr>
              <a:endParaRPr 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11"/>
            <p:cNvSpPr/>
            <p:nvPr>
              <p:custDataLst>
                <p:tags r:id="rId42"/>
              </p:custDataLst>
            </p:nvPr>
          </p:nvSpPr>
          <p:spPr bwMode="auto">
            <a:xfrm>
              <a:off x="4054911" y="4947335"/>
              <a:ext cx="53214" cy="43236"/>
            </a:xfrm>
            <a:custGeom>
              <a:avLst/>
              <a:gdLst>
                <a:gd name="T0" fmla="*/ 3 w 32"/>
                <a:gd name="T1" fmla="*/ 26 h 26"/>
                <a:gd name="T2" fmla="*/ 8 w 32"/>
                <a:gd name="T3" fmla="*/ 26 h 26"/>
                <a:gd name="T4" fmla="*/ 23 w 32"/>
                <a:gd name="T5" fmla="*/ 26 h 26"/>
                <a:gd name="T6" fmla="*/ 28 w 32"/>
                <a:gd name="T7" fmla="*/ 26 h 26"/>
                <a:gd name="T8" fmla="*/ 32 w 32"/>
                <a:gd name="T9" fmla="*/ 0 h 26"/>
                <a:gd name="T10" fmla="*/ 23 w 32"/>
                <a:gd name="T11" fmla="*/ 0 h 26"/>
                <a:gd name="T12" fmla="*/ 8 w 32"/>
                <a:gd name="T13" fmla="*/ 0 h 26"/>
                <a:gd name="T14" fmla="*/ 0 w 32"/>
                <a:gd name="T15" fmla="*/ 0 h 26"/>
                <a:gd name="T16" fmla="*/ 3 w 32"/>
                <a:gd name="T1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26">
                  <a:moveTo>
                    <a:pt x="3" y="26"/>
                  </a:moveTo>
                  <a:lnTo>
                    <a:pt x="8" y="26"/>
                  </a:lnTo>
                  <a:lnTo>
                    <a:pt x="23" y="26"/>
                  </a:lnTo>
                  <a:lnTo>
                    <a:pt x="28" y="26"/>
                  </a:lnTo>
                  <a:lnTo>
                    <a:pt x="32" y="0"/>
                  </a:lnTo>
                  <a:lnTo>
                    <a:pt x="23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3" y="2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p>
              <a:pPr>
                <a:defRPr/>
              </a:pPr>
              <a:endParaRPr 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12"/>
            <p:cNvSpPr/>
            <p:nvPr>
              <p:custDataLst>
                <p:tags r:id="rId43"/>
              </p:custDataLst>
            </p:nvPr>
          </p:nvSpPr>
          <p:spPr bwMode="auto">
            <a:xfrm>
              <a:off x="4121428" y="4919065"/>
              <a:ext cx="61529" cy="63191"/>
            </a:xfrm>
            <a:custGeom>
              <a:avLst/>
              <a:gdLst>
                <a:gd name="T0" fmla="*/ 16 w 37"/>
                <a:gd name="T1" fmla="*/ 38 h 38"/>
                <a:gd name="T2" fmla="*/ 21 w 37"/>
                <a:gd name="T3" fmla="*/ 35 h 38"/>
                <a:gd name="T4" fmla="*/ 34 w 37"/>
                <a:gd name="T5" fmla="*/ 28 h 38"/>
                <a:gd name="T6" fmla="*/ 37 w 37"/>
                <a:gd name="T7" fmla="*/ 25 h 38"/>
                <a:gd name="T8" fmla="*/ 29 w 37"/>
                <a:gd name="T9" fmla="*/ 0 h 38"/>
                <a:gd name="T10" fmla="*/ 20 w 37"/>
                <a:gd name="T11" fmla="*/ 5 h 38"/>
                <a:gd name="T12" fmla="*/ 7 w 37"/>
                <a:gd name="T13" fmla="*/ 12 h 38"/>
                <a:gd name="T14" fmla="*/ 0 w 37"/>
                <a:gd name="T15" fmla="*/ 17 h 38"/>
                <a:gd name="T16" fmla="*/ 16 w 37"/>
                <a:gd name="T1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38">
                  <a:moveTo>
                    <a:pt x="16" y="38"/>
                  </a:moveTo>
                  <a:lnTo>
                    <a:pt x="21" y="35"/>
                  </a:lnTo>
                  <a:lnTo>
                    <a:pt x="34" y="28"/>
                  </a:lnTo>
                  <a:lnTo>
                    <a:pt x="37" y="25"/>
                  </a:lnTo>
                  <a:lnTo>
                    <a:pt x="29" y="0"/>
                  </a:lnTo>
                  <a:lnTo>
                    <a:pt x="20" y="5"/>
                  </a:lnTo>
                  <a:lnTo>
                    <a:pt x="7" y="12"/>
                  </a:lnTo>
                  <a:lnTo>
                    <a:pt x="0" y="17"/>
                  </a:lnTo>
                  <a:lnTo>
                    <a:pt x="16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p>
              <a:pPr>
                <a:defRPr/>
              </a:pPr>
              <a:endParaRPr 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13"/>
            <p:cNvSpPr/>
            <p:nvPr>
              <p:custDataLst>
                <p:tags r:id="rId44"/>
              </p:custDataLst>
            </p:nvPr>
          </p:nvSpPr>
          <p:spPr bwMode="auto">
            <a:xfrm>
              <a:off x="4179631" y="4867515"/>
              <a:ext cx="61529" cy="63191"/>
            </a:xfrm>
            <a:custGeom>
              <a:avLst/>
              <a:gdLst>
                <a:gd name="T0" fmla="*/ 25 w 37"/>
                <a:gd name="T1" fmla="*/ 38 h 38"/>
                <a:gd name="T2" fmla="*/ 27 w 37"/>
                <a:gd name="T3" fmla="*/ 33 h 38"/>
                <a:gd name="T4" fmla="*/ 34 w 37"/>
                <a:gd name="T5" fmla="*/ 21 h 38"/>
                <a:gd name="T6" fmla="*/ 37 w 37"/>
                <a:gd name="T7" fmla="*/ 16 h 38"/>
                <a:gd name="T8" fmla="*/ 16 w 37"/>
                <a:gd name="T9" fmla="*/ 0 h 38"/>
                <a:gd name="T10" fmla="*/ 11 w 37"/>
                <a:gd name="T11" fmla="*/ 7 h 38"/>
                <a:gd name="T12" fmla="*/ 5 w 37"/>
                <a:gd name="T13" fmla="*/ 20 h 38"/>
                <a:gd name="T14" fmla="*/ 0 w 37"/>
                <a:gd name="T15" fmla="*/ 27 h 38"/>
                <a:gd name="T16" fmla="*/ 25 w 37"/>
                <a:gd name="T1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38">
                  <a:moveTo>
                    <a:pt x="25" y="38"/>
                  </a:moveTo>
                  <a:lnTo>
                    <a:pt x="27" y="33"/>
                  </a:lnTo>
                  <a:lnTo>
                    <a:pt x="34" y="21"/>
                  </a:lnTo>
                  <a:lnTo>
                    <a:pt x="37" y="16"/>
                  </a:lnTo>
                  <a:lnTo>
                    <a:pt x="16" y="0"/>
                  </a:lnTo>
                  <a:lnTo>
                    <a:pt x="11" y="7"/>
                  </a:lnTo>
                  <a:lnTo>
                    <a:pt x="5" y="20"/>
                  </a:lnTo>
                  <a:lnTo>
                    <a:pt x="0" y="27"/>
                  </a:lnTo>
                  <a:lnTo>
                    <a:pt x="25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p>
              <a:pPr>
                <a:defRPr/>
              </a:pPr>
              <a:endParaRPr 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314"/>
            <p:cNvSpPr/>
            <p:nvPr>
              <p:custDataLst>
                <p:tags r:id="rId45"/>
              </p:custDataLst>
            </p:nvPr>
          </p:nvSpPr>
          <p:spPr bwMode="auto">
            <a:xfrm>
              <a:off x="4212889" y="4800998"/>
              <a:ext cx="43236" cy="56539"/>
            </a:xfrm>
            <a:custGeom>
              <a:avLst/>
              <a:gdLst>
                <a:gd name="T0" fmla="*/ 26 w 26"/>
                <a:gd name="T1" fmla="*/ 30 h 34"/>
                <a:gd name="T2" fmla="*/ 26 w 26"/>
                <a:gd name="T3" fmla="*/ 24 h 34"/>
                <a:gd name="T4" fmla="*/ 26 w 26"/>
                <a:gd name="T5" fmla="*/ 10 h 34"/>
                <a:gd name="T6" fmla="*/ 26 w 26"/>
                <a:gd name="T7" fmla="*/ 5 h 34"/>
                <a:gd name="T8" fmla="*/ 0 w 26"/>
                <a:gd name="T9" fmla="*/ 0 h 34"/>
                <a:gd name="T10" fmla="*/ 0 w 26"/>
                <a:gd name="T11" fmla="*/ 10 h 34"/>
                <a:gd name="T12" fmla="*/ 0 w 26"/>
                <a:gd name="T13" fmla="*/ 24 h 34"/>
                <a:gd name="T14" fmla="*/ 0 w 26"/>
                <a:gd name="T15" fmla="*/ 34 h 34"/>
                <a:gd name="T16" fmla="*/ 26 w 26"/>
                <a:gd name="T17" fmla="*/ 3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34">
                  <a:moveTo>
                    <a:pt x="26" y="30"/>
                  </a:moveTo>
                  <a:lnTo>
                    <a:pt x="26" y="24"/>
                  </a:lnTo>
                  <a:lnTo>
                    <a:pt x="26" y="10"/>
                  </a:lnTo>
                  <a:lnTo>
                    <a:pt x="26" y="5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24"/>
                  </a:lnTo>
                  <a:lnTo>
                    <a:pt x="0" y="34"/>
                  </a:lnTo>
                  <a:lnTo>
                    <a:pt x="26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p>
              <a:pPr>
                <a:defRPr/>
              </a:pPr>
              <a:endParaRPr 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315"/>
            <p:cNvSpPr/>
            <p:nvPr>
              <p:custDataLst>
                <p:tags r:id="rId46"/>
              </p:custDataLst>
            </p:nvPr>
          </p:nvSpPr>
          <p:spPr bwMode="auto">
            <a:xfrm>
              <a:off x="4186282" y="4726166"/>
              <a:ext cx="61529" cy="64855"/>
            </a:xfrm>
            <a:custGeom>
              <a:avLst/>
              <a:gdLst>
                <a:gd name="T0" fmla="*/ 37 w 37"/>
                <a:gd name="T1" fmla="*/ 21 h 39"/>
                <a:gd name="T2" fmla="*/ 35 w 37"/>
                <a:gd name="T3" fmla="*/ 16 h 39"/>
                <a:gd name="T4" fmla="*/ 27 w 37"/>
                <a:gd name="T5" fmla="*/ 5 h 39"/>
                <a:gd name="T6" fmla="*/ 25 w 37"/>
                <a:gd name="T7" fmla="*/ 0 h 39"/>
                <a:gd name="T8" fmla="*/ 0 w 37"/>
                <a:gd name="T9" fmla="*/ 10 h 39"/>
                <a:gd name="T10" fmla="*/ 5 w 37"/>
                <a:gd name="T11" fmla="*/ 17 h 39"/>
                <a:gd name="T12" fmla="*/ 11 w 37"/>
                <a:gd name="T13" fmla="*/ 30 h 39"/>
                <a:gd name="T14" fmla="*/ 16 w 37"/>
                <a:gd name="T15" fmla="*/ 39 h 39"/>
                <a:gd name="T16" fmla="*/ 37 w 37"/>
                <a:gd name="T17" fmla="*/ 2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39">
                  <a:moveTo>
                    <a:pt x="37" y="21"/>
                  </a:moveTo>
                  <a:lnTo>
                    <a:pt x="35" y="16"/>
                  </a:lnTo>
                  <a:lnTo>
                    <a:pt x="27" y="5"/>
                  </a:lnTo>
                  <a:lnTo>
                    <a:pt x="25" y="0"/>
                  </a:lnTo>
                  <a:lnTo>
                    <a:pt x="0" y="10"/>
                  </a:lnTo>
                  <a:lnTo>
                    <a:pt x="5" y="17"/>
                  </a:lnTo>
                  <a:lnTo>
                    <a:pt x="11" y="30"/>
                  </a:lnTo>
                  <a:lnTo>
                    <a:pt x="16" y="39"/>
                  </a:lnTo>
                  <a:lnTo>
                    <a:pt x="37" y="2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p>
              <a:pPr>
                <a:defRPr/>
              </a:pPr>
              <a:endParaRPr 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316"/>
            <p:cNvSpPr/>
            <p:nvPr>
              <p:custDataLst>
                <p:tags r:id="rId47"/>
              </p:custDataLst>
            </p:nvPr>
          </p:nvSpPr>
          <p:spPr bwMode="auto">
            <a:xfrm>
              <a:off x="4131405" y="4669626"/>
              <a:ext cx="64855" cy="61529"/>
            </a:xfrm>
            <a:custGeom>
              <a:avLst/>
              <a:gdLst>
                <a:gd name="T0" fmla="*/ 39 w 39"/>
                <a:gd name="T1" fmla="*/ 12 h 37"/>
                <a:gd name="T2" fmla="*/ 34 w 39"/>
                <a:gd name="T3" fmla="*/ 10 h 37"/>
                <a:gd name="T4" fmla="*/ 23 w 39"/>
                <a:gd name="T5" fmla="*/ 2 h 37"/>
                <a:gd name="T6" fmla="*/ 17 w 39"/>
                <a:gd name="T7" fmla="*/ 0 h 37"/>
                <a:gd name="T8" fmla="*/ 0 w 39"/>
                <a:gd name="T9" fmla="*/ 21 h 37"/>
                <a:gd name="T10" fmla="*/ 9 w 39"/>
                <a:gd name="T11" fmla="*/ 25 h 37"/>
                <a:gd name="T12" fmla="*/ 21 w 39"/>
                <a:gd name="T13" fmla="*/ 32 h 37"/>
                <a:gd name="T14" fmla="*/ 29 w 39"/>
                <a:gd name="T15" fmla="*/ 37 h 37"/>
                <a:gd name="T16" fmla="*/ 39 w 39"/>
                <a:gd name="T17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37">
                  <a:moveTo>
                    <a:pt x="39" y="12"/>
                  </a:moveTo>
                  <a:lnTo>
                    <a:pt x="34" y="10"/>
                  </a:lnTo>
                  <a:lnTo>
                    <a:pt x="23" y="2"/>
                  </a:lnTo>
                  <a:lnTo>
                    <a:pt x="17" y="0"/>
                  </a:lnTo>
                  <a:lnTo>
                    <a:pt x="0" y="21"/>
                  </a:lnTo>
                  <a:lnTo>
                    <a:pt x="9" y="25"/>
                  </a:lnTo>
                  <a:lnTo>
                    <a:pt x="21" y="32"/>
                  </a:lnTo>
                  <a:lnTo>
                    <a:pt x="29" y="37"/>
                  </a:lnTo>
                  <a:lnTo>
                    <a:pt x="39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p>
              <a:pPr>
                <a:defRPr/>
              </a:pPr>
              <a:endParaRPr 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317"/>
            <p:cNvSpPr>
              <a:spLocks noEditPoints="1"/>
            </p:cNvSpPr>
            <p:nvPr>
              <p:custDataLst>
                <p:tags r:id="rId48"/>
              </p:custDataLst>
            </p:nvPr>
          </p:nvSpPr>
          <p:spPr bwMode="auto">
            <a:xfrm>
              <a:off x="3948484" y="4681267"/>
              <a:ext cx="279371" cy="282697"/>
            </a:xfrm>
            <a:custGeom>
              <a:avLst/>
              <a:gdLst>
                <a:gd name="T0" fmla="*/ 67 w 134"/>
                <a:gd name="T1" fmla="*/ 135 h 135"/>
                <a:gd name="T2" fmla="*/ 0 w 134"/>
                <a:gd name="T3" fmla="*/ 67 h 135"/>
                <a:gd name="T4" fmla="*/ 67 w 134"/>
                <a:gd name="T5" fmla="*/ 0 h 135"/>
                <a:gd name="T6" fmla="*/ 134 w 134"/>
                <a:gd name="T7" fmla="*/ 67 h 135"/>
                <a:gd name="T8" fmla="*/ 67 w 134"/>
                <a:gd name="T9" fmla="*/ 135 h 135"/>
                <a:gd name="T10" fmla="*/ 67 w 134"/>
                <a:gd name="T11" fmla="*/ 20 h 135"/>
                <a:gd name="T12" fmla="*/ 20 w 134"/>
                <a:gd name="T13" fmla="*/ 67 h 135"/>
                <a:gd name="T14" fmla="*/ 67 w 134"/>
                <a:gd name="T15" fmla="*/ 115 h 135"/>
                <a:gd name="T16" fmla="*/ 114 w 134"/>
                <a:gd name="T17" fmla="*/ 67 h 135"/>
                <a:gd name="T18" fmla="*/ 67 w 134"/>
                <a:gd name="T19" fmla="*/ 2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135">
                  <a:moveTo>
                    <a:pt x="67" y="135"/>
                  </a:moveTo>
                  <a:cubicBezTo>
                    <a:pt x="30" y="135"/>
                    <a:pt x="0" y="105"/>
                    <a:pt x="0" y="67"/>
                  </a:cubicBezTo>
                  <a:cubicBezTo>
                    <a:pt x="0" y="30"/>
                    <a:pt x="30" y="0"/>
                    <a:pt x="67" y="0"/>
                  </a:cubicBezTo>
                  <a:cubicBezTo>
                    <a:pt x="104" y="0"/>
                    <a:pt x="134" y="30"/>
                    <a:pt x="134" y="67"/>
                  </a:cubicBezTo>
                  <a:cubicBezTo>
                    <a:pt x="134" y="105"/>
                    <a:pt x="104" y="135"/>
                    <a:pt x="67" y="135"/>
                  </a:cubicBezTo>
                  <a:close/>
                  <a:moveTo>
                    <a:pt x="67" y="20"/>
                  </a:moveTo>
                  <a:cubicBezTo>
                    <a:pt x="41" y="20"/>
                    <a:pt x="20" y="41"/>
                    <a:pt x="20" y="67"/>
                  </a:cubicBezTo>
                  <a:cubicBezTo>
                    <a:pt x="20" y="93"/>
                    <a:pt x="41" y="115"/>
                    <a:pt x="67" y="115"/>
                  </a:cubicBezTo>
                  <a:cubicBezTo>
                    <a:pt x="93" y="115"/>
                    <a:pt x="114" y="93"/>
                    <a:pt x="114" y="67"/>
                  </a:cubicBezTo>
                  <a:cubicBezTo>
                    <a:pt x="114" y="41"/>
                    <a:pt x="93" y="20"/>
                    <a:pt x="67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p>
              <a:pPr>
                <a:defRPr/>
              </a:pPr>
              <a:endParaRPr 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Oval 318"/>
            <p:cNvSpPr>
              <a:spLocks noChangeArrowheads="1"/>
            </p:cNvSpPr>
            <p:nvPr>
              <p:custDataLst>
                <p:tags r:id="rId49"/>
              </p:custDataLst>
            </p:nvPr>
          </p:nvSpPr>
          <p:spPr bwMode="auto">
            <a:xfrm>
              <a:off x="4028304" y="4762750"/>
              <a:ext cx="119731" cy="119731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p>
              <a:pPr>
                <a:defRPr/>
              </a:pPr>
              <a:endParaRPr 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/>
          <p:nvPr>
            <p:custDataLst>
              <p:tags r:id="rId50"/>
            </p:custDataLst>
          </p:nvPr>
        </p:nvGrpSpPr>
        <p:grpSpPr>
          <a:xfrm>
            <a:off x="4191000" y="3517265"/>
            <a:ext cx="273050" cy="335280"/>
            <a:chOff x="5786" y="187"/>
            <a:chExt cx="4184" cy="7319"/>
          </a:xfrm>
        </p:grpSpPr>
        <p:sp>
          <p:nvSpPr>
            <p:cNvPr id="43" name="Freeform 43"/>
            <p:cNvSpPr/>
            <p:nvPr>
              <p:custDataLst>
                <p:tags r:id="rId51"/>
              </p:custDataLst>
            </p:nvPr>
          </p:nvSpPr>
          <p:spPr bwMode="auto">
            <a:xfrm>
              <a:off x="5786" y="3750"/>
              <a:ext cx="4185" cy="3756"/>
            </a:xfrm>
            <a:custGeom>
              <a:avLst/>
              <a:gdLst>
                <a:gd name="T0" fmla="*/ 112 w 139"/>
                <a:gd name="T1" fmla="*/ 3 h 103"/>
                <a:gd name="T2" fmla="*/ 97 w 139"/>
                <a:gd name="T3" fmla="*/ 0 h 103"/>
                <a:gd name="T4" fmla="*/ 89 w 139"/>
                <a:gd name="T5" fmla="*/ 0 h 103"/>
                <a:gd name="T6" fmla="*/ 69 w 139"/>
                <a:gd name="T7" fmla="*/ 56 h 103"/>
                <a:gd name="T8" fmla="*/ 50 w 139"/>
                <a:gd name="T9" fmla="*/ 0 h 103"/>
                <a:gd name="T10" fmla="*/ 42 w 139"/>
                <a:gd name="T11" fmla="*/ 0 h 103"/>
                <a:gd name="T12" fmla="*/ 31 w 139"/>
                <a:gd name="T13" fmla="*/ 1 h 103"/>
                <a:gd name="T14" fmla="*/ 0 w 139"/>
                <a:gd name="T15" fmla="*/ 46 h 103"/>
                <a:gd name="T16" fmla="*/ 0 w 139"/>
                <a:gd name="T17" fmla="*/ 55 h 103"/>
                <a:gd name="T18" fmla="*/ 0 w 139"/>
                <a:gd name="T19" fmla="*/ 103 h 103"/>
                <a:gd name="T20" fmla="*/ 139 w 139"/>
                <a:gd name="T21" fmla="*/ 103 h 103"/>
                <a:gd name="T22" fmla="*/ 139 w 139"/>
                <a:gd name="T23" fmla="*/ 50 h 103"/>
                <a:gd name="T24" fmla="*/ 139 w 139"/>
                <a:gd name="T25" fmla="*/ 46 h 103"/>
                <a:gd name="T26" fmla="*/ 112 w 139"/>
                <a:gd name="T27" fmla="*/ 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103">
                  <a:moveTo>
                    <a:pt x="112" y="3"/>
                  </a:moveTo>
                  <a:cubicBezTo>
                    <a:pt x="107" y="1"/>
                    <a:pt x="102" y="0"/>
                    <a:pt x="97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69" y="56"/>
                    <a:pt x="69" y="56"/>
                    <a:pt x="69" y="5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8" y="0"/>
                    <a:pt x="34" y="0"/>
                    <a:pt x="31" y="1"/>
                  </a:cubicBezTo>
                  <a:cubicBezTo>
                    <a:pt x="13" y="7"/>
                    <a:pt x="0" y="25"/>
                    <a:pt x="0" y="46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139" y="103"/>
                    <a:pt x="139" y="103"/>
                    <a:pt x="139" y="103"/>
                  </a:cubicBezTo>
                  <a:cubicBezTo>
                    <a:pt x="139" y="50"/>
                    <a:pt x="139" y="50"/>
                    <a:pt x="139" y="50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39" y="26"/>
                    <a:pt x="128" y="9"/>
                    <a:pt x="112" y="3"/>
                  </a:cubicBezTo>
                  <a:close/>
                </a:path>
              </a:pathLst>
            </a:custGeom>
            <a:gradFill>
              <a:gsLst>
                <a:gs pos="50000">
                  <a:schemeClr val="accent1"/>
                </a:gs>
                <a:gs pos="0">
                  <a:schemeClr val="accent1">
                    <a:lumMod val="25000"/>
                    <a:lumOff val="75000"/>
                  </a:schemeClr>
                </a:gs>
                <a:gs pos="100000">
                  <a:schemeClr val="accent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37112" tIns="68554" rIns="137112" bIns="68554" numCol="1" anchor="t" anchorCtr="0" compatLnSpc="1"/>
            <a:p>
              <a:endParaRPr lang="zh-CN" alt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4"/>
            <p:cNvSpPr/>
            <p:nvPr>
              <p:custDataLst>
                <p:tags r:id="rId52"/>
              </p:custDataLst>
            </p:nvPr>
          </p:nvSpPr>
          <p:spPr bwMode="auto">
            <a:xfrm>
              <a:off x="6698" y="187"/>
              <a:ext cx="2334" cy="2817"/>
            </a:xfrm>
            <a:custGeom>
              <a:avLst/>
              <a:gdLst>
                <a:gd name="T0" fmla="*/ 38 w 77"/>
                <a:gd name="T1" fmla="*/ 0 h 77"/>
                <a:gd name="T2" fmla="*/ 0 w 77"/>
                <a:gd name="T3" fmla="*/ 38 h 77"/>
                <a:gd name="T4" fmla="*/ 16 w 77"/>
                <a:gd name="T5" fmla="*/ 69 h 77"/>
                <a:gd name="T6" fmla="*/ 38 w 77"/>
                <a:gd name="T7" fmla="*/ 77 h 77"/>
                <a:gd name="T8" fmla="*/ 61 w 77"/>
                <a:gd name="T9" fmla="*/ 69 h 77"/>
                <a:gd name="T10" fmla="*/ 77 w 77"/>
                <a:gd name="T11" fmla="*/ 38 h 77"/>
                <a:gd name="T12" fmla="*/ 38 w 77"/>
                <a:gd name="T1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77">
                  <a:moveTo>
                    <a:pt x="38" y="0"/>
                  </a:moveTo>
                  <a:cubicBezTo>
                    <a:pt x="17" y="0"/>
                    <a:pt x="0" y="17"/>
                    <a:pt x="0" y="38"/>
                  </a:cubicBezTo>
                  <a:cubicBezTo>
                    <a:pt x="0" y="51"/>
                    <a:pt x="6" y="62"/>
                    <a:pt x="16" y="69"/>
                  </a:cubicBezTo>
                  <a:cubicBezTo>
                    <a:pt x="22" y="74"/>
                    <a:pt x="30" y="77"/>
                    <a:pt x="38" y="77"/>
                  </a:cubicBezTo>
                  <a:cubicBezTo>
                    <a:pt x="47" y="77"/>
                    <a:pt x="54" y="74"/>
                    <a:pt x="61" y="69"/>
                  </a:cubicBezTo>
                  <a:cubicBezTo>
                    <a:pt x="70" y="62"/>
                    <a:pt x="77" y="51"/>
                    <a:pt x="77" y="38"/>
                  </a:cubicBezTo>
                  <a:cubicBezTo>
                    <a:pt x="77" y="17"/>
                    <a:pt x="59" y="0"/>
                    <a:pt x="38" y="0"/>
                  </a:cubicBezTo>
                  <a:close/>
                </a:path>
              </a:pathLst>
            </a:custGeom>
            <a:gradFill>
              <a:gsLst>
                <a:gs pos="50000">
                  <a:schemeClr val="accent1"/>
                </a:gs>
                <a:gs pos="0">
                  <a:schemeClr val="accent1">
                    <a:lumMod val="25000"/>
                    <a:lumOff val="75000"/>
                  </a:schemeClr>
                </a:gs>
                <a:gs pos="100000">
                  <a:schemeClr val="accent1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37112" tIns="68554" rIns="137112" bIns="68554" numCol="1" anchor="t" anchorCtr="0" compatLnSpc="1"/>
            <a:p>
              <a:endParaRPr lang="zh-CN" altLang="en-US" sz="5395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8" name="文本框 87"/>
          <p:cNvSpPr txBox="1"/>
          <p:nvPr/>
        </p:nvSpPr>
        <p:spPr>
          <a:xfrm>
            <a:off x="4839970" y="826135"/>
            <a:ext cx="3302000" cy="534670"/>
          </a:xfrm>
          <a:prstGeom prst="rect">
            <a:avLst/>
          </a:prstGeom>
          <a:noFill/>
          <a:effectLst>
            <a:outerShdw blurRad="266700" dist="38100" dir="2700000" algn="tl" rotWithShape="0">
              <a:prstClr val="black">
                <a:alpha val="63000"/>
              </a:prstClr>
            </a:outerShdw>
          </a:effectLst>
        </p:spPr>
        <p:txBody>
          <a:bodyPr wrap="none" rtlCol="0">
            <a:noAutofit/>
            <a:scene3d>
              <a:camera prst="orthographicFront"/>
              <a:lightRig rig="threePt" dir="t"/>
            </a:scene3d>
            <a:sp3d contourW="12700"/>
          </a:bodyPr>
          <a:p>
            <a:pPr algn="ctr" defTabSz="685800"/>
            <a:r>
              <a:rPr lang="en-US" altLang="zh-CN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  <a:sym typeface="+mn-ea"/>
              </a:rPr>
              <a:t>Ai</a:t>
            </a:r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  <a:sym typeface="+mn-ea"/>
              </a:rPr>
              <a:t>数字人</a:t>
            </a:r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  <a:sym typeface="+mn-ea"/>
              </a:rPr>
              <a:t>应用</a:t>
            </a:r>
            <a:endParaRPr lang="zh-CN" altLang="en-US" sz="24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创艺简细圆" charset="0"/>
              <a:ea typeface="创艺简细圆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10" name="图片 9" descr="Image Sequence_005_0000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5066665" y="1198245"/>
            <a:ext cx="2348865" cy="444373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06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101388" y="5776134"/>
            <a:ext cx="5858764" cy="115834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 rot="19146523">
            <a:off x="-1373118" y="-591353"/>
            <a:ext cx="3232565" cy="1834587"/>
            <a:chOff x="-1079871" y="-1586400"/>
            <a:chExt cx="3232565" cy="1834587"/>
          </a:xfrm>
        </p:grpSpPr>
        <p:sp>
          <p:nvSpPr>
            <p:cNvPr id="4" name="矩形 3"/>
            <p:cNvSpPr/>
            <p:nvPr/>
          </p:nvSpPr>
          <p:spPr>
            <a:xfrm>
              <a:off x="-1048789" y="-293396"/>
              <a:ext cx="3201482" cy="541582"/>
            </a:xfrm>
            <a:prstGeom prst="rect">
              <a:avLst/>
            </a:prstGeom>
            <a:solidFill>
              <a:srgbClr val="31383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-1048788" y="-1586400"/>
              <a:ext cx="3201482" cy="1349568"/>
            </a:xfrm>
            <a:prstGeom prst="rect">
              <a:avLst/>
            </a:prstGeom>
            <a:solidFill>
              <a:srgbClr val="1B202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 rot="2170716" flipV="1">
              <a:off x="723018" y="-679414"/>
              <a:ext cx="1248710" cy="913202"/>
            </a:xfrm>
            <a:prstGeom prst="line">
              <a:avLst/>
            </a:prstGeom>
            <a:ln w="19050">
              <a:gradFill>
                <a:gsLst>
                  <a:gs pos="31000">
                    <a:schemeClr val="accent1">
                      <a:lumMod val="20000"/>
                      <a:lumOff val="8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-1079871" y="248187"/>
              <a:ext cx="1329340" cy="0"/>
            </a:xfrm>
            <a:prstGeom prst="line">
              <a:avLst/>
            </a:prstGeom>
            <a:ln w="19050">
              <a:gradFill>
                <a:gsLst>
                  <a:gs pos="28680">
                    <a:schemeClr val="accent1">
                      <a:lumMod val="20000"/>
                      <a:lumOff val="80000"/>
                    </a:schemeClr>
                  </a:gs>
                  <a:gs pos="52000">
                    <a:schemeClr val="accent2">
                      <a:lumMod val="40000"/>
                      <a:lumOff val="6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41228">
                    <a:srgbClr val="FFBF2F"/>
                  </a:gs>
                  <a:gs pos="147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8"/>
          <p:cNvSpPr txBox="1"/>
          <p:nvPr/>
        </p:nvSpPr>
        <p:spPr>
          <a:xfrm>
            <a:off x="1508125" y="431165"/>
            <a:ext cx="2077085" cy="521970"/>
          </a:xfrm>
          <a:prstGeom prst="rect">
            <a:avLst/>
          </a:prstGeom>
          <a:noFill/>
          <a:effectLst>
            <a:outerShdw blurRad="266700" dist="38100" dir="2700000" algn="tl" rotWithShape="0">
              <a:prstClr val="black">
                <a:alpha val="63000"/>
              </a:prstClr>
            </a:outerShd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685800"/>
            <a:r>
              <a: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解决</a:t>
            </a:r>
            <a:r>
              <a: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方案</a:t>
            </a:r>
            <a:endParaRPr lang="zh-CN" altLang="en-US" sz="28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99618" y="916837"/>
            <a:ext cx="1706880" cy="245110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685800"/>
            <a:r>
              <a:rPr lang="zh-CN" altLang="en-US" sz="10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为企业提供专业</a:t>
            </a:r>
            <a:r>
              <a:rPr lang="zh-CN" altLang="en-US" sz="10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数字化工具</a:t>
            </a:r>
            <a:endParaRPr lang="zh-CN" altLang="en-US" sz="1000">
              <a:gradFill>
                <a:gsLst>
                  <a:gs pos="0">
                    <a:srgbClr val="C7AB76"/>
                  </a:gs>
                  <a:gs pos="100000">
                    <a:srgbClr val="FFFAC6"/>
                  </a:gs>
                  <a:gs pos="52000">
                    <a:srgbClr val="DAC38E"/>
                  </a:gs>
                </a:gsLst>
                <a:lin ang="108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Arial" panose="020B0604020202020204" pitchFamily="34" charset="0"/>
              <a:sym typeface="思源黑体 CN Light" panose="020B0300000000000000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477551" y="903629"/>
            <a:ext cx="1563217" cy="0"/>
          </a:xfrm>
          <a:prstGeom prst="line">
            <a:avLst/>
          </a:prstGeom>
          <a:ln w="12700">
            <a:gradFill>
              <a:gsLst>
                <a:gs pos="27000">
                  <a:schemeClr val="accent1">
                    <a:lumMod val="20000"/>
                    <a:lumOff val="80000"/>
                  </a:schemeClr>
                </a:gs>
                <a:gs pos="76000">
                  <a:schemeClr val="accent1">
                    <a:lumMod val="20000"/>
                    <a:lumOff val="80000"/>
                  </a:schemeClr>
                </a:gs>
                <a:gs pos="0">
                  <a:schemeClr val="accent2">
                    <a:alpha val="0"/>
                  </a:schemeClr>
                </a:gs>
                <a:gs pos="53000">
                  <a:srgbClr val="FFBF2F"/>
                </a:gs>
                <a:gs pos="100000">
                  <a:schemeClr val="accent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任意多边形 14"/>
          <p:cNvSpPr/>
          <p:nvPr>
            <p:custDataLst>
              <p:tags r:id="rId3"/>
            </p:custDataLst>
          </p:nvPr>
        </p:nvSpPr>
        <p:spPr>
          <a:xfrm>
            <a:off x="5899900" y="5367636"/>
            <a:ext cx="261743" cy="1800"/>
          </a:xfrm>
          <a:custGeom>
            <a:avLst/>
            <a:gdLst>
              <a:gd name="connsiteX0" fmla="*/ 0 w 261743"/>
              <a:gd name="connsiteY0" fmla="*/ 0 h 1800"/>
              <a:gd name="connsiteX1" fmla="*/ 243568 w 261743"/>
              <a:gd name="connsiteY1" fmla="*/ 1469 h 1800"/>
              <a:gd name="connsiteX2" fmla="*/ 261743 w 261743"/>
              <a:gd name="connsiteY2" fmla="*/ 1800 h 1800"/>
              <a:gd name="connsiteX3" fmla="*/ 0 w 261743"/>
              <a:gd name="connsiteY3" fmla="*/ 0 h 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743" h="1800">
                <a:moveTo>
                  <a:pt x="0" y="0"/>
                </a:moveTo>
                <a:lnTo>
                  <a:pt x="243568" y="1469"/>
                </a:lnTo>
                <a:lnTo>
                  <a:pt x="261743" y="1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4"/>
            </p:custDataLst>
          </p:nvPr>
        </p:nvSpPr>
        <p:spPr>
          <a:xfrm>
            <a:off x="5899907" y="5367636"/>
            <a:ext cx="261727" cy="1800"/>
          </a:xfrm>
          <a:custGeom>
            <a:avLst/>
            <a:gdLst>
              <a:gd name="connsiteX0" fmla="*/ 261726 w 261726"/>
              <a:gd name="connsiteY0" fmla="*/ 0 h 1800"/>
              <a:gd name="connsiteX1" fmla="*/ 0 w 261726"/>
              <a:gd name="connsiteY1" fmla="*/ 1800 h 1800"/>
              <a:gd name="connsiteX2" fmla="*/ 18174 w 261726"/>
              <a:gd name="connsiteY2" fmla="*/ 1469 h 1800"/>
              <a:gd name="connsiteX3" fmla="*/ 261726 w 261726"/>
              <a:gd name="connsiteY3" fmla="*/ 0 h 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726" h="1800">
                <a:moveTo>
                  <a:pt x="261726" y="0"/>
                </a:moveTo>
                <a:lnTo>
                  <a:pt x="0" y="1800"/>
                </a:lnTo>
                <a:lnTo>
                  <a:pt x="18174" y="1469"/>
                </a:lnTo>
                <a:lnTo>
                  <a:pt x="261726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18" name="任意多边形 16"/>
          <p:cNvSpPr/>
          <p:nvPr>
            <p:custDataLst>
              <p:tags r:id="rId5"/>
            </p:custDataLst>
          </p:nvPr>
        </p:nvSpPr>
        <p:spPr>
          <a:xfrm>
            <a:off x="3203163" y="5369436"/>
            <a:ext cx="5655215" cy="673443"/>
          </a:xfrm>
          <a:custGeom>
            <a:avLst/>
            <a:gdLst>
              <a:gd name="connsiteX0" fmla="*/ 2564692 w 5655214"/>
              <a:gd name="connsiteY0" fmla="*/ 0 h 673443"/>
              <a:gd name="connsiteX1" fmla="*/ 2345194 w 5655214"/>
              <a:gd name="connsiteY1" fmla="*/ 4000 h 673443"/>
              <a:gd name="connsiteX2" fmla="*/ 433914 w 5655214"/>
              <a:gd name="connsiteY2" fmla="*/ 284007 h 673443"/>
              <a:gd name="connsiteX3" fmla="*/ 2827607 w 5655214"/>
              <a:gd name="connsiteY3" fmla="*/ 569821 h 673443"/>
              <a:gd name="connsiteX4" fmla="*/ 5221300 w 5655214"/>
              <a:gd name="connsiteY4" fmla="*/ 284007 h 673443"/>
              <a:gd name="connsiteX5" fmla="*/ 3310020 w 5655214"/>
              <a:gd name="connsiteY5" fmla="*/ 4000 h 673443"/>
              <a:gd name="connsiteX6" fmla="*/ 3090523 w 5655214"/>
              <a:gd name="connsiteY6" fmla="*/ 0 h 673443"/>
              <a:gd name="connsiteX7" fmla="*/ 3138249 w 5655214"/>
              <a:gd name="connsiteY7" fmla="*/ 329 h 673443"/>
              <a:gd name="connsiteX8" fmla="*/ 3212934 w 5655214"/>
              <a:gd name="connsiteY8" fmla="*/ 1689 h 673443"/>
              <a:gd name="connsiteX9" fmla="*/ 3445094 w 5655214"/>
              <a:gd name="connsiteY9" fmla="*/ 6514 h 673443"/>
              <a:gd name="connsiteX10" fmla="*/ 3517420 w 5655214"/>
              <a:gd name="connsiteY10" fmla="*/ 8735 h 673443"/>
              <a:gd name="connsiteX11" fmla="*/ 3743551 w 5655214"/>
              <a:gd name="connsiteY11" fmla="*/ 16654 h 673443"/>
              <a:gd name="connsiteX12" fmla="*/ 3809994 w 5655214"/>
              <a:gd name="connsiteY12" fmla="*/ 19558 h 673443"/>
              <a:gd name="connsiteX13" fmla="*/ 4022798 w 5655214"/>
              <a:gd name="connsiteY13" fmla="*/ 30164 h 673443"/>
              <a:gd name="connsiteX14" fmla="*/ 4100377 w 5655214"/>
              <a:gd name="connsiteY14" fmla="*/ 34627 h 673443"/>
              <a:gd name="connsiteX15" fmla="*/ 4262902 w 5655214"/>
              <a:gd name="connsiteY15" fmla="*/ 45289 h 673443"/>
              <a:gd name="connsiteX16" fmla="*/ 4392266 w 5655214"/>
              <a:gd name="connsiteY16" fmla="*/ 54673 h 673443"/>
              <a:gd name="connsiteX17" fmla="*/ 4433897 w 5655214"/>
              <a:gd name="connsiteY17" fmla="*/ 58117 h 673443"/>
              <a:gd name="connsiteX18" fmla="*/ 4626228 w 5655214"/>
              <a:gd name="connsiteY18" fmla="*/ 75290 h 673443"/>
              <a:gd name="connsiteX19" fmla="*/ 5655214 w 5655214"/>
              <a:gd name="connsiteY19" fmla="*/ 335818 h 673443"/>
              <a:gd name="connsiteX20" fmla="*/ 2827607 w 5655214"/>
              <a:gd name="connsiteY20" fmla="*/ 673443 h 673443"/>
              <a:gd name="connsiteX21" fmla="*/ 0 w 5655214"/>
              <a:gd name="connsiteY21" fmla="*/ 335818 h 673443"/>
              <a:gd name="connsiteX22" fmla="*/ 1028986 w 5655214"/>
              <a:gd name="connsiteY22" fmla="*/ 75290 h 673443"/>
              <a:gd name="connsiteX23" fmla="*/ 1221343 w 5655214"/>
              <a:gd name="connsiteY23" fmla="*/ 58115 h 673443"/>
              <a:gd name="connsiteX24" fmla="*/ 1262932 w 5655214"/>
              <a:gd name="connsiteY24" fmla="*/ 54674 h 673443"/>
              <a:gd name="connsiteX25" fmla="*/ 1392331 w 5655214"/>
              <a:gd name="connsiteY25" fmla="*/ 45288 h 673443"/>
              <a:gd name="connsiteX26" fmla="*/ 1554821 w 5655214"/>
              <a:gd name="connsiteY26" fmla="*/ 34628 h 673443"/>
              <a:gd name="connsiteX27" fmla="*/ 1632430 w 5655214"/>
              <a:gd name="connsiteY27" fmla="*/ 30164 h 673443"/>
              <a:gd name="connsiteX28" fmla="*/ 1845204 w 5655214"/>
              <a:gd name="connsiteY28" fmla="*/ 19558 h 673443"/>
              <a:gd name="connsiteX29" fmla="*/ 1911672 w 5655214"/>
              <a:gd name="connsiteY29" fmla="*/ 16654 h 673443"/>
              <a:gd name="connsiteX30" fmla="*/ 2137778 w 5655214"/>
              <a:gd name="connsiteY30" fmla="*/ 8736 h 673443"/>
              <a:gd name="connsiteX31" fmla="*/ 2210125 w 5655214"/>
              <a:gd name="connsiteY31" fmla="*/ 6514 h 673443"/>
              <a:gd name="connsiteX32" fmla="*/ 2442264 w 5655214"/>
              <a:gd name="connsiteY32" fmla="*/ 1690 h 673443"/>
              <a:gd name="connsiteX33" fmla="*/ 2516967 w 5655214"/>
              <a:gd name="connsiteY33" fmla="*/ 329 h 673443"/>
              <a:gd name="connsiteX34" fmla="*/ 2564692 w 5655214"/>
              <a:gd name="connsiteY34" fmla="*/ 0 h 673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655214" h="673443">
                <a:moveTo>
                  <a:pt x="2564692" y="0"/>
                </a:moveTo>
                <a:lnTo>
                  <a:pt x="2345194" y="4000"/>
                </a:lnTo>
                <a:cubicBezTo>
                  <a:pt x="1254429" y="30651"/>
                  <a:pt x="433914" y="145888"/>
                  <a:pt x="433914" y="284007"/>
                </a:cubicBezTo>
                <a:cubicBezTo>
                  <a:pt x="433914" y="441858"/>
                  <a:pt x="1505607" y="569821"/>
                  <a:pt x="2827607" y="569821"/>
                </a:cubicBezTo>
                <a:cubicBezTo>
                  <a:pt x="4149607" y="569821"/>
                  <a:pt x="5221300" y="441858"/>
                  <a:pt x="5221300" y="284007"/>
                </a:cubicBezTo>
                <a:cubicBezTo>
                  <a:pt x="5221300" y="145888"/>
                  <a:pt x="4400785" y="30651"/>
                  <a:pt x="3310020" y="4000"/>
                </a:cubicBezTo>
                <a:lnTo>
                  <a:pt x="3090523" y="0"/>
                </a:lnTo>
                <a:lnTo>
                  <a:pt x="3138249" y="329"/>
                </a:lnTo>
                <a:lnTo>
                  <a:pt x="3212934" y="1689"/>
                </a:lnTo>
                <a:lnTo>
                  <a:pt x="3445094" y="6514"/>
                </a:lnTo>
                <a:lnTo>
                  <a:pt x="3517420" y="8735"/>
                </a:lnTo>
                <a:lnTo>
                  <a:pt x="3743551" y="16654"/>
                </a:lnTo>
                <a:lnTo>
                  <a:pt x="3809994" y="19558"/>
                </a:lnTo>
                <a:lnTo>
                  <a:pt x="4022798" y="30164"/>
                </a:lnTo>
                <a:lnTo>
                  <a:pt x="4100377" y="34627"/>
                </a:lnTo>
                <a:lnTo>
                  <a:pt x="4262902" y="45289"/>
                </a:lnTo>
                <a:lnTo>
                  <a:pt x="4392266" y="54673"/>
                </a:lnTo>
                <a:lnTo>
                  <a:pt x="4433897" y="58117"/>
                </a:lnTo>
                <a:lnTo>
                  <a:pt x="4626228" y="75290"/>
                </a:lnTo>
                <a:cubicBezTo>
                  <a:pt x="5254656" y="137216"/>
                  <a:pt x="5655214" y="230932"/>
                  <a:pt x="5655214" y="335818"/>
                </a:cubicBezTo>
                <a:cubicBezTo>
                  <a:pt x="5655214" y="522283"/>
                  <a:pt x="4389251" y="673443"/>
                  <a:pt x="2827607" y="673443"/>
                </a:cubicBezTo>
                <a:cubicBezTo>
                  <a:pt x="1265963" y="673443"/>
                  <a:pt x="0" y="522283"/>
                  <a:pt x="0" y="335818"/>
                </a:cubicBezTo>
                <a:cubicBezTo>
                  <a:pt x="0" y="230932"/>
                  <a:pt x="400558" y="137216"/>
                  <a:pt x="1028986" y="75290"/>
                </a:cubicBezTo>
                <a:lnTo>
                  <a:pt x="1221343" y="58115"/>
                </a:lnTo>
                <a:lnTo>
                  <a:pt x="1262932" y="54674"/>
                </a:lnTo>
                <a:lnTo>
                  <a:pt x="1392331" y="45288"/>
                </a:lnTo>
                <a:lnTo>
                  <a:pt x="1554821" y="34628"/>
                </a:lnTo>
                <a:lnTo>
                  <a:pt x="1632430" y="30164"/>
                </a:lnTo>
                <a:lnTo>
                  <a:pt x="1845204" y="19558"/>
                </a:lnTo>
                <a:lnTo>
                  <a:pt x="1911672" y="16654"/>
                </a:lnTo>
                <a:lnTo>
                  <a:pt x="2137778" y="8736"/>
                </a:lnTo>
                <a:lnTo>
                  <a:pt x="2210125" y="6514"/>
                </a:lnTo>
                <a:lnTo>
                  <a:pt x="2442264" y="1690"/>
                </a:lnTo>
                <a:lnTo>
                  <a:pt x="2516967" y="329"/>
                </a:lnTo>
                <a:lnTo>
                  <a:pt x="2564692" y="0"/>
                </a:lnTo>
                <a:close/>
              </a:path>
            </a:pathLst>
          </a:custGeom>
          <a:gradFill flip="none" rotWithShape="1">
            <a:gsLst>
              <a:gs pos="100000">
                <a:srgbClr val="6264F8"/>
              </a:gs>
              <a:gs pos="49000">
                <a:srgbClr val="B584EC"/>
              </a:gs>
              <a:gs pos="0">
                <a:srgbClr val="EE9AE5"/>
              </a:gs>
            </a:gsLst>
            <a:lin ang="2700000" scaled="1"/>
          </a:gra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21" name="任意多边形 17"/>
          <p:cNvSpPr/>
          <p:nvPr>
            <p:custDataLst>
              <p:tags r:id="rId6"/>
            </p:custDataLst>
          </p:nvPr>
        </p:nvSpPr>
        <p:spPr>
          <a:xfrm>
            <a:off x="3637077" y="5367628"/>
            <a:ext cx="4787387" cy="571628"/>
          </a:xfrm>
          <a:custGeom>
            <a:avLst/>
            <a:gdLst>
              <a:gd name="connsiteX0" fmla="*/ 2393693 w 4787386"/>
              <a:gd name="connsiteY0" fmla="*/ 0 h 571628"/>
              <a:gd name="connsiteX1" fmla="*/ 2394866 w 4787386"/>
              <a:gd name="connsiteY1" fmla="*/ 7 h 571628"/>
              <a:gd name="connsiteX2" fmla="*/ 2656609 w 4787386"/>
              <a:gd name="connsiteY2" fmla="*/ 1807 h 571628"/>
              <a:gd name="connsiteX3" fmla="*/ 2876106 w 4787386"/>
              <a:gd name="connsiteY3" fmla="*/ 5807 h 571628"/>
              <a:gd name="connsiteX4" fmla="*/ 4787386 w 4787386"/>
              <a:gd name="connsiteY4" fmla="*/ 285814 h 571628"/>
              <a:gd name="connsiteX5" fmla="*/ 2393693 w 4787386"/>
              <a:gd name="connsiteY5" fmla="*/ 571628 h 571628"/>
              <a:gd name="connsiteX6" fmla="*/ 0 w 4787386"/>
              <a:gd name="connsiteY6" fmla="*/ 285814 h 571628"/>
              <a:gd name="connsiteX7" fmla="*/ 1911280 w 4787386"/>
              <a:gd name="connsiteY7" fmla="*/ 5807 h 571628"/>
              <a:gd name="connsiteX8" fmla="*/ 2130778 w 4787386"/>
              <a:gd name="connsiteY8" fmla="*/ 1807 h 571628"/>
              <a:gd name="connsiteX9" fmla="*/ 2392504 w 4787386"/>
              <a:gd name="connsiteY9" fmla="*/ 7 h 571628"/>
              <a:gd name="connsiteX10" fmla="*/ 2393691 w 4787386"/>
              <a:gd name="connsiteY10" fmla="*/ 0 h 571628"/>
              <a:gd name="connsiteX11" fmla="*/ 2071244 w 4787386"/>
              <a:gd name="connsiteY11" fmla="*/ 3881 h 571628"/>
              <a:gd name="connsiteX12" fmla="*/ 793732 w 4787386"/>
              <a:gd name="connsiteY12" fmla="*/ 191040 h 571628"/>
              <a:gd name="connsiteX13" fmla="*/ 2393692 w 4787386"/>
              <a:gd name="connsiteY13" fmla="*/ 382080 h 571628"/>
              <a:gd name="connsiteX14" fmla="*/ 3993652 w 4787386"/>
              <a:gd name="connsiteY14" fmla="*/ 191040 h 571628"/>
              <a:gd name="connsiteX15" fmla="*/ 2716140 w 4787386"/>
              <a:gd name="connsiteY15" fmla="*/ 3881 h 571628"/>
              <a:gd name="connsiteX16" fmla="*/ 2393693 w 4787386"/>
              <a:gd name="connsiteY16" fmla="*/ 0 h 571628"/>
              <a:gd name="connsiteX17" fmla="*/ 2393693 w 4787386"/>
              <a:gd name="connsiteY17" fmla="*/ 0 h 571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787386" h="571628">
                <a:moveTo>
                  <a:pt x="2393693" y="0"/>
                </a:moveTo>
                <a:lnTo>
                  <a:pt x="2394866" y="7"/>
                </a:lnTo>
                <a:lnTo>
                  <a:pt x="2656609" y="1807"/>
                </a:lnTo>
                <a:lnTo>
                  <a:pt x="2876106" y="5807"/>
                </a:lnTo>
                <a:cubicBezTo>
                  <a:pt x="3966871" y="32458"/>
                  <a:pt x="4787386" y="147695"/>
                  <a:pt x="4787386" y="285814"/>
                </a:cubicBezTo>
                <a:cubicBezTo>
                  <a:pt x="4787386" y="443665"/>
                  <a:pt x="3715693" y="571628"/>
                  <a:pt x="2393693" y="571628"/>
                </a:cubicBezTo>
                <a:cubicBezTo>
                  <a:pt x="1071693" y="571628"/>
                  <a:pt x="0" y="443665"/>
                  <a:pt x="0" y="285814"/>
                </a:cubicBezTo>
                <a:cubicBezTo>
                  <a:pt x="0" y="147695"/>
                  <a:pt x="820515" y="32458"/>
                  <a:pt x="1911280" y="5807"/>
                </a:cubicBezTo>
                <a:lnTo>
                  <a:pt x="2130778" y="1807"/>
                </a:lnTo>
                <a:lnTo>
                  <a:pt x="2392504" y="7"/>
                </a:lnTo>
                <a:lnTo>
                  <a:pt x="2393691" y="0"/>
                </a:lnTo>
                <a:lnTo>
                  <a:pt x="2071244" y="3881"/>
                </a:lnTo>
                <a:cubicBezTo>
                  <a:pt x="1342169" y="21695"/>
                  <a:pt x="793732" y="98721"/>
                  <a:pt x="793732" y="191040"/>
                </a:cubicBezTo>
                <a:cubicBezTo>
                  <a:pt x="793732" y="296548"/>
                  <a:pt x="1510058" y="382080"/>
                  <a:pt x="2393692" y="382080"/>
                </a:cubicBezTo>
                <a:cubicBezTo>
                  <a:pt x="3277326" y="382080"/>
                  <a:pt x="3993652" y="296548"/>
                  <a:pt x="3993652" y="191040"/>
                </a:cubicBezTo>
                <a:cubicBezTo>
                  <a:pt x="3993652" y="98721"/>
                  <a:pt x="3445215" y="21695"/>
                  <a:pt x="2716140" y="3881"/>
                </a:cubicBezTo>
                <a:lnTo>
                  <a:pt x="2393693" y="0"/>
                </a:lnTo>
                <a:lnTo>
                  <a:pt x="2393693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80000"/>
            </a:schemeClr>
          </a:soli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22" name="任意多边形 18"/>
          <p:cNvSpPr/>
          <p:nvPr>
            <p:custDataLst>
              <p:tags r:id="rId7"/>
            </p:custDataLst>
          </p:nvPr>
        </p:nvSpPr>
        <p:spPr>
          <a:xfrm>
            <a:off x="5876036" y="5367638"/>
            <a:ext cx="309471" cy="2129"/>
          </a:xfrm>
          <a:custGeom>
            <a:avLst/>
            <a:gdLst>
              <a:gd name="connsiteX0" fmla="*/ 0 w 309471"/>
              <a:gd name="connsiteY0" fmla="*/ 0 h 2129"/>
              <a:gd name="connsiteX1" fmla="*/ 287935 w 309471"/>
              <a:gd name="connsiteY1" fmla="*/ 1736 h 2129"/>
              <a:gd name="connsiteX2" fmla="*/ 309471 w 309471"/>
              <a:gd name="connsiteY2" fmla="*/ 2129 h 2129"/>
              <a:gd name="connsiteX3" fmla="*/ 261745 w 309471"/>
              <a:gd name="connsiteY3" fmla="*/ 1800 h 2129"/>
              <a:gd name="connsiteX4" fmla="*/ 243570 w 309471"/>
              <a:gd name="connsiteY4" fmla="*/ 1469 h 2129"/>
              <a:gd name="connsiteX5" fmla="*/ 2 w 309471"/>
              <a:gd name="connsiteY5" fmla="*/ 0 h 2129"/>
              <a:gd name="connsiteX6" fmla="*/ 0 w 309471"/>
              <a:gd name="connsiteY6" fmla="*/ 0 h 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471" h="2129">
                <a:moveTo>
                  <a:pt x="0" y="0"/>
                </a:moveTo>
                <a:lnTo>
                  <a:pt x="287935" y="1736"/>
                </a:lnTo>
                <a:lnTo>
                  <a:pt x="309471" y="2129"/>
                </a:lnTo>
                <a:lnTo>
                  <a:pt x="261745" y="1800"/>
                </a:lnTo>
                <a:lnTo>
                  <a:pt x="243570" y="1469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24" name="任意多边形 19"/>
          <p:cNvSpPr/>
          <p:nvPr>
            <p:custDataLst>
              <p:tags r:id="rId8"/>
            </p:custDataLst>
          </p:nvPr>
        </p:nvSpPr>
        <p:spPr>
          <a:xfrm>
            <a:off x="5876043" y="5367638"/>
            <a:ext cx="309455" cy="2129"/>
          </a:xfrm>
          <a:custGeom>
            <a:avLst/>
            <a:gdLst>
              <a:gd name="connsiteX0" fmla="*/ 309454 w 309454"/>
              <a:gd name="connsiteY0" fmla="*/ 0 h 2129"/>
              <a:gd name="connsiteX1" fmla="*/ 309451 w 309454"/>
              <a:gd name="connsiteY1" fmla="*/ 0 h 2129"/>
              <a:gd name="connsiteX2" fmla="*/ 65899 w 309454"/>
              <a:gd name="connsiteY2" fmla="*/ 1469 h 2129"/>
              <a:gd name="connsiteX3" fmla="*/ 47725 w 309454"/>
              <a:gd name="connsiteY3" fmla="*/ 1800 h 2129"/>
              <a:gd name="connsiteX4" fmla="*/ 0 w 309454"/>
              <a:gd name="connsiteY4" fmla="*/ 2129 h 2129"/>
              <a:gd name="connsiteX5" fmla="*/ 21534 w 309454"/>
              <a:gd name="connsiteY5" fmla="*/ 1736 h 2129"/>
              <a:gd name="connsiteX6" fmla="*/ 309454 w 309454"/>
              <a:gd name="connsiteY6" fmla="*/ 0 h 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9454" h="2129">
                <a:moveTo>
                  <a:pt x="309454" y="0"/>
                </a:moveTo>
                <a:lnTo>
                  <a:pt x="309451" y="0"/>
                </a:lnTo>
                <a:lnTo>
                  <a:pt x="65899" y="1469"/>
                </a:lnTo>
                <a:lnTo>
                  <a:pt x="47725" y="1800"/>
                </a:lnTo>
                <a:lnTo>
                  <a:pt x="0" y="2129"/>
                </a:lnTo>
                <a:lnTo>
                  <a:pt x="21534" y="1736"/>
                </a:lnTo>
                <a:lnTo>
                  <a:pt x="309454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27" name="任意多边形 20"/>
          <p:cNvSpPr/>
          <p:nvPr>
            <p:custDataLst>
              <p:tags r:id="rId9"/>
            </p:custDataLst>
          </p:nvPr>
        </p:nvSpPr>
        <p:spPr>
          <a:xfrm>
            <a:off x="5993420" y="5369766"/>
            <a:ext cx="74703" cy="1361"/>
          </a:xfrm>
          <a:custGeom>
            <a:avLst/>
            <a:gdLst>
              <a:gd name="connsiteX0" fmla="*/ 74703 w 74703"/>
              <a:gd name="connsiteY0" fmla="*/ 0 h 1361"/>
              <a:gd name="connsiteX1" fmla="*/ 0 w 74703"/>
              <a:gd name="connsiteY1" fmla="*/ 1361 h 1361"/>
              <a:gd name="connsiteX2" fmla="*/ 60948 w 74703"/>
              <a:gd name="connsiteY2" fmla="*/ 94 h 1361"/>
              <a:gd name="connsiteX3" fmla="*/ 74703 w 74703"/>
              <a:gd name="connsiteY3" fmla="*/ 0 h 1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703" h="1361">
                <a:moveTo>
                  <a:pt x="74703" y="0"/>
                </a:moveTo>
                <a:lnTo>
                  <a:pt x="0" y="1361"/>
                </a:lnTo>
                <a:lnTo>
                  <a:pt x="60948" y="94"/>
                </a:lnTo>
                <a:lnTo>
                  <a:pt x="74703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29" name="任意多边形 21"/>
          <p:cNvSpPr/>
          <p:nvPr>
            <p:custDataLst>
              <p:tags r:id="rId10"/>
            </p:custDataLst>
          </p:nvPr>
        </p:nvSpPr>
        <p:spPr>
          <a:xfrm>
            <a:off x="5993429" y="5369764"/>
            <a:ext cx="74685" cy="1360"/>
          </a:xfrm>
          <a:custGeom>
            <a:avLst/>
            <a:gdLst>
              <a:gd name="connsiteX0" fmla="*/ 0 w 74685"/>
              <a:gd name="connsiteY0" fmla="*/ 0 h 1360"/>
              <a:gd name="connsiteX1" fmla="*/ 13751 w 74685"/>
              <a:gd name="connsiteY1" fmla="*/ 94 h 1360"/>
              <a:gd name="connsiteX2" fmla="*/ 74685 w 74685"/>
              <a:gd name="connsiteY2" fmla="*/ 1360 h 1360"/>
              <a:gd name="connsiteX3" fmla="*/ 0 w 74685"/>
              <a:gd name="connsiteY3" fmla="*/ 0 h 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685" h="1360">
                <a:moveTo>
                  <a:pt x="0" y="0"/>
                </a:moveTo>
                <a:lnTo>
                  <a:pt x="13751" y="94"/>
                </a:lnTo>
                <a:lnTo>
                  <a:pt x="74685" y="13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30" name="任意多边形 22"/>
          <p:cNvSpPr/>
          <p:nvPr>
            <p:custDataLst>
              <p:tags r:id="rId11"/>
            </p:custDataLst>
          </p:nvPr>
        </p:nvSpPr>
        <p:spPr>
          <a:xfrm>
            <a:off x="5914690" y="5371126"/>
            <a:ext cx="232160" cy="4825"/>
          </a:xfrm>
          <a:custGeom>
            <a:avLst/>
            <a:gdLst>
              <a:gd name="connsiteX0" fmla="*/ 0 w 232160"/>
              <a:gd name="connsiteY0" fmla="*/ 0 h 4825"/>
              <a:gd name="connsiteX1" fmla="*/ 184534 w 232160"/>
              <a:gd name="connsiteY1" fmla="*/ 3363 h 4825"/>
              <a:gd name="connsiteX2" fmla="*/ 232160 w 232160"/>
              <a:gd name="connsiteY2" fmla="*/ 4825 h 4825"/>
              <a:gd name="connsiteX3" fmla="*/ 0 w 232160"/>
              <a:gd name="connsiteY3" fmla="*/ 0 h 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160" h="4825">
                <a:moveTo>
                  <a:pt x="0" y="0"/>
                </a:moveTo>
                <a:lnTo>
                  <a:pt x="184534" y="3363"/>
                </a:lnTo>
                <a:lnTo>
                  <a:pt x="232160" y="48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31" name="任意多边形 23"/>
          <p:cNvSpPr/>
          <p:nvPr>
            <p:custDataLst>
              <p:tags r:id="rId12"/>
            </p:custDataLst>
          </p:nvPr>
        </p:nvSpPr>
        <p:spPr>
          <a:xfrm>
            <a:off x="5914702" y="5371125"/>
            <a:ext cx="232139" cy="4824"/>
          </a:xfrm>
          <a:custGeom>
            <a:avLst/>
            <a:gdLst>
              <a:gd name="connsiteX0" fmla="*/ 232139 w 232139"/>
              <a:gd name="connsiteY0" fmla="*/ 0 h 4824"/>
              <a:gd name="connsiteX1" fmla="*/ 0 w 232139"/>
              <a:gd name="connsiteY1" fmla="*/ 4824 h 4824"/>
              <a:gd name="connsiteX2" fmla="*/ 47621 w 232139"/>
              <a:gd name="connsiteY2" fmla="*/ 3362 h 4824"/>
              <a:gd name="connsiteX3" fmla="*/ 232139 w 232139"/>
              <a:gd name="connsiteY3" fmla="*/ 0 h 4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139" h="4824">
                <a:moveTo>
                  <a:pt x="232139" y="0"/>
                </a:moveTo>
                <a:lnTo>
                  <a:pt x="0" y="4824"/>
                </a:lnTo>
                <a:lnTo>
                  <a:pt x="47621" y="3362"/>
                </a:lnTo>
                <a:lnTo>
                  <a:pt x="23213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34" name="任意多边形 24"/>
          <p:cNvSpPr/>
          <p:nvPr>
            <p:custDataLst>
              <p:tags r:id="rId13"/>
            </p:custDataLst>
          </p:nvPr>
        </p:nvSpPr>
        <p:spPr>
          <a:xfrm>
            <a:off x="5994598" y="5375950"/>
            <a:ext cx="72347" cy="2223"/>
          </a:xfrm>
          <a:custGeom>
            <a:avLst/>
            <a:gdLst>
              <a:gd name="connsiteX0" fmla="*/ 72347 w 72347"/>
              <a:gd name="connsiteY0" fmla="*/ 0 h 2222"/>
              <a:gd name="connsiteX1" fmla="*/ 0 w 72347"/>
              <a:gd name="connsiteY1" fmla="*/ 2222 h 2222"/>
              <a:gd name="connsiteX2" fmla="*/ 50411 w 72347"/>
              <a:gd name="connsiteY2" fmla="*/ 456 h 2222"/>
              <a:gd name="connsiteX3" fmla="*/ 72347 w 72347"/>
              <a:gd name="connsiteY3" fmla="*/ 0 h 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47" h="2222">
                <a:moveTo>
                  <a:pt x="72347" y="0"/>
                </a:moveTo>
                <a:lnTo>
                  <a:pt x="0" y="2222"/>
                </a:lnTo>
                <a:lnTo>
                  <a:pt x="50411" y="456"/>
                </a:lnTo>
                <a:lnTo>
                  <a:pt x="72347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36" name="任意多边形 25"/>
          <p:cNvSpPr/>
          <p:nvPr>
            <p:custDataLst>
              <p:tags r:id="rId14"/>
            </p:custDataLst>
          </p:nvPr>
        </p:nvSpPr>
        <p:spPr>
          <a:xfrm>
            <a:off x="5994607" y="5375951"/>
            <a:ext cx="72327" cy="2221"/>
          </a:xfrm>
          <a:custGeom>
            <a:avLst/>
            <a:gdLst>
              <a:gd name="connsiteX0" fmla="*/ 0 w 72326"/>
              <a:gd name="connsiteY0" fmla="*/ 0 h 2221"/>
              <a:gd name="connsiteX1" fmla="*/ 21929 w 72326"/>
              <a:gd name="connsiteY1" fmla="*/ 456 h 2221"/>
              <a:gd name="connsiteX2" fmla="*/ 72326 w 72326"/>
              <a:gd name="connsiteY2" fmla="*/ 2221 h 2221"/>
              <a:gd name="connsiteX3" fmla="*/ 0 w 72326"/>
              <a:gd name="connsiteY3" fmla="*/ 0 h 2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326" h="2221">
                <a:moveTo>
                  <a:pt x="0" y="0"/>
                </a:moveTo>
                <a:lnTo>
                  <a:pt x="21929" y="456"/>
                </a:lnTo>
                <a:lnTo>
                  <a:pt x="72326" y="22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40" name="任意多边形 26"/>
          <p:cNvSpPr/>
          <p:nvPr>
            <p:custDataLst>
              <p:tags r:id="rId15"/>
            </p:custDataLst>
          </p:nvPr>
        </p:nvSpPr>
        <p:spPr>
          <a:xfrm>
            <a:off x="5917706" y="5378172"/>
            <a:ext cx="226131" cy="7919"/>
          </a:xfrm>
          <a:custGeom>
            <a:avLst/>
            <a:gdLst>
              <a:gd name="connsiteX0" fmla="*/ 0 w 226131"/>
              <a:gd name="connsiteY0" fmla="*/ 0 h 7919"/>
              <a:gd name="connsiteX1" fmla="*/ 151031 w 226131"/>
              <a:gd name="connsiteY1" fmla="*/ 4637 h 7919"/>
              <a:gd name="connsiteX2" fmla="*/ 226131 w 226131"/>
              <a:gd name="connsiteY2" fmla="*/ 7919 h 7919"/>
              <a:gd name="connsiteX3" fmla="*/ 0 w 226131"/>
              <a:gd name="connsiteY3" fmla="*/ 0 h 7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31" h="7919">
                <a:moveTo>
                  <a:pt x="0" y="0"/>
                </a:moveTo>
                <a:lnTo>
                  <a:pt x="151031" y="4637"/>
                </a:lnTo>
                <a:lnTo>
                  <a:pt x="226131" y="79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41" name="任意多边形 27"/>
          <p:cNvSpPr/>
          <p:nvPr>
            <p:custDataLst>
              <p:tags r:id="rId16"/>
            </p:custDataLst>
          </p:nvPr>
        </p:nvSpPr>
        <p:spPr>
          <a:xfrm>
            <a:off x="5917717" y="5378171"/>
            <a:ext cx="226107" cy="7919"/>
          </a:xfrm>
          <a:custGeom>
            <a:avLst/>
            <a:gdLst>
              <a:gd name="connsiteX0" fmla="*/ 226106 w 226106"/>
              <a:gd name="connsiteY0" fmla="*/ 0 h 7918"/>
              <a:gd name="connsiteX1" fmla="*/ 0 w 226106"/>
              <a:gd name="connsiteY1" fmla="*/ 7918 h 7918"/>
              <a:gd name="connsiteX2" fmla="*/ 75091 w 226106"/>
              <a:gd name="connsiteY2" fmla="*/ 4636 h 7918"/>
              <a:gd name="connsiteX3" fmla="*/ 226106 w 226106"/>
              <a:gd name="connsiteY3" fmla="*/ 0 h 7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06" h="7918">
                <a:moveTo>
                  <a:pt x="226106" y="0"/>
                </a:moveTo>
                <a:lnTo>
                  <a:pt x="0" y="7918"/>
                </a:lnTo>
                <a:lnTo>
                  <a:pt x="75091" y="4636"/>
                </a:lnTo>
                <a:lnTo>
                  <a:pt x="226106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42" name="任意多边形 28"/>
          <p:cNvSpPr/>
          <p:nvPr>
            <p:custDataLst>
              <p:tags r:id="rId17"/>
            </p:custDataLst>
          </p:nvPr>
        </p:nvSpPr>
        <p:spPr>
          <a:xfrm>
            <a:off x="5997536" y="5386089"/>
            <a:ext cx="66468" cy="2904"/>
          </a:xfrm>
          <a:custGeom>
            <a:avLst/>
            <a:gdLst>
              <a:gd name="connsiteX0" fmla="*/ 66468 w 66468"/>
              <a:gd name="connsiteY0" fmla="*/ 0 h 2904"/>
              <a:gd name="connsiteX1" fmla="*/ 0 w 66468"/>
              <a:gd name="connsiteY1" fmla="*/ 2904 h 2904"/>
              <a:gd name="connsiteX2" fmla="*/ 38928 w 66468"/>
              <a:gd name="connsiteY2" fmla="*/ 964 h 2904"/>
              <a:gd name="connsiteX3" fmla="*/ 66468 w 66468"/>
              <a:gd name="connsiteY3" fmla="*/ 0 h 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68" h="2904">
                <a:moveTo>
                  <a:pt x="66468" y="0"/>
                </a:moveTo>
                <a:lnTo>
                  <a:pt x="0" y="2904"/>
                </a:lnTo>
                <a:lnTo>
                  <a:pt x="38928" y="964"/>
                </a:lnTo>
                <a:lnTo>
                  <a:pt x="66468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44" name="任意多边形 29"/>
          <p:cNvSpPr/>
          <p:nvPr>
            <p:custDataLst>
              <p:tags r:id="rId18"/>
            </p:custDataLst>
          </p:nvPr>
        </p:nvSpPr>
        <p:spPr>
          <a:xfrm>
            <a:off x="5997550" y="5386089"/>
            <a:ext cx="66443" cy="2904"/>
          </a:xfrm>
          <a:custGeom>
            <a:avLst/>
            <a:gdLst>
              <a:gd name="connsiteX0" fmla="*/ 0 w 66443"/>
              <a:gd name="connsiteY0" fmla="*/ 0 h 2904"/>
              <a:gd name="connsiteX1" fmla="*/ 27529 w 66443"/>
              <a:gd name="connsiteY1" fmla="*/ 964 h 2904"/>
              <a:gd name="connsiteX2" fmla="*/ 66443 w 66443"/>
              <a:gd name="connsiteY2" fmla="*/ 2904 h 2904"/>
              <a:gd name="connsiteX3" fmla="*/ 0 w 66443"/>
              <a:gd name="connsiteY3" fmla="*/ 0 h 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443" h="2904">
                <a:moveTo>
                  <a:pt x="0" y="0"/>
                </a:moveTo>
                <a:lnTo>
                  <a:pt x="27529" y="964"/>
                </a:lnTo>
                <a:lnTo>
                  <a:pt x="66443" y="29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46" name="任意多边形 30"/>
          <p:cNvSpPr/>
          <p:nvPr>
            <p:custDataLst>
              <p:tags r:id="rId19"/>
            </p:custDataLst>
          </p:nvPr>
        </p:nvSpPr>
        <p:spPr>
          <a:xfrm>
            <a:off x="5924368" y="5388994"/>
            <a:ext cx="212804" cy="10607"/>
          </a:xfrm>
          <a:custGeom>
            <a:avLst/>
            <a:gdLst>
              <a:gd name="connsiteX0" fmla="*/ 0 w 212804"/>
              <a:gd name="connsiteY0" fmla="*/ 0 h 10606"/>
              <a:gd name="connsiteX1" fmla="*/ 118245 w 212804"/>
              <a:gd name="connsiteY1" fmla="*/ 5167 h 10606"/>
              <a:gd name="connsiteX2" fmla="*/ 212804 w 212804"/>
              <a:gd name="connsiteY2" fmla="*/ 10606 h 10606"/>
              <a:gd name="connsiteX3" fmla="*/ 0 w 212804"/>
              <a:gd name="connsiteY3" fmla="*/ 0 h 1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804" h="10606">
                <a:moveTo>
                  <a:pt x="0" y="0"/>
                </a:moveTo>
                <a:lnTo>
                  <a:pt x="118245" y="5167"/>
                </a:lnTo>
                <a:lnTo>
                  <a:pt x="212804" y="1060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48" name="任意多边形 31"/>
          <p:cNvSpPr/>
          <p:nvPr>
            <p:custDataLst>
              <p:tags r:id="rId20"/>
            </p:custDataLst>
          </p:nvPr>
        </p:nvSpPr>
        <p:spPr>
          <a:xfrm>
            <a:off x="5924383" y="5388994"/>
            <a:ext cx="212775" cy="10607"/>
          </a:xfrm>
          <a:custGeom>
            <a:avLst/>
            <a:gdLst>
              <a:gd name="connsiteX0" fmla="*/ 212774 w 212774"/>
              <a:gd name="connsiteY0" fmla="*/ 0 h 10606"/>
              <a:gd name="connsiteX1" fmla="*/ 0 w 212774"/>
              <a:gd name="connsiteY1" fmla="*/ 10606 h 10606"/>
              <a:gd name="connsiteX2" fmla="*/ 94545 w 212774"/>
              <a:gd name="connsiteY2" fmla="*/ 5167 h 10606"/>
              <a:gd name="connsiteX3" fmla="*/ 212774 w 212774"/>
              <a:gd name="connsiteY3" fmla="*/ 0 h 10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774" h="10606">
                <a:moveTo>
                  <a:pt x="212774" y="0"/>
                </a:moveTo>
                <a:lnTo>
                  <a:pt x="0" y="10606"/>
                </a:lnTo>
                <a:lnTo>
                  <a:pt x="94545" y="5167"/>
                </a:lnTo>
                <a:lnTo>
                  <a:pt x="212774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51" name="任意多边形 32"/>
          <p:cNvSpPr/>
          <p:nvPr>
            <p:custDataLst>
              <p:tags r:id="rId21"/>
            </p:custDataLst>
          </p:nvPr>
        </p:nvSpPr>
        <p:spPr>
          <a:xfrm>
            <a:off x="5991967" y="5399600"/>
            <a:ext cx="77609" cy="4464"/>
          </a:xfrm>
          <a:custGeom>
            <a:avLst/>
            <a:gdLst>
              <a:gd name="connsiteX0" fmla="*/ 77609 w 77609"/>
              <a:gd name="connsiteY0" fmla="*/ 0 h 4464"/>
              <a:gd name="connsiteX1" fmla="*/ 0 w 77609"/>
              <a:gd name="connsiteY1" fmla="*/ 4464 h 4464"/>
              <a:gd name="connsiteX2" fmla="*/ 37813 w 77609"/>
              <a:gd name="connsiteY2" fmla="*/ 1983 h 4464"/>
              <a:gd name="connsiteX3" fmla="*/ 77609 w 77609"/>
              <a:gd name="connsiteY3" fmla="*/ 0 h 4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609" h="4464">
                <a:moveTo>
                  <a:pt x="77609" y="0"/>
                </a:moveTo>
                <a:lnTo>
                  <a:pt x="0" y="4464"/>
                </a:lnTo>
                <a:lnTo>
                  <a:pt x="37813" y="1983"/>
                </a:lnTo>
                <a:lnTo>
                  <a:pt x="7760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52" name="任意多边形 33"/>
          <p:cNvSpPr/>
          <p:nvPr>
            <p:custDataLst>
              <p:tags r:id="rId22"/>
            </p:custDataLst>
          </p:nvPr>
        </p:nvSpPr>
        <p:spPr>
          <a:xfrm>
            <a:off x="5991982" y="5399602"/>
            <a:ext cx="77579" cy="4463"/>
          </a:xfrm>
          <a:custGeom>
            <a:avLst/>
            <a:gdLst>
              <a:gd name="connsiteX0" fmla="*/ 0 w 77579"/>
              <a:gd name="connsiteY0" fmla="*/ 0 h 4463"/>
              <a:gd name="connsiteX1" fmla="*/ 39780 w 77579"/>
              <a:gd name="connsiteY1" fmla="*/ 1983 h 4463"/>
              <a:gd name="connsiteX2" fmla="*/ 77579 w 77579"/>
              <a:gd name="connsiteY2" fmla="*/ 4463 h 4463"/>
              <a:gd name="connsiteX3" fmla="*/ 0 w 77579"/>
              <a:gd name="connsiteY3" fmla="*/ 0 h 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579" h="4463">
                <a:moveTo>
                  <a:pt x="0" y="0"/>
                </a:moveTo>
                <a:lnTo>
                  <a:pt x="39780" y="1983"/>
                </a:lnTo>
                <a:lnTo>
                  <a:pt x="77579" y="446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53" name="任意多边形 34"/>
          <p:cNvSpPr/>
          <p:nvPr>
            <p:custDataLst>
              <p:tags r:id="rId23"/>
            </p:custDataLst>
          </p:nvPr>
        </p:nvSpPr>
        <p:spPr>
          <a:xfrm>
            <a:off x="5949509" y="5404063"/>
            <a:ext cx="162525" cy="10663"/>
          </a:xfrm>
          <a:custGeom>
            <a:avLst/>
            <a:gdLst>
              <a:gd name="connsiteX0" fmla="*/ 0 w 162525"/>
              <a:gd name="connsiteY0" fmla="*/ 0 h 10662"/>
              <a:gd name="connsiteX1" fmla="*/ 75035 w 162525"/>
              <a:gd name="connsiteY1" fmla="*/ 4316 h 10662"/>
              <a:gd name="connsiteX2" fmla="*/ 162525 w 162525"/>
              <a:gd name="connsiteY2" fmla="*/ 10662 h 10662"/>
              <a:gd name="connsiteX3" fmla="*/ 0 w 162525"/>
              <a:gd name="connsiteY3" fmla="*/ 0 h 10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525" h="10662">
                <a:moveTo>
                  <a:pt x="0" y="0"/>
                </a:moveTo>
                <a:lnTo>
                  <a:pt x="75035" y="4316"/>
                </a:lnTo>
                <a:lnTo>
                  <a:pt x="162525" y="106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54" name="任意多边形 35"/>
          <p:cNvSpPr/>
          <p:nvPr>
            <p:custDataLst>
              <p:tags r:id="rId24"/>
            </p:custDataLst>
          </p:nvPr>
        </p:nvSpPr>
        <p:spPr>
          <a:xfrm>
            <a:off x="5949525" y="5404064"/>
            <a:ext cx="162491" cy="10660"/>
          </a:xfrm>
          <a:custGeom>
            <a:avLst/>
            <a:gdLst>
              <a:gd name="connsiteX0" fmla="*/ 162490 w 162490"/>
              <a:gd name="connsiteY0" fmla="*/ 0 h 10660"/>
              <a:gd name="connsiteX1" fmla="*/ 0 w 162490"/>
              <a:gd name="connsiteY1" fmla="*/ 10660 h 10660"/>
              <a:gd name="connsiteX2" fmla="*/ 87471 w 162490"/>
              <a:gd name="connsiteY2" fmla="*/ 4315 h 10660"/>
              <a:gd name="connsiteX3" fmla="*/ 162490 w 162490"/>
              <a:gd name="connsiteY3" fmla="*/ 0 h 10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490" h="10660">
                <a:moveTo>
                  <a:pt x="162490" y="0"/>
                </a:moveTo>
                <a:lnTo>
                  <a:pt x="0" y="10660"/>
                </a:lnTo>
                <a:lnTo>
                  <a:pt x="87471" y="4315"/>
                </a:lnTo>
                <a:lnTo>
                  <a:pt x="16249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55" name="任意多边形 36"/>
          <p:cNvSpPr/>
          <p:nvPr>
            <p:custDataLst>
              <p:tags r:id="rId25"/>
            </p:custDataLst>
          </p:nvPr>
        </p:nvSpPr>
        <p:spPr>
          <a:xfrm>
            <a:off x="5966072" y="5414722"/>
            <a:ext cx="129399" cy="9387"/>
          </a:xfrm>
          <a:custGeom>
            <a:avLst/>
            <a:gdLst>
              <a:gd name="connsiteX0" fmla="*/ 129399 w 129399"/>
              <a:gd name="connsiteY0" fmla="*/ 0 h 9386"/>
              <a:gd name="connsiteX1" fmla="*/ 0 w 129399"/>
              <a:gd name="connsiteY1" fmla="*/ 9386 h 9386"/>
              <a:gd name="connsiteX2" fmla="*/ 52360 w 129399"/>
              <a:gd name="connsiteY2" fmla="*/ 5054 h 9386"/>
              <a:gd name="connsiteX3" fmla="*/ 129399 w 129399"/>
              <a:gd name="connsiteY3" fmla="*/ 0 h 9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99" h="9386">
                <a:moveTo>
                  <a:pt x="129399" y="0"/>
                </a:moveTo>
                <a:lnTo>
                  <a:pt x="0" y="9386"/>
                </a:lnTo>
                <a:lnTo>
                  <a:pt x="52360" y="5054"/>
                </a:lnTo>
                <a:lnTo>
                  <a:pt x="12939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56" name="任意多边形 37"/>
          <p:cNvSpPr/>
          <p:nvPr>
            <p:custDataLst>
              <p:tags r:id="rId26"/>
            </p:custDataLst>
          </p:nvPr>
        </p:nvSpPr>
        <p:spPr>
          <a:xfrm>
            <a:off x="5966088" y="5414724"/>
            <a:ext cx="129364" cy="9384"/>
          </a:xfrm>
          <a:custGeom>
            <a:avLst/>
            <a:gdLst>
              <a:gd name="connsiteX0" fmla="*/ 0 w 129364"/>
              <a:gd name="connsiteY0" fmla="*/ 0 h 9384"/>
              <a:gd name="connsiteX1" fmla="*/ 77018 w 129364"/>
              <a:gd name="connsiteY1" fmla="*/ 5053 h 9384"/>
              <a:gd name="connsiteX2" fmla="*/ 129364 w 129364"/>
              <a:gd name="connsiteY2" fmla="*/ 9384 h 9384"/>
              <a:gd name="connsiteX3" fmla="*/ 0 w 129364"/>
              <a:gd name="connsiteY3" fmla="*/ 0 h 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64" h="9384">
                <a:moveTo>
                  <a:pt x="0" y="0"/>
                </a:moveTo>
                <a:lnTo>
                  <a:pt x="77018" y="5053"/>
                </a:lnTo>
                <a:lnTo>
                  <a:pt x="129364" y="93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57" name="任意多边形 38"/>
          <p:cNvSpPr/>
          <p:nvPr>
            <p:custDataLst>
              <p:tags r:id="rId27"/>
            </p:custDataLst>
          </p:nvPr>
        </p:nvSpPr>
        <p:spPr>
          <a:xfrm>
            <a:off x="6009956" y="5424108"/>
            <a:ext cx="41631" cy="3444"/>
          </a:xfrm>
          <a:custGeom>
            <a:avLst/>
            <a:gdLst>
              <a:gd name="connsiteX0" fmla="*/ 0 w 41631"/>
              <a:gd name="connsiteY0" fmla="*/ 0 h 3444"/>
              <a:gd name="connsiteX1" fmla="*/ 16283 w 41631"/>
              <a:gd name="connsiteY1" fmla="*/ 1181 h 3444"/>
              <a:gd name="connsiteX2" fmla="*/ 41631 w 41631"/>
              <a:gd name="connsiteY2" fmla="*/ 3444 h 3444"/>
              <a:gd name="connsiteX3" fmla="*/ 0 w 41631"/>
              <a:gd name="connsiteY3" fmla="*/ 0 h 3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31" h="3444">
                <a:moveTo>
                  <a:pt x="0" y="0"/>
                </a:moveTo>
                <a:lnTo>
                  <a:pt x="16283" y="1181"/>
                </a:lnTo>
                <a:lnTo>
                  <a:pt x="41631" y="344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58" name="任意多边形 39"/>
          <p:cNvSpPr/>
          <p:nvPr>
            <p:custDataLst>
              <p:tags r:id="rId28"/>
            </p:custDataLst>
          </p:nvPr>
        </p:nvSpPr>
        <p:spPr>
          <a:xfrm>
            <a:off x="6009977" y="5424111"/>
            <a:ext cx="41589" cy="3441"/>
          </a:xfrm>
          <a:custGeom>
            <a:avLst/>
            <a:gdLst>
              <a:gd name="connsiteX0" fmla="*/ 41589 w 41589"/>
              <a:gd name="connsiteY0" fmla="*/ 0 h 3441"/>
              <a:gd name="connsiteX1" fmla="*/ 0 w 41589"/>
              <a:gd name="connsiteY1" fmla="*/ 3441 h 3441"/>
              <a:gd name="connsiteX2" fmla="*/ 25322 w 41589"/>
              <a:gd name="connsiteY2" fmla="*/ 1180 h 3441"/>
              <a:gd name="connsiteX3" fmla="*/ 41589 w 41589"/>
              <a:gd name="connsiteY3" fmla="*/ 0 h 3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589" h="3441">
                <a:moveTo>
                  <a:pt x="41589" y="0"/>
                </a:moveTo>
                <a:lnTo>
                  <a:pt x="0" y="3441"/>
                </a:lnTo>
                <a:lnTo>
                  <a:pt x="25322" y="1180"/>
                </a:lnTo>
                <a:lnTo>
                  <a:pt x="41589" y="0"/>
                </a:lnTo>
                <a:close/>
              </a:path>
            </a:pathLst>
          </a:custGeom>
          <a:solidFill>
            <a:schemeClr val="accent3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59" name="任意多边形 40"/>
          <p:cNvSpPr/>
          <p:nvPr>
            <p:custDataLst>
              <p:tags r:id="rId29"/>
            </p:custDataLst>
          </p:nvPr>
        </p:nvSpPr>
        <p:spPr>
          <a:xfrm>
            <a:off x="2858035" y="5427551"/>
            <a:ext cx="6345471" cy="804249"/>
          </a:xfrm>
          <a:custGeom>
            <a:avLst/>
            <a:gdLst>
              <a:gd name="connsiteX0" fmla="*/ 1566472 w 6345470"/>
              <a:gd name="connsiteY0" fmla="*/ 0 h 804249"/>
              <a:gd name="connsiteX1" fmla="*/ 1374115 w 6345470"/>
              <a:gd name="connsiteY1" fmla="*/ 17175 h 804249"/>
              <a:gd name="connsiteX2" fmla="*/ 345129 w 6345470"/>
              <a:gd name="connsiteY2" fmla="*/ 277703 h 804249"/>
              <a:gd name="connsiteX3" fmla="*/ 3172736 w 6345470"/>
              <a:gd name="connsiteY3" fmla="*/ 615328 h 804249"/>
              <a:gd name="connsiteX4" fmla="*/ 6000343 w 6345470"/>
              <a:gd name="connsiteY4" fmla="*/ 277703 h 804249"/>
              <a:gd name="connsiteX5" fmla="*/ 4971357 w 6345470"/>
              <a:gd name="connsiteY5" fmla="*/ 17175 h 804249"/>
              <a:gd name="connsiteX6" fmla="*/ 4779026 w 6345470"/>
              <a:gd name="connsiteY6" fmla="*/ 2 h 804249"/>
              <a:gd name="connsiteX7" fmla="*/ 4946641 w 6345470"/>
              <a:gd name="connsiteY7" fmla="*/ 13870 h 804249"/>
              <a:gd name="connsiteX8" fmla="*/ 6345470 w 6345470"/>
              <a:gd name="connsiteY8" fmla="*/ 372163 h 804249"/>
              <a:gd name="connsiteX9" fmla="*/ 3172735 w 6345470"/>
              <a:gd name="connsiteY9" fmla="*/ 804249 h 804249"/>
              <a:gd name="connsiteX10" fmla="*/ 0 w 6345470"/>
              <a:gd name="connsiteY10" fmla="*/ 372163 h 804249"/>
              <a:gd name="connsiteX11" fmla="*/ 1398829 w 6345470"/>
              <a:gd name="connsiteY11" fmla="*/ 13870 h 804249"/>
              <a:gd name="connsiteX12" fmla="*/ 1566472 w 6345470"/>
              <a:gd name="connsiteY12" fmla="*/ 0 h 804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45470" h="804249">
                <a:moveTo>
                  <a:pt x="1566472" y="0"/>
                </a:moveTo>
                <a:lnTo>
                  <a:pt x="1374115" y="17175"/>
                </a:lnTo>
                <a:cubicBezTo>
                  <a:pt x="745687" y="79101"/>
                  <a:pt x="345129" y="172817"/>
                  <a:pt x="345129" y="277703"/>
                </a:cubicBezTo>
                <a:cubicBezTo>
                  <a:pt x="345129" y="464168"/>
                  <a:pt x="1611092" y="615328"/>
                  <a:pt x="3172736" y="615328"/>
                </a:cubicBezTo>
                <a:cubicBezTo>
                  <a:pt x="4734380" y="615328"/>
                  <a:pt x="6000343" y="464168"/>
                  <a:pt x="6000343" y="277703"/>
                </a:cubicBezTo>
                <a:cubicBezTo>
                  <a:pt x="6000343" y="172817"/>
                  <a:pt x="5599785" y="79101"/>
                  <a:pt x="4971357" y="17175"/>
                </a:cubicBezTo>
                <a:lnTo>
                  <a:pt x="4779026" y="2"/>
                </a:lnTo>
                <a:lnTo>
                  <a:pt x="4946641" y="13870"/>
                </a:lnTo>
                <a:cubicBezTo>
                  <a:pt x="5790594" y="91519"/>
                  <a:pt x="6345470" y="223016"/>
                  <a:pt x="6345470" y="372163"/>
                </a:cubicBezTo>
                <a:cubicBezTo>
                  <a:pt x="6345470" y="610798"/>
                  <a:pt x="4924988" y="804249"/>
                  <a:pt x="3172735" y="804249"/>
                </a:cubicBezTo>
                <a:cubicBezTo>
                  <a:pt x="1420482" y="804249"/>
                  <a:pt x="0" y="610798"/>
                  <a:pt x="0" y="372163"/>
                </a:cubicBezTo>
                <a:cubicBezTo>
                  <a:pt x="0" y="223016"/>
                  <a:pt x="554876" y="91519"/>
                  <a:pt x="1398829" y="13870"/>
                </a:cubicBezTo>
                <a:lnTo>
                  <a:pt x="1566472" y="0"/>
                </a:lnTo>
                <a:close/>
              </a:path>
            </a:pathLst>
          </a:custGeom>
          <a:gradFill flip="none" rotWithShape="1">
            <a:gsLst>
              <a:gs pos="0">
                <a:srgbClr val="0060EA"/>
              </a:gs>
              <a:gs pos="100000">
                <a:srgbClr val="00C0FA"/>
              </a:gs>
            </a:gsLst>
            <a:lin ang="2700000" scaled="1"/>
          </a:gradFill>
          <a:ln w="28575" cap="flat">
            <a:noFill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cxnSp>
        <p:nvCxnSpPr>
          <p:cNvPr id="60" name="直接连接符 59"/>
          <p:cNvCxnSpPr/>
          <p:nvPr>
            <p:custDataLst>
              <p:tags r:id="rId30"/>
            </p:custDataLst>
          </p:nvPr>
        </p:nvCxnSpPr>
        <p:spPr>
          <a:xfrm flipV="1">
            <a:off x="4845371" y="3603487"/>
            <a:ext cx="0" cy="1691649"/>
          </a:xfrm>
          <a:prstGeom prst="line">
            <a:avLst/>
          </a:prstGeom>
          <a:ln w="12700" cap="rnd">
            <a:gradFill>
              <a:gsLst>
                <a:gs pos="0">
                  <a:schemeClr val="accent1"/>
                </a:gs>
                <a:gs pos="40000">
                  <a:schemeClr val="accent2"/>
                </a:gs>
                <a:gs pos="90000">
                  <a:schemeClr val="accent1">
                    <a:alpha val="0"/>
                  </a:schemeClr>
                </a:gs>
              </a:gsLst>
              <a:lin ang="16200000" scaled="0"/>
            </a:gradFill>
            <a:prstDash val="solid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>
            <p:custDataLst>
              <p:tags r:id="rId31"/>
            </p:custDataLst>
          </p:nvPr>
        </p:nvGrpSpPr>
        <p:grpSpPr>
          <a:xfrm>
            <a:off x="3330575" y="2077720"/>
            <a:ext cx="2618740" cy="1555115"/>
            <a:chOff x="4754" y="3943"/>
            <a:chExt cx="4124" cy="2449"/>
          </a:xfrm>
        </p:grpSpPr>
        <p:sp>
          <p:nvSpPr>
            <p:cNvPr id="62" name="矩形 61"/>
            <p:cNvSpPr/>
            <p:nvPr>
              <p:custDataLst>
                <p:tags r:id="rId32"/>
              </p:custDataLst>
            </p:nvPr>
          </p:nvSpPr>
          <p:spPr>
            <a:xfrm>
              <a:off x="4754" y="3943"/>
              <a:ext cx="405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  <a:sym typeface="+mn-ea"/>
                </a:rPr>
                <a:t>企业画像</a:t>
              </a:r>
              <a:r>
                <a:rPr lang="en-US" altLang="zh-CN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  <a:sym typeface="+mn-ea"/>
                </a:rPr>
                <a:t>  </a:t>
              </a:r>
              <a:r>
                <a:rPr lang="zh-CN" altLang="en-US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  <a:sym typeface="+mn-ea"/>
                </a:rPr>
                <a:t>数字导购</a:t>
              </a:r>
              <a:endParaRPr lang="zh-CN" altLang="en-US" b="1" dirty="0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61" name="矩形 60"/>
            <p:cNvSpPr/>
            <p:nvPr>
              <p:custDataLst>
                <p:tags r:id="rId33"/>
              </p:custDataLst>
            </p:nvPr>
          </p:nvSpPr>
          <p:spPr>
            <a:xfrm>
              <a:off x="4755" y="4504"/>
              <a:ext cx="4123" cy="18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>
                  <a:gradFill>
                    <a:gsLst>
                      <a:gs pos="0">
                        <a:srgbClr val="FFFAC6"/>
                      </a:gs>
                      <a:gs pos="46000">
                        <a:srgbClr val="DAC38E"/>
                      </a:gs>
                      <a:gs pos="100000">
                        <a:srgbClr val="C7AB76"/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Light" panose="020B0300000000000000" pitchFamily="34" charset="-122"/>
                </a:rPr>
                <a:t>为企业雕刻超写实数字人，不仅打造企业数字画像，而且进行数字导购、数字经理，数字专家等，提升企业服务质量和</a:t>
              </a:r>
              <a:r>
                <a:rPr lang="zh-CN" altLang="en-US" sz="1200">
                  <a:gradFill>
                    <a:gsLst>
                      <a:gs pos="0">
                        <a:srgbClr val="FFFAC6"/>
                      </a:gs>
                      <a:gs pos="46000">
                        <a:srgbClr val="DAC38E"/>
                      </a:gs>
                      <a:gs pos="100000">
                        <a:srgbClr val="C7AB76"/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Light" panose="020B0300000000000000" pitchFamily="34" charset="-122"/>
                </a:rPr>
                <a:t>效率。</a:t>
              </a:r>
              <a:endParaRPr lang="zh-CN" altLang="en-US" sz="12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endParaRPr>
            </a:p>
          </p:txBody>
        </p:sp>
      </p:grpSp>
      <p:cxnSp>
        <p:nvCxnSpPr>
          <p:cNvPr id="63" name="直接连接符 62"/>
          <p:cNvCxnSpPr/>
          <p:nvPr>
            <p:custDataLst>
              <p:tags r:id="rId34"/>
            </p:custDataLst>
          </p:nvPr>
        </p:nvCxnSpPr>
        <p:spPr>
          <a:xfrm flipV="1">
            <a:off x="9203424" y="4881301"/>
            <a:ext cx="0" cy="810789"/>
          </a:xfrm>
          <a:prstGeom prst="line">
            <a:avLst/>
          </a:prstGeom>
          <a:ln w="25400" cap="rnd">
            <a:gradFill>
              <a:gsLst>
                <a:gs pos="0">
                  <a:schemeClr val="accent1"/>
                </a:gs>
                <a:gs pos="40000">
                  <a:schemeClr val="accent2"/>
                </a:gs>
                <a:gs pos="90000">
                  <a:schemeClr val="accent1">
                    <a:alpha val="0"/>
                  </a:schemeClr>
                </a:gs>
              </a:gsLst>
              <a:lin ang="16200000" scaled="0"/>
            </a:gradFill>
            <a:prstDash val="solid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>
            <p:custDataLst>
              <p:tags r:id="rId35"/>
            </p:custDataLst>
          </p:nvPr>
        </p:nvCxnSpPr>
        <p:spPr>
          <a:xfrm flipV="1">
            <a:off x="2732035" y="4787036"/>
            <a:ext cx="0" cy="759654"/>
          </a:xfrm>
          <a:prstGeom prst="line">
            <a:avLst/>
          </a:prstGeom>
          <a:ln w="19050" cap="rnd">
            <a:gradFill>
              <a:gsLst>
                <a:gs pos="0">
                  <a:schemeClr val="accent1"/>
                </a:gs>
                <a:gs pos="40000">
                  <a:schemeClr val="accent2"/>
                </a:gs>
                <a:gs pos="90000">
                  <a:schemeClr val="accent1">
                    <a:alpha val="0"/>
                  </a:schemeClr>
                </a:gs>
              </a:gsLst>
              <a:lin ang="16200000" scaled="0"/>
            </a:gradFill>
            <a:prstDash val="solid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平行四边形 65"/>
          <p:cNvSpPr/>
          <p:nvPr>
            <p:custDataLst>
              <p:tags r:id="rId36"/>
            </p:custDataLst>
          </p:nvPr>
        </p:nvSpPr>
        <p:spPr>
          <a:xfrm rot="5400000">
            <a:off x="2424020" y="5174890"/>
            <a:ext cx="905038" cy="129363"/>
          </a:xfrm>
          <a:prstGeom prst="parallelogram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24000">
                <a:schemeClr val="accent1">
                  <a:alpha val="30000"/>
                </a:schemeClr>
              </a:gs>
              <a:gs pos="90000">
                <a:schemeClr val="accent1">
                  <a:alpha val="0"/>
                </a:scheme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sp>
        <p:nvSpPr>
          <p:cNvPr id="68" name="平行四边形 67"/>
          <p:cNvSpPr/>
          <p:nvPr>
            <p:custDataLst>
              <p:tags r:id="rId37"/>
            </p:custDataLst>
          </p:nvPr>
        </p:nvSpPr>
        <p:spPr>
          <a:xfrm rot="5400000">
            <a:off x="3736711" y="4552191"/>
            <a:ext cx="1874891" cy="83643"/>
          </a:xfrm>
          <a:prstGeom prst="parallelogram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24000">
                <a:schemeClr val="accent1">
                  <a:alpha val="30000"/>
                </a:schemeClr>
              </a:gs>
              <a:gs pos="90000">
                <a:schemeClr val="accent1">
                  <a:alpha val="0"/>
                </a:scheme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grpSp>
        <p:nvGrpSpPr>
          <p:cNvPr id="17" name="组合 16"/>
          <p:cNvGrpSpPr/>
          <p:nvPr>
            <p:custDataLst>
              <p:tags r:id="rId38"/>
            </p:custDataLst>
          </p:nvPr>
        </p:nvGrpSpPr>
        <p:grpSpPr>
          <a:xfrm>
            <a:off x="6521450" y="1458595"/>
            <a:ext cx="3333750" cy="4317236"/>
            <a:chOff x="9767" y="2356"/>
            <a:chExt cx="5250" cy="6799"/>
          </a:xfrm>
        </p:grpSpPr>
        <p:cxnSp>
          <p:nvCxnSpPr>
            <p:cNvPr id="64" name="直接连接符 63"/>
            <p:cNvCxnSpPr/>
            <p:nvPr>
              <p:custDataLst>
                <p:tags r:id="rId39"/>
              </p:custDataLst>
            </p:nvPr>
          </p:nvCxnSpPr>
          <p:spPr>
            <a:xfrm flipV="1">
              <a:off x="11321" y="4859"/>
              <a:ext cx="0" cy="4296"/>
            </a:xfrm>
            <a:prstGeom prst="line">
              <a:avLst/>
            </a:prstGeom>
            <a:ln cap="rnd">
              <a:gradFill>
                <a:gsLst>
                  <a:gs pos="0">
                    <a:schemeClr val="accent1"/>
                  </a:gs>
                  <a:gs pos="40000">
                    <a:schemeClr val="accent2"/>
                  </a:gs>
                  <a:gs pos="90000">
                    <a:schemeClr val="accent1">
                      <a:alpha val="0"/>
                    </a:schemeClr>
                  </a:gs>
                </a:gsLst>
                <a:lin ang="16200000" scaled="0"/>
              </a:gradFill>
              <a:prstDash val="solid"/>
              <a:headEnd type="non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平行四边形 66"/>
            <p:cNvSpPr/>
            <p:nvPr>
              <p:custDataLst>
                <p:tags r:id="rId40"/>
              </p:custDataLst>
            </p:nvPr>
          </p:nvSpPr>
          <p:spPr>
            <a:xfrm rot="5400000" flipV="1">
              <a:off x="9506" y="6526"/>
              <a:ext cx="2953" cy="132"/>
            </a:xfrm>
            <a:prstGeom prst="parallelogram">
              <a:avLst/>
            </a:prstGeom>
            <a:gradFill>
              <a:gsLst>
                <a:gs pos="0">
                  <a:schemeClr val="accent1">
                    <a:alpha val="50000"/>
                  </a:schemeClr>
                </a:gs>
                <a:gs pos="24000">
                  <a:schemeClr val="accent1">
                    <a:alpha val="30000"/>
                  </a:schemeClr>
                </a:gs>
                <a:gs pos="90000">
                  <a:schemeClr val="accent1">
                    <a:alpha val="0"/>
                  </a:schemeClr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71" name="矩形 70"/>
            <p:cNvSpPr/>
            <p:nvPr>
              <p:custDataLst>
                <p:tags r:id="rId41"/>
              </p:custDataLst>
            </p:nvPr>
          </p:nvSpPr>
          <p:spPr>
            <a:xfrm>
              <a:off x="9828" y="2356"/>
              <a:ext cx="5189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  <a:sym typeface="+mn-ea"/>
                </a:rPr>
                <a:t>数字直播</a:t>
              </a:r>
              <a:r>
                <a:rPr lang="en-US" altLang="zh-CN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  <a:sym typeface="+mn-ea"/>
                </a:rPr>
                <a:t>  </a:t>
              </a:r>
              <a:r>
                <a:rPr lang="zh-CN" altLang="en-US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  <a:sym typeface="+mn-ea"/>
                </a:rPr>
                <a:t>线上</a:t>
              </a:r>
              <a:r>
                <a:rPr lang="zh-CN" altLang="en-US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  <a:sym typeface="+mn-ea"/>
                </a:rPr>
                <a:t>引流</a:t>
              </a:r>
              <a:endParaRPr lang="zh-CN" altLang="en-US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70" name="矩形 69"/>
            <p:cNvSpPr/>
            <p:nvPr>
              <p:custDataLst>
                <p:tags r:id="rId42"/>
              </p:custDataLst>
            </p:nvPr>
          </p:nvSpPr>
          <p:spPr>
            <a:xfrm>
              <a:off x="9767" y="2917"/>
              <a:ext cx="5250" cy="18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>
                  <a:gradFill>
                    <a:gsLst>
                      <a:gs pos="0">
                        <a:srgbClr val="FFFAC6"/>
                      </a:gs>
                      <a:gs pos="46000">
                        <a:srgbClr val="DAC38E"/>
                      </a:gs>
                      <a:gs pos="100000">
                        <a:srgbClr val="C7AB76"/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Light" panose="020B0300000000000000" pitchFamily="34" charset="-122"/>
                </a:rPr>
                <a:t>AI</a:t>
              </a:r>
              <a:r>
                <a:rPr lang="zh-CN" altLang="en-US" sz="1200">
                  <a:gradFill>
                    <a:gsLst>
                      <a:gs pos="0">
                        <a:srgbClr val="FFFAC6"/>
                      </a:gs>
                      <a:gs pos="46000">
                        <a:srgbClr val="DAC38E"/>
                      </a:gs>
                      <a:gs pos="100000">
                        <a:srgbClr val="C7AB76"/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Light" panose="020B0300000000000000" pitchFamily="34" charset="-122"/>
                </a:rPr>
                <a:t>数字人进行线上直播，采用数据大模型和富媒体</a:t>
              </a:r>
              <a:r>
                <a:rPr lang="zh-CN" altLang="en-US" sz="1200">
                  <a:gradFill>
                    <a:gsLst>
                      <a:gs pos="0">
                        <a:srgbClr val="FFFAC6"/>
                      </a:gs>
                      <a:gs pos="46000">
                        <a:srgbClr val="DAC38E"/>
                      </a:gs>
                      <a:gs pos="100000">
                        <a:srgbClr val="C7AB76"/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Light" panose="020B0300000000000000" pitchFamily="34" charset="-122"/>
                </a:rPr>
                <a:t>技术，产品讲解，产品导购，互动</a:t>
              </a:r>
              <a:r>
                <a:rPr lang="zh-CN" altLang="en-US" sz="1200">
                  <a:gradFill>
                    <a:gsLst>
                      <a:gs pos="0">
                        <a:srgbClr val="FFFAC6"/>
                      </a:gs>
                      <a:gs pos="46000">
                        <a:srgbClr val="DAC38E"/>
                      </a:gs>
                      <a:gs pos="100000">
                        <a:srgbClr val="C7AB76"/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Light" panose="020B0300000000000000" pitchFamily="34" charset="-122"/>
                </a:rPr>
                <a:t>会话，从而增加用户的购买欲望。线上线下品牌营销，24小时值守确保用户体验。</a:t>
              </a:r>
              <a:endParaRPr lang="zh-CN" altLang="en-US" sz="12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endParaRPr>
            </a:p>
          </p:txBody>
        </p:sp>
      </p:grpSp>
      <p:sp>
        <p:nvSpPr>
          <p:cNvPr id="73" name="矩形 72"/>
          <p:cNvSpPr/>
          <p:nvPr>
            <p:custDataLst>
              <p:tags r:id="rId43"/>
            </p:custDataLst>
          </p:nvPr>
        </p:nvSpPr>
        <p:spPr>
          <a:xfrm>
            <a:off x="8479155" y="3362325"/>
            <a:ext cx="24117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数字人</a:t>
            </a:r>
            <a:r>
              <a:rPr lang="zh-CN" altLang="en-US" b="1" dirty="0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短视频</a:t>
            </a:r>
            <a:endParaRPr lang="zh-CN" altLang="en-US" b="1" dirty="0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74" name="椭圆 73"/>
          <p:cNvSpPr/>
          <p:nvPr>
            <p:custDataLst>
              <p:tags r:id="rId44"/>
            </p:custDataLst>
          </p:nvPr>
        </p:nvSpPr>
        <p:spPr>
          <a:xfrm>
            <a:off x="4845951" y="5425830"/>
            <a:ext cx="2372018" cy="220323"/>
          </a:xfrm>
          <a:prstGeom prst="ellipse">
            <a:avLst/>
          </a:prstGeom>
          <a:gradFill flip="none" rotWithShape="1">
            <a:gsLst>
              <a:gs pos="50000">
                <a:schemeClr val="tx1"/>
              </a:gs>
              <a:gs pos="0">
                <a:schemeClr val="tx1">
                  <a:lumMod val="25000"/>
                  <a:lumOff val="75000"/>
                </a:schemeClr>
              </a:gs>
              <a:gs pos="100000">
                <a:schemeClr val="tx1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grpSp>
        <p:nvGrpSpPr>
          <p:cNvPr id="10" name="组合 9"/>
          <p:cNvGrpSpPr/>
          <p:nvPr>
            <p:custDataLst>
              <p:tags r:id="rId45"/>
            </p:custDataLst>
          </p:nvPr>
        </p:nvGrpSpPr>
        <p:grpSpPr>
          <a:xfrm>
            <a:off x="981075" y="3406775"/>
            <a:ext cx="2656205" cy="1555115"/>
            <a:chOff x="4755" y="3943"/>
            <a:chExt cx="4183" cy="2449"/>
          </a:xfrm>
        </p:grpSpPr>
        <p:sp>
          <p:nvSpPr>
            <p:cNvPr id="14" name="矩形 13"/>
            <p:cNvSpPr/>
            <p:nvPr>
              <p:custDataLst>
                <p:tags r:id="rId46"/>
              </p:custDataLst>
            </p:nvPr>
          </p:nvSpPr>
          <p:spPr>
            <a:xfrm>
              <a:off x="4755" y="3943"/>
              <a:ext cx="410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b="1" dirty="0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rPr>
                <a:t>教学</a:t>
              </a:r>
              <a:r>
                <a:rPr lang="zh-CN" altLang="en-US" b="1" dirty="0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rPr>
                <a:t>培训</a:t>
              </a:r>
              <a:endParaRPr lang="zh-CN" altLang="en-US" b="1" dirty="0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3" name="矩形 12"/>
            <p:cNvSpPr/>
            <p:nvPr>
              <p:custDataLst>
                <p:tags r:id="rId47"/>
              </p:custDataLst>
            </p:nvPr>
          </p:nvSpPr>
          <p:spPr>
            <a:xfrm>
              <a:off x="4755" y="4504"/>
              <a:ext cx="4183" cy="188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>
                <a:lnSpc>
                  <a:spcPct val="150000"/>
                </a:lnSpc>
              </a:pPr>
              <a:r>
                <a:rPr lang="zh-CN" altLang="en-US" sz="1200">
                  <a:gradFill>
                    <a:gsLst>
                      <a:gs pos="0">
                        <a:srgbClr val="FFFAC6"/>
                      </a:gs>
                      <a:gs pos="46000">
                        <a:srgbClr val="DAC38E"/>
                      </a:gs>
                      <a:gs pos="100000">
                        <a:srgbClr val="C7AB76"/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Light" panose="020B0300000000000000" pitchFamily="34" charset="-122"/>
                </a:rPr>
                <a:t>采用</a:t>
              </a:r>
              <a:r>
                <a:rPr lang="en-US" altLang="zh-CN" sz="1200">
                  <a:gradFill>
                    <a:gsLst>
                      <a:gs pos="0">
                        <a:srgbClr val="FFFAC6"/>
                      </a:gs>
                      <a:gs pos="46000">
                        <a:srgbClr val="DAC38E"/>
                      </a:gs>
                      <a:gs pos="100000">
                        <a:srgbClr val="C7AB76"/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Light" panose="020B0300000000000000" pitchFamily="34" charset="-122"/>
                </a:rPr>
                <a:t>AI</a:t>
              </a:r>
              <a:r>
                <a:rPr lang="zh-CN" altLang="en-US" sz="1200">
                  <a:gradFill>
                    <a:gsLst>
                      <a:gs pos="0">
                        <a:srgbClr val="FFFAC6"/>
                      </a:gs>
                      <a:gs pos="46000">
                        <a:srgbClr val="DAC38E"/>
                      </a:gs>
                      <a:gs pos="100000">
                        <a:srgbClr val="C7AB76"/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Light" panose="020B0300000000000000" pitchFamily="34" charset="-122"/>
                </a:rPr>
                <a:t>数字人技术，不仅能够创造虚拟情景对话，而且利用</a:t>
              </a:r>
              <a:r>
                <a:rPr lang="en-US" altLang="zh-CN" sz="1200">
                  <a:gradFill>
                    <a:gsLst>
                      <a:gs pos="0">
                        <a:srgbClr val="FFFAC6"/>
                      </a:gs>
                      <a:gs pos="46000">
                        <a:srgbClr val="DAC38E"/>
                      </a:gs>
                      <a:gs pos="100000">
                        <a:srgbClr val="C7AB76"/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Light" panose="020B0300000000000000" pitchFamily="34" charset="-122"/>
                </a:rPr>
                <a:t>AI</a:t>
              </a:r>
              <a:r>
                <a:rPr lang="zh-CN" altLang="en-US" sz="1200">
                  <a:gradFill>
                    <a:gsLst>
                      <a:gs pos="0">
                        <a:srgbClr val="FFFAC6"/>
                      </a:gs>
                      <a:gs pos="46000">
                        <a:srgbClr val="DAC38E"/>
                      </a:gs>
                      <a:gs pos="100000">
                        <a:srgbClr val="C7AB76"/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Light" panose="020B0300000000000000" pitchFamily="34" charset="-122"/>
                </a:rPr>
                <a:t>技术快速创建教学资源，利用大数据提升教学</a:t>
              </a:r>
              <a:r>
                <a:rPr lang="zh-CN" altLang="en-US" sz="1200">
                  <a:gradFill>
                    <a:gsLst>
                      <a:gs pos="0">
                        <a:srgbClr val="FFFAC6"/>
                      </a:gs>
                      <a:gs pos="46000">
                        <a:srgbClr val="DAC38E"/>
                      </a:gs>
                      <a:gs pos="100000">
                        <a:srgbClr val="C7AB76"/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Light" panose="020B0300000000000000" pitchFamily="34" charset="-122"/>
                </a:rPr>
                <a:t>质量。</a:t>
              </a:r>
              <a:endParaRPr lang="zh-CN" altLang="en-US" sz="12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endParaRPr>
            </a:p>
          </p:txBody>
        </p:sp>
      </p:grpSp>
      <p:pic>
        <p:nvPicPr>
          <p:cNvPr id="49" name="图片 48" descr="image_017_0000"/>
          <p:cNvPicPr>
            <a:picLocks noChangeAspect="1"/>
          </p:cNvPicPr>
          <p:nvPr>
            <p:custDataLst>
              <p:tags r:id="rId48"/>
            </p:custDataLst>
          </p:nvPr>
        </p:nvPicPr>
        <p:blipFill>
          <a:blip r:embed="rId49"/>
          <a:stretch>
            <a:fillRect/>
          </a:stretch>
        </p:blipFill>
        <p:spPr>
          <a:xfrm>
            <a:off x="4392930" y="3259455"/>
            <a:ext cx="2857500" cy="2857500"/>
          </a:xfrm>
          <a:prstGeom prst="rect">
            <a:avLst/>
          </a:prstGeom>
        </p:spPr>
      </p:pic>
      <p:pic>
        <p:nvPicPr>
          <p:cNvPr id="47" name="图片 46" descr="image_095_0000"/>
          <p:cNvPicPr>
            <a:picLocks noChangeAspect="1"/>
          </p:cNvPicPr>
          <p:nvPr>
            <p:custDataLst>
              <p:tags r:id="rId50"/>
            </p:custDataLst>
          </p:nvPr>
        </p:nvPicPr>
        <p:blipFill>
          <a:blip r:embed="rId51"/>
          <a:stretch>
            <a:fillRect/>
          </a:stretch>
        </p:blipFill>
        <p:spPr>
          <a:xfrm>
            <a:off x="3503930" y="3119755"/>
            <a:ext cx="5852160" cy="3293110"/>
          </a:xfrm>
          <a:prstGeom prst="rect">
            <a:avLst/>
          </a:prstGeom>
        </p:spPr>
      </p:pic>
      <p:sp>
        <p:nvSpPr>
          <p:cNvPr id="72" name="矩形 71"/>
          <p:cNvSpPr/>
          <p:nvPr>
            <p:custDataLst>
              <p:tags r:id="rId52"/>
            </p:custDataLst>
          </p:nvPr>
        </p:nvSpPr>
        <p:spPr>
          <a:xfrm>
            <a:off x="8375650" y="3718560"/>
            <a:ext cx="2686050" cy="922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为企业快速创建数字人短视频，</a:t>
            </a:r>
            <a:r>
              <a:rPr lang="en-US" altLang="zh-CN" sz="12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TTS</a:t>
            </a:r>
            <a:r>
              <a:rPr lang="zh-CN" altLang="en-US" sz="12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文本转语音，动态背景和绿屏抠像技术，一键创建快速</a:t>
            </a:r>
            <a:r>
              <a:rPr lang="zh-CN" altLang="en-US" sz="12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高效。</a:t>
            </a:r>
            <a:endParaRPr lang="zh-CN" altLang="en-US" sz="1200">
              <a:gradFill>
                <a:gsLst>
                  <a:gs pos="0">
                    <a:srgbClr val="FFFAC6"/>
                  </a:gs>
                  <a:gs pos="46000">
                    <a:srgbClr val="DAC38E"/>
                  </a:gs>
                  <a:gs pos="100000">
                    <a:srgbClr val="C7AB76"/>
                  </a:gs>
                </a:gsLst>
                <a:lin ang="54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50" name="Freeform 17"/>
          <p:cNvSpPr>
            <a:spLocks noEditPoints="1"/>
          </p:cNvSpPr>
          <p:nvPr>
            <p:custDataLst>
              <p:tags r:id="rId53"/>
            </p:custDataLst>
          </p:nvPr>
        </p:nvSpPr>
        <p:spPr bwMode="auto">
          <a:xfrm>
            <a:off x="2858135" y="1984375"/>
            <a:ext cx="438785" cy="449580"/>
          </a:xfrm>
          <a:custGeom>
            <a:avLst/>
            <a:gdLst>
              <a:gd name="T0" fmla="*/ 224 w 593"/>
              <a:gd name="T1" fmla="*/ 394 h 633"/>
              <a:gd name="T2" fmla="*/ 213 w 593"/>
              <a:gd name="T3" fmla="*/ 358 h 633"/>
              <a:gd name="T4" fmla="*/ 259 w 593"/>
              <a:gd name="T5" fmla="*/ 173 h 633"/>
              <a:gd name="T6" fmla="*/ 307 w 593"/>
              <a:gd name="T7" fmla="*/ 323 h 633"/>
              <a:gd name="T8" fmla="*/ 367 w 593"/>
              <a:gd name="T9" fmla="*/ 149 h 633"/>
              <a:gd name="T10" fmla="*/ 234 w 593"/>
              <a:gd name="T11" fmla="*/ 296 h 633"/>
              <a:gd name="T12" fmla="*/ 223 w 593"/>
              <a:gd name="T13" fmla="*/ 315 h 633"/>
              <a:gd name="T14" fmla="*/ 304 w 593"/>
              <a:gd name="T15" fmla="*/ 363 h 633"/>
              <a:gd name="T16" fmla="*/ 391 w 593"/>
              <a:gd name="T17" fmla="*/ 127 h 633"/>
              <a:gd name="T18" fmla="*/ 395 w 593"/>
              <a:gd name="T19" fmla="*/ 81 h 633"/>
              <a:gd name="T20" fmla="*/ 391 w 593"/>
              <a:gd name="T21" fmla="*/ 127 h 633"/>
              <a:gd name="T22" fmla="*/ 463 w 593"/>
              <a:gd name="T23" fmla="*/ 149 h 633"/>
              <a:gd name="T24" fmla="*/ 417 w 593"/>
              <a:gd name="T25" fmla="*/ 154 h 633"/>
              <a:gd name="T26" fmla="*/ 338 w 593"/>
              <a:gd name="T27" fmla="*/ 107 h 633"/>
              <a:gd name="T28" fmla="*/ 319 w 593"/>
              <a:gd name="T29" fmla="*/ 65 h 633"/>
              <a:gd name="T30" fmla="*/ 338 w 593"/>
              <a:gd name="T31" fmla="*/ 107 h 633"/>
              <a:gd name="T32" fmla="*/ 261 w 593"/>
              <a:gd name="T33" fmla="*/ 79 h 633"/>
              <a:gd name="T34" fmla="*/ 266 w 593"/>
              <a:gd name="T35" fmla="*/ 125 h 633"/>
              <a:gd name="T36" fmla="*/ 435 w 593"/>
              <a:gd name="T37" fmla="*/ 226 h 633"/>
              <a:gd name="T38" fmla="*/ 477 w 593"/>
              <a:gd name="T39" fmla="*/ 207 h 633"/>
              <a:gd name="T40" fmla="*/ 435 w 593"/>
              <a:gd name="T41" fmla="*/ 226 h 633"/>
              <a:gd name="T42" fmla="*/ 218 w 593"/>
              <a:gd name="T43" fmla="*/ 324 h 633"/>
              <a:gd name="T44" fmla="*/ 206 w 593"/>
              <a:gd name="T45" fmla="*/ 344 h 633"/>
              <a:gd name="T46" fmla="*/ 288 w 593"/>
              <a:gd name="T47" fmla="*/ 391 h 633"/>
              <a:gd name="T48" fmla="*/ 216 w 593"/>
              <a:gd name="T49" fmla="*/ 633 h 633"/>
              <a:gd name="T50" fmla="*/ 231 w 593"/>
              <a:gd name="T51" fmla="*/ 37 h 633"/>
              <a:gd name="T52" fmla="*/ 564 w 593"/>
              <a:gd name="T53" fmla="*/ 180 h 633"/>
              <a:gd name="T54" fmla="*/ 569 w 593"/>
              <a:gd name="T55" fmla="*/ 276 h 633"/>
              <a:gd name="T56" fmla="*/ 586 w 593"/>
              <a:gd name="T57" fmla="*/ 396 h 633"/>
              <a:gd name="T58" fmla="*/ 565 w 593"/>
              <a:gd name="T59" fmla="*/ 498 h 633"/>
              <a:gd name="T60" fmla="*/ 442 w 593"/>
              <a:gd name="T61" fmla="*/ 526 h 633"/>
              <a:gd name="T62" fmla="*/ 216 w 593"/>
              <a:gd name="T63" fmla="*/ 633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93" h="633">
                <a:moveTo>
                  <a:pt x="213" y="358"/>
                </a:moveTo>
                <a:cubicBezTo>
                  <a:pt x="207" y="371"/>
                  <a:pt x="212" y="387"/>
                  <a:pt x="224" y="394"/>
                </a:cubicBezTo>
                <a:cubicBezTo>
                  <a:pt x="235" y="400"/>
                  <a:pt x="248" y="398"/>
                  <a:pt x="257" y="391"/>
                </a:cubicBezTo>
                <a:lnTo>
                  <a:pt x="213" y="358"/>
                </a:lnTo>
                <a:close/>
                <a:moveTo>
                  <a:pt x="367" y="149"/>
                </a:moveTo>
                <a:cubicBezTo>
                  <a:pt x="328" y="126"/>
                  <a:pt x="279" y="137"/>
                  <a:pt x="259" y="173"/>
                </a:cubicBezTo>
                <a:cubicBezTo>
                  <a:pt x="238" y="210"/>
                  <a:pt x="265" y="250"/>
                  <a:pt x="246" y="288"/>
                </a:cubicBezTo>
                <a:lnTo>
                  <a:pt x="307" y="323"/>
                </a:lnTo>
                <a:cubicBezTo>
                  <a:pt x="330" y="288"/>
                  <a:pt x="380" y="291"/>
                  <a:pt x="401" y="255"/>
                </a:cubicBezTo>
                <a:cubicBezTo>
                  <a:pt x="421" y="219"/>
                  <a:pt x="406" y="172"/>
                  <a:pt x="367" y="149"/>
                </a:cubicBezTo>
                <a:close/>
                <a:moveTo>
                  <a:pt x="301" y="346"/>
                </a:moveTo>
                <a:lnTo>
                  <a:pt x="234" y="296"/>
                </a:lnTo>
                <a:cubicBezTo>
                  <a:pt x="229" y="292"/>
                  <a:pt x="223" y="293"/>
                  <a:pt x="219" y="299"/>
                </a:cubicBezTo>
                <a:cubicBezTo>
                  <a:pt x="216" y="304"/>
                  <a:pt x="218" y="312"/>
                  <a:pt x="223" y="315"/>
                </a:cubicBezTo>
                <a:lnTo>
                  <a:pt x="289" y="366"/>
                </a:lnTo>
                <a:cubicBezTo>
                  <a:pt x="295" y="370"/>
                  <a:pt x="301" y="368"/>
                  <a:pt x="304" y="363"/>
                </a:cubicBezTo>
                <a:cubicBezTo>
                  <a:pt x="307" y="357"/>
                  <a:pt x="306" y="350"/>
                  <a:pt x="301" y="346"/>
                </a:cubicBezTo>
                <a:close/>
                <a:moveTo>
                  <a:pt x="391" y="127"/>
                </a:moveTo>
                <a:lnTo>
                  <a:pt x="412" y="90"/>
                </a:lnTo>
                <a:lnTo>
                  <a:pt x="395" y="81"/>
                </a:lnTo>
                <a:lnTo>
                  <a:pt x="374" y="117"/>
                </a:lnTo>
                <a:lnTo>
                  <a:pt x="391" y="127"/>
                </a:lnTo>
                <a:close/>
                <a:moveTo>
                  <a:pt x="426" y="170"/>
                </a:moveTo>
                <a:lnTo>
                  <a:pt x="463" y="149"/>
                </a:lnTo>
                <a:lnTo>
                  <a:pt x="453" y="133"/>
                </a:lnTo>
                <a:lnTo>
                  <a:pt x="417" y="154"/>
                </a:lnTo>
                <a:lnTo>
                  <a:pt x="426" y="170"/>
                </a:lnTo>
                <a:close/>
                <a:moveTo>
                  <a:pt x="338" y="107"/>
                </a:moveTo>
                <a:lnTo>
                  <a:pt x="338" y="65"/>
                </a:lnTo>
                <a:lnTo>
                  <a:pt x="319" y="65"/>
                </a:lnTo>
                <a:lnTo>
                  <a:pt x="319" y="107"/>
                </a:lnTo>
                <a:lnTo>
                  <a:pt x="338" y="107"/>
                </a:lnTo>
                <a:close/>
                <a:moveTo>
                  <a:pt x="282" y="116"/>
                </a:moveTo>
                <a:lnTo>
                  <a:pt x="261" y="79"/>
                </a:lnTo>
                <a:lnTo>
                  <a:pt x="245" y="89"/>
                </a:lnTo>
                <a:lnTo>
                  <a:pt x="266" y="125"/>
                </a:lnTo>
                <a:lnTo>
                  <a:pt x="282" y="116"/>
                </a:lnTo>
                <a:close/>
                <a:moveTo>
                  <a:pt x="435" y="226"/>
                </a:moveTo>
                <a:lnTo>
                  <a:pt x="477" y="226"/>
                </a:lnTo>
                <a:lnTo>
                  <a:pt x="477" y="207"/>
                </a:lnTo>
                <a:lnTo>
                  <a:pt x="436" y="207"/>
                </a:lnTo>
                <a:lnTo>
                  <a:pt x="435" y="226"/>
                </a:lnTo>
                <a:close/>
                <a:moveTo>
                  <a:pt x="284" y="375"/>
                </a:moveTo>
                <a:lnTo>
                  <a:pt x="218" y="324"/>
                </a:lnTo>
                <a:cubicBezTo>
                  <a:pt x="213" y="320"/>
                  <a:pt x="206" y="322"/>
                  <a:pt x="203" y="327"/>
                </a:cubicBezTo>
                <a:cubicBezTo>
                  <a:pt x="200" y="333"/>
                  <a:pt x="201" y="340"/>
                  <a:pt x="206" y="344"/>
                </a:cubicBezTo>
                <a:lnTo>
                  <a:pt x="273" y="394"/>
                </a:lnTo>
                <a:cubicBezTo>
                  <a:pt x="278" y="398"/>
                  <a:pt x="285" y="397"/>
                  <a:pt x="288" y="391"/>
                </a:cubicBezTo>
                <a:cubicBezTo>
                  <a:pt x="291" y="386"/>
                  <a:pt x="289" y="378"/>
                  <a:pt x="284" y="375"/>
                </a:cubicBezTo>
                <a:close/>
                <a:moveTo>
                  <a:pt x="216" y="633"/>
                </a:moveTo>
                <a:cubicBezTo>
                  <a:pt x="223" y="583"/>
                  <a:pt x="223" y="530"/>
                  <a:pt x="210" y="483"/>
                </a:cubicBezTo>
                <a:cubicBezTo>
                  <a:pt x="0" y="365"/>
                  <a:pt x="55" y="92"/>
                  <a:pt x="231" y="37"/>
                </a:cubicBezTo>
                <a:cubicBezTo>
                  <a:pt x="324" y="0"/>
                  <a:pt x="450" y="22"/>
                  <a:pt x="533" y="105"/>
                </a:cubicBezTo>
                <a:cubicBezTo>
                  <a:pt x="593" y="165"/>
                  <a:pt x="564" y="180"/>
                  <a:pt x="564" y="180"/>
                </a:cubicBezTo>
                <a:lnTo>
                  <a:pt x="551" y="187"/>
                </a:lnTo>
                <a:cubicBezTo>
                  <a:pt x="558" y="216"/>
                  <a:pt x="571" y="268"/>
                  <a:pt x="569" y="276"/>
                </a:cubicBezTo>
                <a:cubicBezTo>
                  <a:pt x="567" y="285"/>
                  <a:pt x="556" y="295"/>
                  <a:pt x="556" y="295"/>
                </a:cubicBezTo>
                <a:lnTo>
                  <a:pt x="586" y="396"/>
                </a:lnTo>
                <a:lnTo>
                  <a:pt x="559" y="407"/>
                </a:lnTo>
                <a:cubicBezTo>
                  <a:pt x="565" y="439"/>
                  <a:pt x="568" y="466"/>
                  <a:pt x="565" y="498"/>
                </a:cubicBezTo>
                <a:cubicBezTo>
                  <a:pt x="565" y="503"/>
                  <a:pt x="547" y="519"/>
                  <a:pt x="532" y="520"/>
                </a:cubicBezTo>
                <a:lnTo>
                  <a:pt x="442" y="526"/>
                </a:lnTo>
                <a:lnTo>
                  <a:pt x="448" y="633"/>
                </a:lnTo>
                <a:lnTo>
                  <a:pt x="216" y="633"/>
                </a:lnTo>
                <a:close/>
              </a:path>
            </a:pathLst>
          </a:custGeom>
          <a:gradFill>
            <a:gsLst>
              <a:gs pos="50000">
                <a:schemeClr val="accent2"/>
              </a:gs>
              <a:gs pos="0">
                <a:schemeClr val="accent2">
                  <a:lumMod val="25000"/>
                  <a:lumOff val="75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gradFill>
                <a:gsLst>
                  <a:gs pos="44000">
                    <a:srgbClr val="F0576D"/>
                  </a:gs>
                  <a:gs pos="96460">
                    <a:srgbClr val="FEE0AD"/>
                  </a:gs>
                  <a:gs pos="0">
                    <a:srgbClr val="914488"/>
                  </a:gs>
                </a:gsLst>
                <a:lin ang="2700000" scaled="1"/>
              </a:gradFill>
            </a:endParaRPr>
          </a:p>
        </p:txBody>
      </p:sp>
      <p:sp>
        <p:nvSpPr>
          <p:cNvPr id="112" name="KSO_Shape"/>
          <p:cNvSpPr/>
          <p:nvPr>
            <p:custDataLst>
              <p:tags r:id="rId54"/>
            </p:custDataLst>
          </p:nvPr>
        </p:nvSpPr>
        <p:spPr bwMode="auto">
          <a:xfrm>
            <a:off x="5965825" y="1525905"/>
            <a:ext cx="476885" cy="491490"/>
          </a:xfrm>
          <a:custGeom>
            <a:avLst/>
            <a:gdLst>
              <a:gd name="T0" fmla="*/ 1264650 w 2063750"/>
              <a:gd name="T1" fmla="*/ 933236 h 1925638"/>
              <a:gd name="T2" fmla="*/ 1205010 w 2063750"/>
              <a:gd name="T3" fmla="*/ 981200 h 1925638"/>
              <a:gd name="T4" fmla="*/ 1169637 w 2063750"/>
              <a:gd name="T5" fmla="*/ 913641 h 1925638"/>
              <a:gd name="T6" fmla="*/ 1863628 w 2063750"/>
              <a:gd name="T7" fmla="*/ 619424 h 1925638"/>
              <a:gd name="T8" fmla="*/ 1873035 w 2063750"/>
              <a:gd name="T9" fmla="*/ 667280 h 1925638"/>
              <a:gd name="T10" fmla="*/ 1691374 w 2063750"/>
              <a:gd name="T11" fmla="*/ 669322 h 1925638"/>
              <a:gd name="T12" fmla="*/ 1696077 w 2063750"/>
              <a:gd name="T13" fmla="*/ 621175 h 1925638"/>
              <a:gd name="T14" fmla="*/ 742063 w 2063750"/>
              <a:gd name="T15" fmla="*/ 629637 h 1925638"/>
              <a:gd name="T16" fmla="*/ 727975 w 2063750"/>
              <a:gd name="T17" fmla="*/ 676034 h 1925638"/>
              <a:gd name="T18" fmla="*/ 550987 w 2063750"/>
              <a:gd name="T19" fmla="*/ 656483 h 1925638"/>
              <a:gd name="T20" fmla="*/ 577990 w 2063750"/>
              <a:gd name="T21" fmla="*/ 615922 h 1925638"/>
              <a:gd name="T22" fmla="*/ 1273128 w 2063750"/>
              <a:gd name="T23" fmla="*/ 560052 h 1925638"/>
              <a:gd name="T24" fmla="*/ 1196826 w 2063750"/>
              <a:gd name="T25" fmla="*/ 846374 h 1925638"/>
              <a:gd name="T26" fmla="*/ 1157651 w 2063750"/>
              <a:gd name="T27" fmla="*/ 551279 h 1925638"/>
              <a:gd name="T28" fmla="*/ 1196634 w 2063750"/>
              <a:gd name="T29" fmla="*/ 394965 h 1925638"/>
              <a:gd name="T30" fmla="*/ 1004375 w 2063750"/>
              <a:gd name="T31" fmla="*/ 453667 h 1925638"/>
              <a:gd name="T32" fmla="*/ 916159 w 2063750"/>
              <a:gd name="T33" fmla="*/ 617446 h 1925638"/>
              <a:gd name="T34" fmla="*/ 942243 w 2063750"/>
              <a:gd name="T35" fmla="*/ 775648 h 1925638"/>
              <a:gd name="T36" fmla="*/ 1065042 w 2063750"/>
              <a:gd name="T37" fmla="*/ 952636 h 1925638"/>
              <a:gd name="T38" fmla="*/ 1352258 w 2063750"/>
              <a:gd name="T39" fmla="*/ 1009577 h 1925638"/>
              <a:gd name="T40" fmla="*/ 1456007 w 2063750"/>
              <a:gd name="T41" fmla="*/ 831122 h 1925638"/>
              <a:gd name="T42" fmla="*/ 1514915 w 2063750"/>
              <a:gd name="T43" fmla="*/ 694346 h 1925638"/>
              <a:gd name="T44" fmla="*/ 1484729 w 2063750"/>
              <a:gd name="T45" fmla="*/ 506499 h 1925638"/>
              <a:gd name="T46" fmla="*/ 1323829 w 2063750"/>
              <a:gd name="T47" fmla="*/ 407879 h 1925638"/>
              <a:gd name="T48" fmla="*/ 1277230 w 2063750"/>
              <a:gd name="T49" fmla="*/ 330686 h 1925638"/>
              <a:gd name="T50" fmla="*/ 1483556 w 2063750"/>
              <a:gd name="T51" fmla="*/ 408467 h 1925638"/>
              <a:gd name="T52" fmla="*/ 1585840 w 2063750"/>
              <a:gd name="T53" fmla="*/ 598074 h 1925638"/>
              <a:gd name="T54" fmla="*/ 1556532 w 2063750"/>
              <a:gd name="T55" fmla="*/ 799717 h 1925638"/>
              <a:gd name="T56" fmla="*/ 1444577 w 2063750"/>
              <a:gd name="T57" fmla="*/ 953809 h 1925638"/>
              <a:gd name="T58" fmla="*/ 1379514 w 2063750"/>
              <a:gd name="T59" fmla="*/ 1234993 h 1925638"/>
              <a:gd name="T60" fmla="*/ 1224769 w 2063750"/>
              <a:gd name="T61" fmla="*/ 1299859 h 1925638"/>
              <a:gd name="T62" fmla="*/ 973458 w 2063750"/>
              <a:gd name="T63" fmla="*/ 1301550 h 1925638"/>
              <a:gd name="T64" fmla="*/ 884643 w 2063750"/>
              <a:gd name="T65" fmla="*/ 1352828 h 1925638"/>
              <a:gd name="T66" fmla="*/ 1171315 w 2063750"/>
              <a:gd name="T67" fmla="*/ 1381250 h 1925638"/>
              <a:gd name="T68" fmla="*/ 1609826 w 2063750"/>
              <a:gd name="T69" fmla="*/ 1205732 h 1925638"/>
              <a:gd name="T70" fmla="*/ 1769285 w 2063750"/>
              <a:gd name="T71" fmla="*/ 1202215 h 1925638"/>
              <a:gd name="T72" fmla="*/ 1698033 w 2063750"/>
              <a:gd name="T73" fmla="*/ 1343539 h 1925638"/>
              <a:gd name="T74" fmla="*/ 1830840 w 2063750"/>
              <a:gd name="T75" fmla="*/ 1309461 h 1925638"/>
              <a:gd name="T76" fmla="*/ 1902362 w 2063750"/>
              <a:gd name="T77" fmla="*/ 1344330 h 1925638"/>
              <a:gd name="T78" fmla="*/ 1805632 w 2063750"/>
              <a:gd name="T79" fmla="*/ 1426962 h 1925638"/>
              <a:gd name="T80" fmla="*/ 1115916 w 2063750"/>
              <a:gd name="T81" fmla="*/ 1759833 h 1925638"/>
              <a:gd name="T82" fmla="*/ 544327 w 2063750"/>
              <a:gd name="T83" fmla="*/ 1713829 h 1925638"/>
              <a:gd name="T84" fmla="*/ 50124 w 2063750"/>
              <a:gd name="T85" fmla="*/ 1388576 h 1925638"/>
              <a:gd name="T86" fmla="*/ 277587 w 2063750"/>
              <a:gd name="T87" fmla="*/ 1364841 h 1925638"/>
              <a:gd name="T88" fmla="*/ 557812 w 2063750"/>
              <a:gd name="T89" fmla="*/ 1209541 h 1925638"/>
              <a:gd name="T90" fmla="*/ 1023426 w 2063750"/>
              <a:gd name="T91" fmla="*/ 1057126 h 1925638"/>
              <a:gd name="T92" fmla="*/ 919090 w 2063750"/>
              <a:gd name="T93" fmla="*/ 864876 h 1925638"/>
              <a:gd name="T94" fmla="*/ 854320 w 2063750"/>
              <a:gd name="T95" fmla="*/ 707847 h 1925638"/>
              <a:gd name="T96" fmla="*/ 887730 w 2063750"/>
              <a:gd name="T97" fmla="*/ 478909 h 1925638"/>
              <a:gd name="T98" fmla="*/ 1065042 w 2063750"/>
              <a:gd name="T99" fmla="*/ 350938 h 1925638"/>
              <a:gd name="T100" fmla="*/ 1690144 w 2063750"/>
              <a:gd name="T101" fmla="*/ 203159 h 1925638"/>
              <a:gd name="T102" fmla="*/ 1700127 w 2063750"/>
              <a:gd name="T103" fmla="*/ 250943 h 1925638"/>
              <a:gd name="T104" fmla="*/ 1558014 w 2063750"/>
              <a:gd name="T105" fmla="*/ 348271 h 1925638"/>
              <a:gd name="T106" fmla="*/ 1655497 w 2063750"/>
              <a:gd name="T107" fmla="*/ 206383 h 1925638"/>
              <a:gd name="T108" fmla="*/ 904489 w 2063750"/>
              <a:gd name="T109" fmla="*/ 306056 h 1925638"/>
              <a:gd name="T110" fmla="*/ 895180 w 2063750"/>
              <a:gd name="T111" fmla="*/ 353841 h 1925638"/>
              <a:gd name="T112" fmla="*/ 757001 w 2063750"/>
              <a:gd name="T113" fmla="*/ 243028 h 1925638"/>
              <a:gd name="T114" fmla="*/ 779982 w 2063750"/>
              <a:gd name="T115" fmla="*/ 199933 h 1925638"/>
              <a:gd name="T116" fmla="*/ 1248509 w 2063750"/>
              <a:gd name="T117" fmla="*/ 28478 h 1925638"/>
              <a:gd name="T118" fmla="*/ 1217149 w 2063750"/>
              <a:gd name="T119" fmla="*/ 197882 h 1925638"/>
              <a:gd name="T120" fmla="*/ 1185497 w 2063750"/>
              <a:gd name="T121" fmla="*/ 28478 h 19256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063750" h="1925638">
                <a:moveTo>
                  <a:pt x="1310496" y="957198"/>
                </a:moveTo>
                <a:lnTo>
                  <a:pt x="1315880" y="957198"/>
                </a:lnTo>
                <a:lnTo>
                  <a:pt x="1321581" y="957198"/>
                </a:lnTo>
                <a:lnTo>
                  <a:pt x="1326965" y="958465"/>
                </a:lnTo>
                <a:lnTo>
                  <a:pt x="1332032" y="959732"/>
                </a:lnTo>
                <a:lnTo>
                  <a:pt x="1337099" y="961316"/>
                </a:lnTo>
                <a:lnTo>
                  <a:pt x="1341850" y="963533"/>
                </a:lnTo>
                <a:lnTo>
                  <a:pt x="1346284" y="966383"/>
                </a:lnTo>
                <a:lnTo>
                  <a:pt x="1350718" y="969234"/>
                </a:lnTo>
                <a:lnTo>
                  <a:pt x="1354202" y="973035"/>
                </a:lnTo>
                <a:lnTo>
                  <a:pt x="1357685" y="976519"/>
                </a:lnTo>
                <a:lnTo>
                  <a:pt x="1360536" y="980637"/>
                </a:lnTo>
                <a:lnTo>
                  <a:pt x="1363386" y="985072"/>
                </a:lnTo>
                <a:lnTo>
                  <a:pt x="1365603" y="989506"/>
                </a:lnTo>
                <a:lnTo>
                  <a:pt x="1367503" y="994574"/>
                </a:lnTo>
                <a:lnTo>
                  <a:pt x="1369087" y="999959"/>
                </a:lnTo>
                <a:lnTo>
                  <a:pt x="1369720" y="1005344"/>
                </a:lnTo>
                <a:lnTo>
                  <a:pt x="1370037" y="1010728"/>
                </a:lnTo>
                <a:lnTo>
                  <a:pt x="1369720" y="1016113"/>
                </a:lnTo>
                <a:lnTo>
                  <a:pt x="1369087" y="1021181"/>
                </a:lnTo>
                <a:lnTo>
                  <a:pt x="1367503" y="1026566"/>
                </a:lnTo>
                <a:lnTo>
                  <a:pt x="1365603" y="1031634"/>
                </a:lnTo>
                <a:lnTo>
                  <a:pt x="1363386" y="1036385"/>
                </a:lnTo>
                <a:lnTo>
                  <a:pt x="1360536" y="1040503"/>
                </a:lnTo>
                <a:lnTo>
                  <a:pt x="1357685" y="1044620"/>
                </a:lnTo>
                <a:lnTo>
                  <a:pt x="1354202" y="1048738"/>
                </a:lnTo>
                <a:lnTo>
                  <a:pt x="1350718" y="1051906"/>
                </a:lnTo>
                <a:lnTo>
                  <a:pt x="1346284" y="1055073"/>
                </a:lnTo>
                <a:lnTo>
                  <a:pt x="1341850" y="1057290"/>
                </a:lnTo>
                <a:lnTo>
                  <a:pt x="1337099" y="1059507"/>
                </a:lnTo>
                <a:lnTo>
                  <a:pt x="1332032" y="1061408"/>
                </a:lnTo>
                <a:lnTo>
                  <a:pt x="1326965" y="1062675"/>
                </a:lnTo>
                <a:lnTo>
                  <a:pt x="1321581" y="1063308"/>
                </a:lnTo>
                <a:lnTo>
                  <a:pt x="1315880" y="1063625"/>
                </a:lnTo>
                <a:lnTo>
                  <a:pt x="1310496" y="1063308"/>
                </a:lnTo>
                <a:lnTo>
                  <a:pt x="1305428" y="1062675"/>
                </a:lnTo>
                <a:lnTo>
                  <a:pt x="1300361" y="1061408"/>
                </a:lnTo>
                <a:lnTo>
                  <a:pt x="1295294" y="1059507"/>
                </a:lnTo>
                <a:lnTo>
                  <a:pt x="1290543" y="1057290"/>
                </a:lnTo>
                <a:lnTo>
                  <a:pt x="1286109" y="1055073"/>
                </a:lnTo>
                <a:lnTo>
                  <a:pt x="1281992" y="1051906"/>
                </a:lnTo>
                <a:lnTo>
                  <a:pt x="1278191" y="1048738"/>
                </a:lnTo>
                <a:lnTo>
                  <a:pt x="1275024" y="1044620"/>
                </a:lnTo>
                <a:lnTo>
                  <a:pt x="1271857" y="1040503"/>
                </a:lnTo>
                <a:lnTo>
                  <a:pt x="1269324" y="1036385"/>
                </a:lnTo>
                <a:lnTo>
                  <a:pt x="1267107" y="1031634"/>
                </a:lnTo>
                <a:lnTo>
                  <a:pt x="1265206" y="1026566"/>
                </a:lnTo>
                <a:lnTo>
                  <a:pt x="1263940" y="1021181"/>
                </a:lnTo>
                <a:lnTo>
                  <a:pt x="1263306" y="1016113"/>
                </a:lnTo>
                <a:lnTo>
                  <a:pt x="1262989" y="1010728"/>
                </a:lnTo>
                <a:lnTo>
                  <a:pt x="1263306" y="1005344"/>
                </a:lnTo>
                <a:lnTo>
                  <a:pt x="1263940" y="999959"/>
                </a:lnTo>
                <a:lnTo>
                  <a:pt x="1265206" y="994574"/>
                </a:lnTo>
                <a:lnTo>
                  <a:pt x="1267107" y="989506"/>
                </a:lnTo>
                <a:lnTo>
                  <a:pt x="1269324" y="985072"/>
                </a:lnTo>
                <a:lnTo>
                  <a:pt x="1271857" y="980637"/>
                </a:lnTo>
                <a:lnTo>
                  <a:pt x="1275024" y="976519"/>
                </a:lnTo>
                <a:lnTo>
                  <a:pt x="1278191" y="973035"/>
                </a:lnTo>
                <a:lnTo>
                  <a:pt x="1281992" y="969234"/>
                </a:lnTo>
                <a:lnTo>
                  <a:pt x="1286109" y="966383"/>
                </a:lnTo>
                <a:lnTo>
                  <a:pt x="1290543" y="963533"/>
                </a:lnTo>
                <a:lnTo>
                  <a:pt x="1295294" y="961316"/>
                </a:lnTo>
                <a:lnTo>
                  <a:pt x="1300361" y="959732"/>
                </a:lnTo>
                <a:lnTo>
                  <a:pt x="1305428" y="958465"/>
                </a:lnTo>
                <a:lnTo>
                  <a:pt x="1310496" y="957198"/>
                </a:lnTo>
                <a:close/>
                <a:moveTo>
                  <a:pt x="1856524" y="666750"/>
                </a:moveTo>
                <a:lnTo>
                  <a:pt x="2002690" y="666750"/>
                </a:lnTo>
                <a:lnTo>
                  <a:pt x="2005874" y="667066"/>
                </a:lnTo>
                <a:lnTo>
                  <a:pt x="2009695" y="667382"/>
                </a:lnTo>
                <a:lnTo>
                  <a:pt x="2012561" y="668330"/>
                </a:lnTo>
                <a:lnTo>
                  <a:pt x="2017064" y="669595"/>
                </a:lnTo>
                <a:lnTo>
                  <a:pt x="2018930" y="670859"/>
                </a:lnTo>
                <a:lnTo>
                  <a:pt x="2021796" y="672755"/>
                </a:lnTo>
                <a:lnTo>
                  <a:pt x="2024344" y="674335"/>
                </a:lnTo>
                <a:lnTo>
                  <a:pt x="2026891" y="676863"/>
                </a:lnTo>
                <a:lnTo>
                  <a:pt x="2029121" y="679076"/>
                </a:lnTo>
                <a:lnTo>
                  <a:pt x="2031031" y="681920"/>
                </a:lnTo>
                <a:lnTo>
                  <a:pt x="2032623" y="684764"/>
                </a:lnTo>
                <a:lnTo>
                  <a:pt x="2034216" y="687292"/>
                </a:lnTo>
                <a:lnTo>
                  <a:pt x="2035489" y="690769"/>
                </a:lnTo>
                <a:lnTo>
                  <a:pt x="2036126" y="693929"/>
                </a:lnTo>
                <a:lnTo>
                  <a:pt x="2036763" y="697405"/>
                </a:lnTo>
                <a:lnTo>
                  <a:pt x="2036763" y="700566"/>
                </a:lnTo>
                <a:lnTo>
                  <a:pt x="2036763" y="704358"/>
                </a:lnTo>
                <a:lnTo>
                  <a:pt x="2036126" y="707834"/>
                </a:lnTo>
                <a:lnTo>
                  <a:pt x="2035489" y="710995"/>
                </a:lnTo>
                <a:lnTo>
                  <a:pt x="2034216" y="714155"/>
                </a:lnTo>
                <a:lnTo>
                  <a:pt x="2032623" y="716999"/>
                </a:lnTo>
                <a:lnTo>
                  <a:pt x="2031031" y="720170"/>
                </a:lnTo>
                <a:lnTo>
                  <a:pt x="2029121" y="722688"/>
                </a:lnTo>
                <a:lnTo>
                  <a:pt x="2026891" y="724900"/>
                </a:lnTo>
                <a:lnTo>
                  <a:pt x="2024344" y="727112"/>
                </a:lnTo>
                <a:lnTo>
                  <a:pt x="2021796" y="729009"/>
                </a:lnTo>
                <a:lnTo>
                  <a:pt x="2018930" y="730905"/>
                </a:lnTo>
                <a:lnTo>
                  <a:pt x="2017064" y="732169"/>
                </a:lnTo>
                <a:lnTo>
                  <a:pt x="2012561" y="733433"/>
                </a:lnTo>
                <a:lnTo>
                  <a:pt x="2009695" y="734381"/>
                </a:lnTo>
                <a:lnTo>
                  <a:pt x="2005874" y="734697"/>
                </a:lnTo>
                <a:lnTo>
                  <a:pt x="2002690" y="735013"/>
                </a:lnTo>
                <a:lnTo>
                  <a:pt x="1856524" y="735013"/>
                </a:lnTo>
                <a:lnTo>
                  <a:pt x="1853339" y="734697"/>
                </a:lnTo>
                <a:lnTo>
                  <a:pt x="1849518" y="734381"/>
                </a:lnTo>
                <a:lnTo>
                  <a:pt x="1846652" y="733433"/>
                </a:lnTo>
                <a:lnTo>
                  <a:pt x="1843149" y="732169"/>
                </a:lnTo>
                <a:lnTo>
                  <a:pt x="1840283" y="730905"/>
                </a:lnTo>
                <a:lnTo>
                  <a:pt x="1837417" y="729009"/>
                </a:lnTo>
                <a:lnTo>
                  <a:pt x="1834870" y="727112"/>
                </a:lnTo>
                <a:lnTo>
                  <a:pt x="1832322" y="724900"/>
                </a:lnTo>
                <a:lnTo>
                  <a:pt x="1830093" y="722688"/>
                </a:lnTo>
                <a:lnTo>
                  <a:pt x="1828182" y="720170"/>
                </a:lnTo>
                <a:lnTo>
                  <a:pt x="1826590" y="716999"/>
                </a:lnTo>
                <a:lnTo>
                  <a:pt x="1824998" y="714155"/>
                </a:lnTo>
                <a:lnTo>
                  <a:pt x="1823724" y="710995"/>
                </a:lnTo>
                <a:lnTo>
                  <a:pt x="1823087" y="707834"/>
                </a:lnTo>
                <a:lnTo>
                  <a:pt x="1822450" y="704358"/>
                </a:lnTo>
                <a:lnTo>
                  <a:pt x="1822450" y="700566"/>
                </a:lnTo>
                <a:lnTo>
                  <a:pt x="1822450" y="697405"/>
                </a:lnTo>
                <a:lnTo>
                  <a:pt x="1823087" y="693929"/>
                </a:lnTo>
                <a:lnTo>
                  <a:pt x="1823724" y="690769"/>
                </a:lnTo>
                <a:lnTo>
                  <a:pt x="1824998" y="687292"/>
                </a:lnTo>
                <a:lnTo>
                  <a:pt x="1826590" y="684764"/>
                </a:lnTo>
                <a:lnTo>
                  <a:pt x="1828182" y="681920"/>
                </a:lnTo>
                <a:lnTo>
                  <a:pt x="1830093" y="679076"/>
                </a:lnTo>
                <a:lnTo>
                  <a:pt x="1832322" y="676863"/>
                </a:lnTo>
                <a:lnTo>
                  <a:pt x="1834870" y="674335"/>
                </a:lnTo>
                <a:lnTo>
                  <a:pt x="1837417" y="672755"/>
                </a:lnTo>
                <a:lnTo>
                  <a:pt x="1840283" y="670859"/>
                </a:lnTo>
                <a:lnTo>
                  <a:pt x="1843149" y="669595"/>
                </a:lnTo>
                <a:lnTo>
                  <a:pt x="1846652" y="668330"/>
                </a:lnTo>
                <a:lnTo>
                  <a:pt x="1849518" y="667382"/>
                </a:lnTo>
                <a:lnTo>
                  <a:pt x="1853339" y="667066"/>
                </a:lnTo>
                <a:lnTo>
                  <a:pt x="1856524" y="666750"/>
                </a:lnTo>
                <a:close/>
                <a:moveTo>
                  <a:pt x="629654" y="666750"/>
                </a:moveTo>
                <a:lnTo>
                  <a:pt x="775285" y="666750"/>
                </a:lnTo>
                <a:lnTo>
                  <a:pt x="778783" y="667066"/>
                </a:lnTo>
                <a:lnTo>
                  <a:pt x="781962" y="667382"/>
                </a:lnTo>
                <a:lnTo>
                  <a:pt x="785460" y="668330"/>
                </a:lnTo>
                <a:lnTo>
                  <a:pt x="788640" y="669595"/>
                </a:lnTo>
                <a:lnTo>
                  <a:pt x="791819" y="670859"/>
                </a:lnTo>
                <a:lnTo>
                  <a:pt x="794363" y="672755"/>
                </a:lnTo>
                <a:lnTo>
                  <a:pt x="797225" y="674335"/>
                </a:lnTo>
                <a:lnTo>
                  <a:pt x="799451" y="676863"/>
                </a:lnTo>
                <a:lnTo>
                  <a:pt x="801677" y="679076"/>
                </a:lnTo>
                <a:lnTo>
                  <a:pt x="803902" y="681920"/>
                </a:lnTo>
                <a:lnTo>
                  <a:pt x="805492" y="684764"/>
                </a:lnTo>
                <a:lnTo>
                  <a:pt x="806764" y="687292"/>
                </a:lnTo>
                <a:lnTo>
                  <a:pt x="808036" y="690769"/>
                </a:lnTo>
                <a:lnTo>
                  <a:pt x="808990" y="693929"/>
                </a:lnTo>
                <a:lnTo>
                  <a:pt x="809626" y="697405"/>
                </a:lnTo>
                <a:lnTo>
                  <a:pt x="809626" y="700566"/>
                </a:lnTo>
                <a:lnTo>
                  <a:pt x="809626" y="704358"/>
                </a:lnTo>
                <a:lnTo>
                  <a:pt x="808990" y="707834"/>
                </a:lnTo>
                <a:lnTo>
                  <a:pt x="808036" y="710995"/>
                </a:lnTo>
                <a:lnTo>
                  <a:pt x="806764" y="714155"/>
                </a:lnTo>
                <a:lnTo>
                  <a:pt x="805492" y="716999"/>
                </a:lnTo>
                <a:lnTo>
                  <a:pt x="803902" y="720170"/>
                </a:lnTo>
                <a:lnTo>
                  <a:pt x="801677" y="722688"/>
                </a:lnTo>
                <a:lnTo>
                  <a:pt x="799451" y="724900"/>
                </a:lnTo>
                <a:lnTo>
                  <a:pt x="797225" y="727112"/>
                </a:lnTo>
                <a:lnTo>
                  <a:pt x="794363" y="729009"/>
                </a:lnTo>
                <a:lnTo>
                  <a:pt x="791819" y="730905"/>
                </a:lnTo>
                <a:lnTo>
                  <a:pt x="788640" y="732169"/>
                </a:lnTo>
                <a:lnTo>
                  <a:pt x="785460" y="733433"/>
                </a:lnTo>
                <a:lnTo>
                  <a:pt x="781962" y="734381"/>
                </a:lnTo>
                <a:lnTo>
                  <a:pt x="778783" y="734697"/>
                </a:lnTo>
                <a:lnTo>
                  <a:pt x="775285" y="735013"/>
                </a:lnTo>
                <a:lnTo>
                  <a:pt x="629654" y="735013"/>
                </a:lnTo>
                <a:lnTo>
                  <a:pt x="626156" y="734697"/>
                </a:lnTo>
                <a:lnTo>
                  <a:pt x="622976" y="734381"/>
                </a:lnTo>
                <a:lnTo>
                  <a:pt x="619479" y="733433"/>
                </a:lnTo>
                <a:lnTo>
                  <a:pt x="616299" y="732169"/>
                </a:lnTo>
                <a:lnTo>
                  <a:pt x="613119" y="730905"/>
                </a:lnTo>
                <a:lnTo>
                  <a:pt x="610576" y="729009"/>
                </a:lnTo>
                <a:lnTo>
                  <a:pt x="607714" y="727112"/>
                </a:lnTo>
                <a:lnTo>
                  <a:pt x="605488" y="724900"/>
                </a:lnTo>
                <a:lnTo>
                  <a:pt x="603262" y="722688"/>
                </a:lnTo>
                <a:lnTo>
                  <a:pt x="601036" y="720170"/>
                </a:lnTo>
                <a:lnTo>
                  <a:pt x="599447" y="716999"/>
                </a:lnTo>
                <a:lnTo>
                  <a:pt x="598175" y="714155"/>
                </a:lnTo>
                <a:lnTo>
                  <a:pt x="596903" y="710995"/>
                </a:lnTo>
                <a:lnTo>
                  <a:pt x="596267" y="707834"/>
                </a:lnTo>
                <a:lnTo>
                  <a:pt x="595313" y="704358"/>
                </a:lnTo>
                <a:lnTo>
                  <a:pt x="595313" y="700566"/>
                </a:lnTo>
                <a:lnTo>
                  <a:pt x="595313" y="697405"/>
                </a:lnTo>
                <a:lnTo>
                  <a:pt x="596267" y="693929"/>
                </a:lnTo>
                <a:lnTo>
                  <a:pt x="596903" y="690769"/>
                </a:lnTo>
                <a:lnTo>
                  <a:pt x="598175" y="687292"/>
                </a:lnTo>
                <a:lnTo>
                  <a:pt x="599447" y="684764"/>
                </a:lnTo>
                <a:lnTo>
                  <a:pt x="601036" y="681920"/>
                </a:lnTo>
                <a:lnTo>
                  <a:pt x="603262" y="679076"/>
                </a:lnTo>
                <a:lnTo>
                  <a:pt x="605488" y="676863"/>
                </a:lnTo>
                <a:lnTo>
                  <a:pt x="607714" y="674335"/>
                </a:lnTo>
                <a:lnTo>
                  <a:pt x="610576" y="672755"/>
                </a:lnTo>
                <a:lnTo>
                  <a:pt x="613119" y="670859"/>
                </a:lnTo>
                <a:lnTo>
                  <a:pt x="616299" y="669595"/>
                </a:lnTo>
                <a:lnTo>
                  <a:pt x="619479" y="668330"/>
                </a:lnTo>
                <a:lnTo>
                  <a:pt x="622976" y="667382"/>
                </a:lnTo>
                <a:lnTo>
                  <a:pt x="626156" y="667066"/>
                </a:lnTo>
                <a:lnTo>
                  <a:pt x="629654" y="666750"/>
                </a:lnTo>
                <a:close/>
                <a:moveTo>
                  <a:pt x="1315880" y="528637"/>
                </a:moveTo>
                <a:lnTo>
                  <a:pt x="1321897" y="528954"/>
                </a:lnTo>
                <a:lnTo>
                  <a:pt x="1327598" y="529904"/>
                </a:lnTo>
                <a:lnTo>
                  <a:pt x="1333615" y="531805"/>
                </a:lnTo>
                <a:lnTo>
                  <a:pt x="1339316" y="534655"/>
                </a:lnTo>
                <a:lnTo>
                  <a:pt x="1345017" y="537823"/>
                </a:lnTo>
                <a:lnTo>
                  <a:pt x="1350084" y="541941"/>
                </a:lnTo>
                <a:lnTo>
                  <a:pt x="1354835" y="546375"/>
                </a:lnTo>
                <a:lnTo>
                  <a:pt x="1359586" y="551760"/>
                </a:lnTo>
                <a:lnTo>
                  <a:pt x="1364020" y="557778"/>
                </a:lnTo>
                <a:lnTo>
                  <a:pt x="1367503" y="564430"/>
                </a:lnTo>
                <a:lnTo>
                  <a:pt x="1370987" y="571398"/>
                </a:lnTo>
                <a:lnTo>
                  <a:pt x="1373837" y="579634"/>
                </a:lnTo>
                <a:lnTo>
                  <a:pt x="1375104" y="583751"/>
                </a:lnTo>
                <a:lnTo>
                  <a:pt x="1376371" y="588186"/>
                </a:lnTo>
                <a:lnTo>
                  <a:pt x="1377955" y="597055"/>
                </a:lnTo>
                <a:lnTo>
                  <a:pt x="1379222" y="606557"/>
                </a:lnTo>
                <a:lnTo>
                  <a:pt x="1379538" y="616377"/>
                </a:lnTo>
                <a:lnTo>
                  <a:pt x="1379222" y="627463"/>
                </a:lnTo>
                <a:lnTo>
                  <a:pt x="1378905" y="637915"/>
                </a:lnTo>
                <a:lnTo>
                  <a:pt x="1378588" y="647101"/>
                </a:lnTo>
                <a:lnTo>
                  <a:pt x="1377955" y="655970"/>
                </a:lnTo>
                <a:lnTo>
                  <a:pt x="1376054" y="673074"/>
                </a:lnTo>
                <a:lnTo>
                  <a:pt x="1373204" y="690179"/>
                </a:lnTo>
                <a:lnTo>
                  <a:pt x="1370037" y="706967"/>
                </a:lnTo>
                <a:lnTo>
                  <a:pt x="1366237" y="725021"/>
                </a:lnTo>
                <a:lnTo>
                  <a:pt x="1361803" y="745293"/>
                </a:lnTo>
                <a:lnTo>
                  <a:pt x="1357369" y="769366"/>
                </a:lnTo>
                <a:lnTo>
                  <a:pt x="1352301" y="797873"/>
                </a:lnTo>
                <a:lnTo>
                  <a:pt x="1346917" y="830815"/>
                </a:lnTo>
                <a:lnTo>
                  <a:pt x="1344384" y="849503"/>
                </a:lnTo>
                <a:lnTo>
                  <a:pt x="1341533" y="870092"/>
                </a:lnTo>
                <a:lnTo>
                  <a:pt x="1338683" y="892264"/>
                </a:lnTo>
                <a:lnTo>
                  <a:pt x="1335832" y="916654"/>
                </a:lnTo>
                <a:lnTo>
                  <a:pt x="1296561" y="916654"/>
                </a:lnTo>
                <a:lnTo>
                  <a:pt x="1293710" y="892264"/>
                </a:lnTo>
                <a:lnTo>
                  <a:pt x="1290860" y="870092"/>
                </a:lnTo>
                <a:lnTo>
                  <a:pt x="1288326" y="849820"/>
                </a:lnTo>
                <a:lnTo>
                  <a:pt x="1285792" y="831132"/>
                </a:lnTo>
                <a:lnTo>
                  <a:pt x="1280092" y="797873"/>
                </a:lnTo>
                <a:lnTo>
                  <a:pt x="1275341" y="769366"/>
                </a:lnTo>
                <a:lnTo>
                  <a:pt x="1270590" y="745293"/>
                </a:lnTo>
                <a:lnTo>
                  <a:pt x="1266473" y="725021"/>
                </a:lnTo>
                <a:lnTo>
                  <a:pt x="1262356" y="706967"/>
                </a:lnTo>
                <a:lnTo>
                  <a:pt x="1258872" y="690179"/>
                </a:lnTo>
                <a:lnTo>
                  <a:pt x="1256339" y="673074"/>
                </a:lnTo>
                <a:lnTo>
                  <a:pt x="1254438" y="655970"/>
                </a:lnTo>
                <a:lnTo>
                  <a:pt x="1253805" y="647101"/>
                </a:lnTo>
                <a:lnTo>
                  <a:pt x="1252855" y="637915"/>
                </a:lnTo>
                <a:lnTo>
                  <a:pt x="1252538" y="627463"/>
                </a:lnTo>
                <a:lnTo>
                  <a:pt x="1252538" y="616377"/>
                </a:lnTo>
                <a:lnTo>
                  <a:pt x="1252855" y="606557"/>
                </a:lnTo>
                <a:lnTo>
                  <a:pt x="1254122" y="597055"/>
                </a:lnTo>
                <a:lnTo>
                  <a:pt x="1255705" y="588186"/>
                </a:lnTo>
                <a:lnTo>
                  <a:pt x="1256972" y="583751"/>
                </a:lnTo>
                <a:lnTo>
                  <a:pt x="1258239" y="579634"/>
                </a:lnTo>
                <a:lnTo>
                  <a:pt x="1261406" y="571398"/>
                </a:lnTo>
                <a:lnTo>
                  <a:pt x="1264573" y="564430"/>
                </a:lnTo>
                <a:lnTo>
                  <a:pt x="1268374" y="557778"/>
                </a:lnTo>
                <a:lnTo>
                  <a:pt x="1272807" y="551760"/>
                </a:lnTo>
                <a:lnTo>
                  <a:pt x="1277241" y="546375"/>
                </a:lnTo>
                <a:lnTo>
                  <a:pt x="1281992" y="541941"/>
                </a:lnTo>
                <a:lnTo>
                  <a:pt x="1287376" y="537823"/>
                </a:lnTo>
                <a:lnTo>
                  <a:pt x="1293077" y="534655"/>
                </a:lnTo>
                <a:lnTo>
                  <a:pt x="1298778" y="531805"/>
                </a:lnTo>
                <a:lnTo>
                  <a:pt x="1304162" y="529904"/>
                </a:lnTo>
                <a:lnTo>
                  <a:pt x="1310179" y="528954"/>
                </a:lnTo>
                <a:lnTo>
                  <a:pt x="1315880" y="528637"/>
                </a:lnTo>
                <a:close/>
                <a:moveTo>
                  <a:pt x="1316038" y="427125"/>
                </a:moveTo>
                <a:lnTo>
                  <a:pt x="1306196" y="427443"/>
                </a:lnTo>
                <a:lnTo>
                  <a:pt x="1296353" y="427761"/>
                </a:lnTo>
                <a:lnTo>
                  <a:pt x="1283971" y="428715"/>
                </a:lnTo>
                <a:lnTo>
                  <a:pt x="1269048" y="430622"/>
                </a:lnTo>
                <a:lnTo>
                  <a:pt x="1252221" y="432529"/>
                </a:lnTo>
                <a:lnTo>
                  <a:pt x="1233806" y="435390"/>
                </a:lnTo>
                <a:lnTo>
                  <a:pt x="1224281" y="437615"/>
                </a:lnTo>
                <a:lnTo>
                  <a:pt x="1214121" y="439523"/>
                </a:lnTo>
                <a:lnTo>
                  <a:pt x="1204278" y="441748"/>
                </a:lnTo>
                <a:lnTo>
                  <a:pt x="1193483" y="444609"/>
                </a:lnTo>
                <a:lnTo>
                  <a:pt x="1183323" y="447470"/>
                </a:lnTo>
                <a:lnTo>
                  <a:pt x="1172528" y="450967"/>
                </a:lnTo>
                <a:lnTo>
                  <a:pt x="1161733" y="454463"/>
                </a:lnTo>
                <a:lnTo>
                  <a:pt x="1150938" y="458914"/>
                </a:lnTo>
                <a:lnTo>
                  <a:pt x="1140143" y="463364"/>
                </a:lnTo>
                <a:lnTo>
                  <a:pt x="1129348" y="467814"/>
                </a:lnTo>
                <a:lnTo>
                  <a:pt x="1118871" y="473218"/>
                </a:lnTo>
                <a:lnTo>
                  <a:pt x="1108393" y="478940"/>
                </a:lnTo>
                <a:lnTo>
                  <a:pt x="1097916" y="484980"/>
                </a:lnTo>
                <a:lnTo>
                  <a:pt x="1088073" y="491338"/>
                </a:lnTo>
                <a:lnTo>
                  <a:pt x="1078231" y="498331"/>
                </a:lnTo>
                <a:lnTo>
                  <a:pt x="1069023" y="505960"/>
                </a:lnTo>
                <a:lnTo>
                  <a:pt x="1059498" y="514225"/>
                </a:lnTo>
                <a:lnTo>
                  <a:pt x="1050926" y="522808"/>
                </a:lnTo>
                <a:lnTo>
                  <a:pt x="1043623" y="530755"/>
                </a:lnTo>
                <a:lnTo>
                  <a:pt x="1036638" y="539656"/>
                </a:lnTo>
                <a:lnTo>
                  <a:pt x="1029971" y="548557"/>
                </a:lnTo>
                <a:lnTo>
                  <a:pt x="1023938" y="557775"/>
                </a:lnTo>
                <a:lnTo>
                  <a:pt x="1018541" y="567312"/>
                </a:lnTo>
                <a:lnTo>
                  <a:pt x="1013461" y="577166"/>
                </a:lnTo>
                <a:lnTo>
                  <a:pt x="1009333" y="587656"/>
                </a:lnTo>
                <a:lnTo>
                  <a:pt x="1005206" y="598464"/>
                </a:lnTo>
                <a:lnTo>
                  <a:pt x="1001713" y="608954"/>
                </a:lnTo>
                <a:lnTo>
                  <a:pt x="998856" y="620398"/>
                </a:lnTo>
                <a:lnTo>
                  <a:pt x="996633" y="632160"/>
                </a:lnTo>
                <a:lnTo>
                  <a:pt x="994728" y="643922"/>
                </a:lnTo>
                <a:lnTo>
                  <a:pt x="993458" y="656319"/>
                </a:lnTo>
                <a:lnTo>
                  <a:pt x="992506" y="668716"/>
                </a:lnTo>
                <a:lnTo>
                  <a:pt x="992506" y="681750"/>
                </a:lnTo>
                <a:lnTo>
                  <a:pt x="992506" y="694783"/>
                </a:lnTo>
                <a:lnTo>
                  <a:pt x="993141" y="707498"/>
                </a:lnTo>
                <a:lnTo>
                  <a:pt x="994093" y="719260"/>
                </a:lnTo>
                <a:lnTo>
                  <a:pt x="994728" y="730704"/>
                </a:lnTo>
                <a:lnTo>
                  <a:pt x="996316" y="741829"/>
                </a:lnTo>
                <a:lnTo>
                  <a:pt x="997586" y="752002"/>
                </a:lnTo>
                <a:lnTo>
                  <a:pt x="998856" y="762174"/>
                </a:lnTo>
                <a:lnTo>
                  <a:pt x="1000443" y="771393"/>
                </a:lnTo>
                <a:lnTo>
                  <a:pt x="1002031" y="780611"/>
                </a:lnTo>
                <a:lnTo>
                  <a:pt x="1003936" y="789194"/>
                </a:lnTo>
                <a:lnTo>
                  <a:pt x="1005841" y="797777"/>
                </a:lnTo>
                <a:lnTo>
                  <a:pt x="1008063" y="805724"/>
                </a:lnTo>
                <a:lnTo>
                  <a:pt x="1010603" y="813035"/>
                </a:lnTo>
                <a:lnTo>
                  <a:pt x="1012826" y="820347"/>
                </a:lnTo>
                <a:lnTo>
                  <a:pt x="1015683" y="827022"/>
                </a:lnTo>
                <a:lnTo>
                  <a:pt x="1018223" y="833698"/>
                </a:lnTo>
                <a:lnTo>
                  <a:pt x="1020763" y="840055"/>
                </a:lnTo>
                <a:lnTo>
                  <a:pt x="1023621" y="846095"/>
                </a:lnTo>
                <a:lnTo>
                  <a:pt x="1026478" y="851817"/>
                </a:lnTo>
                <a:lnTo>
                  <a:pt x="1032828" y="862943"/>
                </a:lnTo>
                <a:lnTo>
                  <a:pt x="1039496" y="872797"/>
                </a:lnTo>
                <a:lnTo>
                  <a:pt x="1046481" y="882652"/>
                </a:lnTo>
                <a:lnTo>
                  <a:pt x="1053466" y="891552"/>
                </a:lnTo>
                <a:lnTo>
                  <a:pt x="1061086" y="900135"/>
                </a:lnTo>
                <a:lnTo>
                  <a:pt x="1076643" y="917301"/>
                </a:lnTo>
                <a:lnTo>
                  <a:pt x="1091883" y="934467"/>
                </a:lnTo>
                <a:lnTo>
                  <a:pt x="1099821" y="943367"/>
                </a:lnTo>
                <a:lnTo>
                  <a:pt x="1107441" y="952904"/>
                </a:lnTo>
                <a:lnTo>
                  <a:pt x="1115061" y="962758"/>
                </a:lnTo>
                <a:lnTo>
                  <a:pt x="1122681" y="973566"/>
                </a:lnTo>
                <a:lnTo>
                  <a:pt x="1129983" y="985010"/>
                </a:lnTo>
                <a:lnTo>
                  <a:pt x="1136968" y="996772"/>
                </a:lnTo>
                <a:lnTo>
                  <a:pt x="1143953" y="1009805"/>
                </a:lnTo>
                <a:lnTo>
                  <a:pt x="1150938" y="1024427"/>
                </a:lnTo>
                <a:lnTo>
                  <a:pt x="1153796" y="1031739"/>
                </a:lnTo>
                <a:lnTo>
                  <a:pt x="1157288" y="1039686"/>
                </a:lnTo>
                <a:lnTo>
                  <a:pt x="1160146" y="1047633"/>
                </a:lnTo>
                <a:lnTo>
                  <a:pt x="1162686" y="1056216"/>
                </a:lnTo>
                <a:lnTo>
                  <a:pt x="1165543" y="1064799"/>
                </a:lnTo>
                <a:lnTo>
                  <a:pt x="1168083" y="1074017"/>
                </a:lnTo>
                <a:lnTo>
                  <a:pt x="1170941" y="1083554"/>
                </a:lnTo>
                <a:lnTo>
                  <a:pt x="1173163" y="1093408"/>
                </a:lnTo>
                <a:lnTo>
                  <a:pt x="1175386" y="1103580"/>
                </a:lnTo>
                <a:lnTo>
                  <a:pt x="1177608" y="1114388"/>
                </a:lnTo>
                <a:lnTo>
                  <a:pt x="1179513" y="1125196"/>
                </a:lnTo>
                <a:lnTo>
                  <a:pt x="1181418" y="1136958"/>
                </a:lnTo>
                <a:lnTo>
                  <a:pt x="1181680" y="1141412"/>
                </a:lnTo>
                <a:lnTo>
                  <a:pt x="1456680" y="1141412"/>
                </a:lnTo>
                <a:lnTo>
                  <a:pt x="1456691" y="1136958"/>
                </a:lnTo>
                <a:lnTo>
                  <a:pt x="1458596" y="1125196"/>
                </a:lnTo>
                <a:lnTo>
                  <a:pt x="1460818" y="1114388"/>
                </a:lnTo>
                <a:lnTo>
                  <a:pt x="1462723" y="1103580"/>
                </a:lnTo>
                <a:lnTo>
                  <a:pt x="1464946" y="1093408"/>
                </a:lnTo>
                <a:lnTo>
                  <a:pt x="1467486" y="1083554"/>
                </a:lnTo>
                <a:lnTo>
                  <a:pt x="1470026" y="1074017"/>
                </a:lnTo>
                <a:lnTo>
                  <a:pt x="1472883" y="1064799"/>
                </a:lnTo>
                <a:lnTo>
                  <a:pt x="1475423" y="1056216"/>
                </a:lnTo>
                <a:lnTo>
                  <a:pt x="1478281" y="1047633"/>
                </a:lnTo>
                <a:lnTo>
                  <a:pt x="1481456" y="1039686"/>
                </a:lnTo>
                <a:lnTo>
                  <a:pt x="1484313" y="1031739"/>
                </a:lnTo>
                <a:lnTo>
                  <a:pt x="1487806" y="1024427"/>
                </a:lnTo>
                <a:lnTo>
                  <a:pt x="1494156" y="1009805"/>
                </a:lnTo>
                <a:lnTo>
                  <a:pt x="1501141" y="996772"/>
                </a:lnTo>
                <a:lnTo>
                  <a:pt x="1508443" y="985010"/>
                </a:lnTo>
                <a:lnTo>
                  <a:pt x="1515746" y="973566"/>
                </a:lnTo>
                <a:lnTo>
                  <a:pt x="1523048" y="962758"/>
                </a:lnTo>
                <a:lnTo>
                  <a:pt x="1530986" y="952904"/>
                </a:lnTo>
                <a:lnTo>
                  <a:pt x="1538606" y="943367"/>
                </a:lnTo>
                <a:lnTo>
                  <a:pt x="1546543" y="934467"/>
                </a:lnTo>
                <a:lnTo>
                  <a:pt x="1561466" y="917301"/>
                </a:lnTo>
                <a:lnTo>
                  <a:pt x="1577341" y="900135"/>
                </a:lnTo>
                <a:lnTo>
                  <a:pt x="1584643" y="891552"/>
                </a:lnTo>
                <a:lnTo>
                  <a:pt x="1591946" y="882652"/>
                </a:lnTo>
                <a:lnTo>
                  <a:pt x="1598613" y="872797"/>
                </a:lnTo>
                <a:lnTo>
                  <a:pt x="1605281" y="862943"/>
                </a:lnTo>
                <a:lnTo>
                  <a:pt x="1611631" y="851817"/>
                </a:lnTo>
                <a:lnTo>
                  <a:pt x="1614806" y="846095"/>
                </a:lnTo>
                <a:lnTo>
                  <a:pt x="1617346" y="840055"/>
                </a:lnTo>
                <a:lnTo>
                  <a:pt x="1620203" y="833698"/>
                </a:lnTo>
                <a:lnTo>
                  <a:pt x="1623061" y="827022"/>
                </a:lnTo>
                <a:lnTo>
                  <a:pt x="1625283" y="820347"/>
                </a:lnTo>
                <a:lnTo>
                  <a:pt x="1628141" y="813035"/>
                </a:lnTo>
                <a:lnTo>
                  <a:pt x="1630046" y="805724"/>
                </a:lnTo>
                <a:lnTo>
                  <a:pt x="1632268" y="797777"/>
                </a:lnTo>
                <a:lnTo>
                  <a:pt x="1634491" y="789194"/>
                </a:lnTo>
                <a:lnTo>
                  <a:pt x="1636396" y="780611"/>
                </a:lnTo>
                <a:lnTo>
                  <a:pt x="1637983" y="771393"/>
                </a:lnTo>
                <a:lnTo>
                  <a:pt x="1639571" y="762174"/>
                </a:lnTo>
                <a:lnTo>
                  <a:pt x="1641158" y="752002"/>
                </a:lnTo>
                <a:lnTo>
                  <a:pt x="1642428" y="741829"/>
                </a:lnTo>
                <a:lnTo>
                  <a:pt x="1643381" y="730704"/>
                </a:lnTo>
                <a:lnTo>
                  <a:pt x="1644333" y="719260"/>
                </a:lnTo>
                <a:lnTo>
                  <a:pt x="1644968" y="707498"/>
                </a:lnTo>
                <a:lnTo>
                  <a:pt x="1645603" y="694783"/>
                </a:lnTo>
                <a:lnTo>
                  <a:pt x="1645921" y="681750"/>
                </a:lnTo>
                <a:lnTo>
                  <a:pt x="1645603" y="668716"/>
                </a:lnTo>
                <a:lnTo>
                  <a:pt x="1644968" y="656319"/>
                </a:lnTo>
                <a:lnTo>
                  <a:pt x="1643698" y="643922"/>
                </a:lnTo>
                <a:lnTo>
                  <a:pt x="1641793" y="632160"/>
                </a:lnTo>
                <a:lnTo>
                  <a:pt x="1639253" y="620398"/>
                </a:lnTo>
                <a:lnTo>
                  <a:pt x="1636396" y="608954"/>
                </a:lnTo>
                <a:lnTo>
                  <a:pt x="1632903" y="598464"/>
                </a:lnTo>
                <a:lnTo>
                  <a:pt x="1629411" y="587656"/>
                </a:lnTo>
                <a:lnTo>
                  <a:pt x="1624648" y="577166"/>
                </a:lnTo>
                <a:lnTo>
                  <a:pt x="1619568" y="567312"/>
                </a:lnTo>
                <a:lnTo>
                  <a:pt x="1614488" y="557775"/>
                </a:lnTo>
                <a:lnTo>
                  <a:pt x="1608456" y="548557"/>
                </a:lnTo>
                <a:lnTo>
                  <a:pt x="1602106" y="539656"/>
                </a:lnTo>
                <a:lnTo>
                  <a:pt x="1595121" y="530755"/>
                </a:lnTo>
                <a:lnTo>
                  <a:pt x="1587183" y="522808"/>
                </a:lnTo>
                <a:lnTo>
                  <a:pt x="1578611" y="514225"/>
                </a:lnTo>
                <a:lnTo>
                  <a:pt x="1569721" y="505960"/>
                </a:lnTo>
                <a:lnTo>
                  <a:pt x="1559878" y="498331"/>
                </a:lnTo>
                <a:lnTo>
                  <a:pt x="1550353" y="491338"/>
                </a:lnTo>
                <a:lnTo>
                  <a:pt x="1540193" y="484980"/>
                </a:lnTo>
                <a:lnTo>
                  <a:pt x="1529716" y="478622"/>
                </a:lnTo>
                <a:lnTo>
                  <a:pt x="1519556" y="473218"/>
                </a:lnTo>
                <a:lnTo>
                  <a:pt x="1508761" y="467814"/>
                </a:lnTo>
                <a:lnTo>
                  <a:pt x="1497966" y="463046"/>
                </a:lnTo>
                <a:lnTo>
                  <a:pt x="1487488" y="458596"/>
                </a:lnTo>
                <a:lnTo>
                  <a:pt x="1476376" y="454463"/>
                </a:lnTo>
                <a:lnTo>
                  <a:pt x="1465581" y="450967"/>
                </a:lnTo>
                <a:lnTo>
                  <a:pt x="1455103" y="447470"/>
                </a:lnTo>
                <a:lnTo>
                  <a:pt x="1444308" y="444609"/>
                </a:lnTo>
                <a:lnTo>
                  <a:pt x="1434148" y="441748"/>
                </a:lnTo>
                <a:lnTo>
                  <a:pt x="1423988" y="439523"/>
                </a:lnTo>
                <a:lnTo>
                  <a:pt x="1413828" y="437615"/>
                </a:lnTo>
                <a:lnTo>
                  <a:pt x="1404303" y="435390"/>
                </a:lnTo>
                <a:lnTo>
                  <a:pt x="1385888" y="432529"/>
                </a:lnTo>
                <a:lnTo>
                  <a:pt x="1369061" y="430304"/>
                </a:lnTo>
                <a:lnTo>
                  <a:pt x="1354456" y="428715"/>
                </a:lnTo>
                <a:lnTo>
                  <a:pt x="1342073" y="427761"/>
                </a:lnTo>
                <a:lnTo>
                  <a:pt x="1332866" y="427443"/>
                </a:lnTo>
                <a:lnTo>
                  <a:pt x="1323023" y="427125"/>
                </a:lnTo>
                <a:lnTo>
                  <a:pt x="1316038" y="427125"/>
                </a:lnTo>
                <a:close/>
                <a:moveTo>
                  <a:pt x="1309371" y="354012"/>
                </a:moveTo>
                <a:lnTo>
                  <a:pt x="1315403" y="354012"/>
                </a:lnTo>
                <a:lnTo>
                  <a:pt x="1322071" y="354012"/>
                </a:lnTo>
                <a:lnTo>
                  <a:pt x="1328103" y="354012"/>
                </a:lnTo>
                <a:lnTo>
                  <a:pt x="1337628" y="354330"/>
                </a:lnTo>
                <a:lnTo>
                  <a:pt x="1350011" y="354966"/>
                </a:lnTo>
                <a:lnTo>
                  <a:pt x="1365568" y="356237"/>
                </a:lnTo>
                <a:lnTo>
                  <a:pt x="1383666" y="358145"/>
                </a:lnTo>
                <a:lnTo>
                  <a:pt x="1403351" y="361006"/>
                </a:lnTo>
                <a:lnTo>
                  <a:pt x="1413828" y="362913"/>
                </a:lnTo>
                <a:lnTo>
                  <a:pt x="1424941" y="364820"/>
                </a:lnTo>
                <a:lnTo>
                  <a:pt x="1436371" y="367363"/>
                </a:lnTo>
                <a:lnTo>
                  <a:pt x="1448118" y="369906"/>
                </a:lnTo>
                <a:lnTo>
                  <a:pt x="1460183" y="373085"/>
                </a:lnTo>
                <a:lnTo>
                  <a:pt x="1471931" y="376264"/>
                </a:lnTo>
                <a:lnTo>
                  <a:pt x="1484313" y="380079"/>
                </a:lnTo>
                <a:lnTo>
                  <a:pt x="1497013" y="383893"/>
                </a:lnTo>
                <a:lnTo>
                  <a:pt x="1509396" y="388661"/>
                </a:lnTo>
                <a:lnTo>
                  <a:pt x="1522096" y="393748"/>
                </a:lnTo>
                <a:lnTo>
                  <a:pt x="1534478" y="399152"/>
                </a:lnTo>
                <a:lnTo>
                  <a:pt x="1547178" y="405191"/>
                </a:lnTo>
                <a:lnTo>
                  <a:pt x="1559561" y="411549"/>
                </a:lnTo>
                <a:lnTo>
                  <a:pt x="1571943" y="418542"/>
                </a:lnTo>
                <a:lnTo>
                  <a:pt x="1584008" y="425854"/>
                </a:lnTo>
                <a:lnTo>
                  <a:pt x="1595756" y="433801"/>
                </a:lnTo>
                <a:lnTo>
                  <a:pt x="1607186" y="442384"/>
                </a:lnTo>
                <a:lnTo>
                  <a:pt x="1618616" y="451602"/>
                </a:lnTo>
                <a:lnTo>
                  <a:pt x="1629728" y="461139"/>
                </a:lnTo>
                <a:lnTo>
                  <a:pt x="1640206" y="471629"/>
                </a:lnTo>
                <a:lnTo>
                  <a:pt x="1650366" y="483073"/>
                </a:lnTo>
                <a:lnTo>
                  <a:pt x="1659891" y="494199"/>
                </a:lnTo>
                <a:lnTo>
                  <a:pt x="1668463" y="506278"/>
                </a:lnTo>
                <a:lnTo>
                  <a:pt x="1672591" y="512318"/>
                </a:lnTo>
                <a:lnTo>
                  <a:pt x="1676401" y="518676"/>
                </a:lnTo>
                <a:lnTo>
                  <a:pt x="1680211" y="525033"/>
                </a:lnTo>
                <a:lnTo>
                  <a:pt x="1683703" y="531391"/>
                </a:lnTo>
                <a:lnTo>
                  <a:pt x="1690371" y="544424"/>
                </a:lnTo>
                <a:lnTo>
                  <a:pt x="1696403" y="558093"/>
                </a:lnTo>
                <a:lnTo>
                  <a:pt x="1701801" y="572398"/>
                </a:lnTo>
                <a:lnTo>
                  <a:pt x="1706563" y="586703"/>
                </a:lnTo>
                <a:lnTo>
                  <a:pt x="1710056" y="601325"/>
                </a:lnTo>
                <a:lnTo>
                  <a:pt x="1713548" y="616266"/>
                </a:lnTo>
                <a:lnTo>
                  <a:pt x="1715771" y="631842"/>
                </a:lnTo>
                <a:lnTo>
                  <a:pt x="1717993" y="647736"/>
                </a:lnTo>
                <a:lnTo>
                  <a:pt x="1718946" y="663948"/>
                </a:lnTo>
                <a:lnTo>
                  <a:pt x="1719263" y="680478"/>
                </a:lnTo>
                <a:lnTo>
                  <a:pt x="1718946" y="697644"/>
                </a:lnTo>
                <a:lnTo>
                  <a:pt x="1718311" y="712584"/>
                </a:lnTo>
                <a:lnTo>
                  <a:pt x="1717041" y="727207"/>
                </a:lnTo>
                <a:lnTo>
                  <a:pt x="1716088" y="740876"/>
                </a:lnTo>
                <a:lnTo>
                  <a:pt x="1714501" y="753909"/>
                </a:lnTo>
                <a:lnTo>
                  <a:pt x="1712913" y="766624"/>
                </a:lnTo>
                <a:lnTo>
                  <a:pt x="1711326" y="778704"/>
                </a:lnTo>
                <a:lnTo>
                  <a:pt x="1709103" y="790148"/>
                </a:lnTo>
                <a:lnTo>
                  <a:pt x="1706881" y="801274"/>
                </a:lnTo>
                <a:lnTo>
                  <a:pt x="1704658" y="812082"/>
                </a:lnTo>
                <a:lnTo>
                  <a:pt x="1701801" y="821936"/>
                </a:lnTo>
                <a:lnTo>
                  <a:pt x="1698943" y="831790"/>
                </a:lnTo>
                <a:lnTo>
                  <a:pt x="1696086" y="841009"/>
                </a:lnTo>
                <a:lnTo>
                  <a:pt x="1692911" y="849910"/>
                </a:lnTo>
                <a:lnTo>
                  <a:pt x="1689736" y="858175"/>
                </a:lnTo>
                <a:lnTo>
                  <a:pt x="1686243" y="866122"/>
                </a:lnTo>
                <a:lnTo>
                  <a:pt x="1682751" y="874069"/>
                </a:lnTo>
                <a:lnTo>
                  <a:pt x="1679258" y="881698"/>
                </a:lnTo>
                <a:lnTo>
                  <a:pt x="1675448" y="888691"/>
                </a:lnTo>
                <a:lnTo>
                  <a:pt x="1671321" y="895367"/>
                </a:lnTo>
                <a:lnTo>
                  <a:pt x="1667828" y="902042"/>
                </a:lnTo>
                <a:lnTo>
                  <a:pt x="1659573" y="914440"/>
                </a:lnTo>
                <a:lnTo>
                  <a:pt x="1651001" y="925884"/>
                </a:lnTo>
                <a:lnTo>
                  <a:pt x="1642428" y="936692"/>
                </a:lnTo>
                <a:lnTo>
                  <a:pt x="1633856" y="947182"/>
                </a:lnTo>
                <a:lnTo>
                  <a:pt x="1624648" y="957036"/>
                </a:lnTo>
                <a:lnTo>
                  <a:pt x="1615758" y="966891"/>
                </a:lnTo>
                <a:lnTo>
                  <a:pt x="1602423" y="981831"/>
                </a:lnTo>
                <a:lnTo>
                  <a:pt x="1595756" y="989460"/>
                </a:lnTo>
                <a:lnTo>
                  <a:pt x="1589406" y="997407"/>
                </a:lnTo>
                <a:lnTo>
                  <a:pt x="1583056" y="1005672"/>
                </a:lnTo>
                <a:lnTo>
                  <a:pt x="1576706" y="1014255"/>
                </a:lnTo>
                <a:lnTo>
                  <a:pt x="1570991" y="1023474"/>
                </a:lnTo>
                <a:lnTo>
                  <a:pt x="1564958" y="1033010"/>
                </a:lnTo>
                <a:lnTo>
                  <a:pt x="1559561" y="1043818"/>
                </a:lnTo>
                <a:lnTo>
                  <a:pt x="1554163" y="1054626"/>
                </a:lnTo>
                <a:lnTo>
                  <a:pt x="1549083" y="1067024"/>
                </a:lnTo>
                <a:lnTo>
                  <a:pt x="1544638" y="1080057"/>
                </a:lnTo>
                <a:lnTo>
                  <a:pt x="1540193" y="1094680"/>
                </a:lnTo>
                <a:lnTo>
                  <a:pt x="1536383" y="1110256"/>
                </a:lnTo>
                <a:lnTo>
                  <a:pt x="1532891" y="1127104"/>
                </a:lnTo>
                <a:lnTo>
                  <a:pt x="1529716" y="1144905"/>
                </a:lnTo>
                <a:lnTo>
                  <a:pt x="1529716" y="1286999"/>
                </a:lnTo>
                <a:lnTo>
                  <a:pt x="1526858" y="1293992"/>
                </a:lnTo>
                <a:lnTo>
                  <a:pt x="1525906" y="1296535"/>
                </a:lnTo>
                <a:lnTo>
                  <a:pt x="1523366" y="1300986"/>
                </a:lnTo>
                <a:lnTo>
                  <a:pt x="1520508" y="1306072"/>
                </a:lnTo>
                <a:lnTo>
                  <a:pt x="1516063" y="1312747"/>
                </a:lnTo>
                <a:lnTo>
                  <a:pt x="1510348" y="1320694"/>
                </a:lnTo>
                <a:lnTo>
                  <a:pt x="1503046" y="1328641"/>
                </a:lnTo>
                <a:lnTo>
                  <a:pt x="1499236" y="1333410"/>
                </a:lnTo>
                <a:lnTo>
                  <a:pt x="1494473" y="1337542"/>
                </a:lnTo>
                <a:lnTo>
                  <a:pt x="1489393" y="1342310"/>
                </a:lnTo>
                <a:lnTo>
                  <a:pt x="1483996" y="1346761"/>
                </a:lnTo>
                <a:lnTo>
                  <a:pt x="1478281" y="1351211"/>
                </a:lnTo>
                <a:lnTo>
                  <a:pt x="1471931" y="1355979"/>
                </a:lnTo>
                <a:lnTo>
                  <a:pt x="1465263" y="1360748"/>
                </a:lnTo>
                <a:lnTo>
                  <a:pt x="1457961" y="1365516"/>
                </a:lnTo>
                <a:lnTo>
                  <a:pt x="1450341" y="1369648"/>
                </a:lnTo>
                <a:lnTo>
                  <a:pt x="1442086" y="1374417"/>
                </a:lnTo>
                <a:lnTo>
                  <a:pt x="1432878" y="1378867"/>
                </a:lnTo>
                <a:lnTo>
                  <a:pt x="1423671" y="1382682"/>
                </a:lnTo>
                <a:lnTo>
                  <a:pt x="1413511" y="1386814"/>
                </a:lnTo>
                <a:lnTo>
                  <a:pt x="1403351" y="1390311"/>
                </a:lnTo>
                <a:lnTo>
                  <a:pt x="1392238" y="1394125"/>
                </a:lnTo>
                <a:lnTo>
                  <a:pt x="1380173" y="1397622"/>
                </a:lnTo>
                <a:lnTo>
                  <a:pt x="1367791" y="1400483"/>
                </a:lnTo>
                <a:lnTo>
                  <a:pt x="1354773" y="1403662"/>
                </a:lnTo>
                <a:lnTo>
                  <a:pt x="1341121" y="1405887"/>
                </a:lnTo>
                <a:lnTo>
                  <a:pt x="1326833" y="1407794"/>
                </a:lnTo>
                <a:lnTo>
                  <a:pt x="1324611" y="1408112"/>
                </a:lnTo>
                <a:lnTo>
                  <a:pt x="1311276" y="1407794"/>
                </a:lnTo>
                <a:lnTo>
                  <a:pt x="1296988" y="1405887"/>
                </a:lnTo>
                <a:lnTo>
                  <a:pt x="1283336" y="1403662"/>
                </a:lnTo>
                <a:lnTo>
                  <a:pt x="1270318" y="1400483"/>
                </a:lnTo>
                <a:lnTo>
                  <a:pt x="1257936" y="1397622"/>
                </a:lnTo>
                <a:lnTo>
                  <a:pt x="1246188" y="1394125"/>
                </a:lnTo>
                <a:lnTo>
                  <a:pt x="1235076" y="1390311"/>
                </a:lnTo>
                <a:lnTo>
                  <a:pt x="1224598" y="1386814"/>
                </a:lnTo>
                <a:lnTo>
                  <a:pt x="1214438" y="1382682"/>
                </a:lnTo>
                <a:lnTo>
                  <a:pt x="1205231" y="1378867"/>
                </a:lnTo>
                <a:lnTo>
                  <a:pt x="1196658" y="1374417"/>
                </a:lnTo>
                <a:lnTo>
                  <a:pt x="1192940" y="1372348"/>
                </a:lnTo>
                <a:lnTo>
                  <a:pt x="1177471" y="1376937"/>
                </a:lnTo>
                <a:lnTo>
                  <a:pt x="1156831" y="1382967"/>
                </a:lnTo>
                <a:lnTo>
                  <a:pt x="1135872" y="1388679"/>
                </a:lnTo>
                <a:lnTo>
                  <a:pt x="1094591" y="1399787"/>
                </a:lnTo>
                <a:lnTo>
                  <a:pt x="1054580" y="1409625"/>
                </a:lnTo>
                <a:lnTo>
                  <a:pt x="1017744" y="1419462"/>
                </a:lnTo>
                <a:lnTo>
                  <a:pt x="985672" y="1428031"/>
                </a:lnTo>
                <a:lnTo>
                  <a:pt x="971700" y="1432157"/>
                </a:lnTo>
                <a:lnTo>
                  <a:pt x="959633" y="1436282"/>
                </a:lnTo>
                <a:lnTo>
                  <a:pt x="949471" y="1439773"/>
                </a:lnTo>
                <a:lnTo>
                  <a:pt x="941215" y="1443581"/>
                </a:lnTo>
                <a:lnTo>
                  <a:pt x="938357" y="1445168"/>
                </a:lnTo>
                <a:lnTo>
                  <a:pt x="935499" y="1446755"/>
                </a:lnTo>
                <a:lnTo>
                  <a:pt x="933594" y="1448024"/>
                </a:lnTo>
                <a:lnTo>
                  <a:pt x="932324" y="1449928"/>
                </a:lnTo>
                <a:lnTo>
                  <a:pt x="932006" y="1451198"/>
                </a:lnTo>
                <a:lnTo>
                  <a:pt x="932006" y="1452784"/>
                </a:lnTo>
                <a:lnTo>
                  <a:pt x="932641" y="1454054"/>
                </a:lnTo>
                <a:lnTo>
                  <a:pt x="934229" y="1455641"/>
                </a:lnTo>
                <a:lnTo>
                  <a:pt x="938675" y="1457862"/>
                </a:lnTo>
                <a:lnTo>
                  <a:pt x="944390" y="1460401"/>
                </a:lnTo>
                <a:lnTo>
                  <a:pt x="950741" y="1462940"/>
                </a:lnTo>
                <a:lnTo>
                  <a:pt x="958363" y="1465161"/>
                </a:lnTo>
                <a:lnTo>
                  <a:pt x="966619" y="1467065"/>
                </a:lnTo>
                <a:lnTo>
                  <a:pt x="976145" y="1469604"/>
                </a:lnTo>
                <a:lnTo>
                  <a:pt x="985672" y="1471508"/>
                </a:lnTo>
                <a:lnTo>
                  <a:pt x="996468" y="1473412"/>
                </a:lnTo>
                <a:lnTo>
                  <a:pt x="1019014" y="1477538"/>
                </a:lnTo>
                <a:lnTo>
                  <a:pt x="1043783" y="1481029"/>
                </a:lnTo>
                <a:lnTo>
                  <a:pt x="1069505" y="1484202"/>
                </a:lnTo>
                <a:lnTo>
                  <a:pt x="1095861" y="1486741"/>
                </a:lnTo>
                <a:lnTo>
                  <a:pt x="1122218" y="1489597"/>
                </a:lnTo>
                <a:lnTo>
                  <a:pt x="1147939" y="1491819"/>
                </a:lnTo>
                <a:lnTo>
                  <a:pt x="1172708" y="1493723"/>
                </a:lnTo>
                <a:lnTo>
                  <a:pt x="1195889" y="1495309"/>
                </a:lnTo>
                <a:lnTo>
                  <a:pt x="1233995" y="1497214"/>
                </a:lnTo>
                <a:lnTo>
                  <a:pt x="1247967" y="1497848"/>
                </a:lnTo>
                <a:lnTo>
                  <a:pt x="1257811" y="1497848"/>
                </a:lnTo>
                <a:lnTo>
                  <a:pt x="1260034" y="1497848"/>
                </a:lnTo>
                <a:lnTo>
                  <a:pt x="1262574" y="1497531"/>
                </a:lnTo>
                <a:lnTo>
                  <a:pt x="1268925" y="1495944"/>
                </a:lnTo>
                <a:lnTo>
                  <a:pt x="1276864" y="1493723"/>
                </a:lnTo>
                <a:lnTo>
                  <a:pt x="1286391" y="1490549"/>
                </a:lnTo>
                <a:lnTo>
                  <a:pt x="1297187" y="1486106"/>
                </a:lnTo>
                <a:lnTo>
                  <a:pt x="1309254" y="1481663"/>
                </a:lnTo>
                <a:lnTo>
                  <a:pt x="1337516" y="1470239"/>
                </a:lnTo>
                <a:lnTo>
                  <a:pt x="1369588" y="1456593"/>
                </a:lnTo>
                <a:lnTo>
                  <a:pt x="1404836" y="1440725"/>
                </a:lnTo>
                <a:lnTo>
                  <a:pt x="1483271" y="1406768"/>
                </a:lnTo>
                <a:lnTo>
                  <a:pt x="1524870" y="1388679"/>
                </a:lnTo>
                <a:lnTo>
                  <a:pt x="1566786" y="1370908"/>
                </a:lnTo>
                <a:lnTo>
                  <a:pt x="1608703" y="1354088"/>
                </a:lnTo>
                <a:lnTo>
                  <a:pt x="1629343" y="1346154"/>
                </a:lnTo>
                <a:lnTo>
                  <a:pt x="1649666" y="1337903"/>
                </a:lnTo>
                <a:lnTo>
                  <a:pt x="1669672" y="1330604"/>
                </a:lnTo>
                <a:lnTo>
                  <a:pt x="1689043" y="1323622"/>
                </a:lnTo>
                <a:lnTo>
                  <a:pt x="1708095" y="1317275"/>
                </a:lnTo>
                <a:lnTo>
                  <a:pt x="1726513" y="1311246"/>
                </a:lnTo>
                <a:lnTo>
                  <a:pt x="1743978" y="1305851"/>
                </a:lnTo>
                <a:lnTo>
                  <a:pt x="1760491" y="1301725"/>
                </a:lnTo>
                <a:lnTo>
                  <a:pt x="1776368" y="1297599"/>
                </a:lnTo>
                <a:lnTo>
                  <a:pt x="1790976" y="1294743"/>
                </a:lnTo>
                <a:lnTo>
                  <a:pt x="1804630" y="1292204"/>
                </a:lnTo>
                <a:lnTo>
                  <a:pt x="1817650" y="1290618"/>
                </a:lnTo>
                <a:lnTo>
                  <a:pt x="1829717" y="1289031"/>
                </a:lnTo>
                <a:lnTo>
                  <a:pt x="1840831" y="1288396"/>
                </a:lnTo>
                <a:lnTo>
                  <a:pt x="1851310" y="1287762"/>
                </a:lnTo>
                <a:lnTo>
                  <a:pt x="1860836" y="1287127"/>
                </a:lnTo>
                <a:lnTo>
                  <a:pt x="1869728" y="1287762"/>
                </a:lnTo>
                <a:lnTo>
                  <a:pt x="1877984" y="1288396"/>
                </a:lnTo>
                <a:lnTo>
                  <a:pt x="1885605" y="1289348"/>
                </a:lnTo>
                <a:lnTo>
                  <a:pt x="1892274" y="1290618"/>
                </a:lnTo>
                <a:lnTo>
                  <a:pt x="1898307" y="1292204"/>
                </a:lnTo>
                <a:lnTo>
                  <a:pt x="1904023" y="1294426"/>
                </a:lnTo>
                <a:lnTo>
                  <a:pt x="1908469" y="1296647"/>
                </a:lnTo>
                <a:lnTo>
                  <a:pt x="1912914" y="1298869"/>
                </a:lnTo>
                <a:lnTo>
                  <a:pt x="1916725" y="1302042"/>
                </a:lnTo>
                <a:lnTo>
                  <a:pt x="1919901" y="1304899"/>
                </a:lnTo>
                <a:lnTo>
                  <a:pt x="1922441" y="1308389"/>
                </a:lnTo>
                <a:lnTo>
                  <a:pt x="1924664" y="1311880"/>
                </a:lnTo>
                <a:lnTo>
                  <a:pt x="1926252" y="1315688"/>
                </a:lnTo>
                <a:lnTo>
                  <a:pt x="1927522" y="1319497"/>
                </a:lnTo>
                <a:lnTo>
                  <a:pt x="1928157" y="1323622"/>
                </a:lnTo>
                <a:lnTo>
                  <a:pt x="1928474" y="1328065"/>
                </a:lnTo>
                <a:lnTo>
                  <a:pt x="1928474" y="1332825"/>
                </a:lnTo>
                <a:lnTo>
                  <a:pt x="1928157" y="1336951"/>
                </a:lnTo>
                <a:lnTo>
                  <a:pt x="1927522" y="1342029"/>
                </a:lnTo>
                <a:lnTo>
                  <a:pt x="1926252" y="1346789"/>
                </a:lnTo>
                <a:lnTo>
                  <a:pt x="1924981" y="1351549"/>
                </a:lnTo>
                <a:lnTo>
                  <a:pt x="1923711" y="1356627"/>
                </a:lnTo>
                <a:lnTo>
                  <a:pt x="1921488" y="1361704"/>
                </a:lnTo>
                <a:lnTo>
                  <a:pt x="1919583" y="1366782"/>
                </a:lnTo>
                <a:lnTo>
                  <a:pt x="1917728" y="1370490"/>
                </a:lnTo>
                <a:lnTo>
                  <a:pt x="1673225" y="1539875"/>
                </a:lnTo>
                <a:lnTo>
                  <a:pt x="1839536" y="1455101"/>
                </a:lnTo>
                <a:lnTo>
                  <a:pt x="1835829" y="1457509"/>
                </a:lnTo>
                <a:lnTo>
                  <a:pt x="1835750" y="1457545"/>
                </a:lnTo>
                <a:lnTo>
                  <a:pt x="1831940" y="1459449"/>
                </a:lnTo>
                <a:lnTo>
                  <a:pt x="1834797" y="1458179"/>
                </a:lnTo>
                <a:lnTo>
                  <a:pt x="1835829" y="1457509"/>
                </a:lnTo>
                <a:lnTo>
                  <a:pt x="1846229" y="1452784"/>
                </a:lnTo>
                <a:lnTo>
                  <a:pt x="1861789" y="1446437"/>
                </a:lnTo>
                <a:lnTo>
                  <a:pt x="1871633" y="1442629"/>
                </a:lnTo>
                <a:lnTo>
                  <a:pt x="1882112" y="1438821"/>
                </a:lnTo>
                <a:lnTo>
                  <a:pt x="1893226" y="1435013"/>
                </a:lnTo>
                <a:lnTo>
                  <a:pt x="1905293" y="1431204"/>
                </a:lnTo>
                <a:lnTo>
                  <a:pt x="1917995" y="1427714"/>
                </a:lnTo>
                <a:lnTo>
                  <a:pt x="1930697" y="1424857"/>
                </a:lnTo>
                <a:lnTo>
                  <a:pt x="1944034" y="1422001"/>
                </a:lnTo>
                <a:lnTo>
                  <a:pt x="1957054" y="1420097"/>
                </a:lnTo>
                <a:lnTo>
                  <a:pt x="1970391" y="1418828"/>
                </a:lnTo>
                <a:lnTo>
                  <a:pt x="1977059" y="1418510"/>
                </a:lnTo>
                <a:lnTo>
                  <a:pt x="1983410" y="1418193"/>
                </a:lnTo>
                <a:lnTo>
                  <a:pt x="1989761" y="1418510"/>
                </a:lnTo>
                <a:lnTo>
                  <a:pt x="1995795" y="1418828"/>
                </a:lnTo>
                <a:lnTo>
                  <a:pt x="2001828" y="1419780"/>
                </a:lnTo>
                <a:lnTo>
                  <a:pt x="2007862" y="1420732"/>
                </a:lnTo>
                <a:lnTo>
                  <a:pt x="2013577" y="1421684"/>
                </a:lnTo>
                <a:lnTo>
                  <a:pt x="2018658" y="1423588"/>
                </a:lnTo>
                <a:lnTo>
                  <a:pt x="2023739" y="1425175"/>
                </a:lnTo>
                <a:lnTo>
                  <a:pt x="2028820" y="1427079"/>
                </a:lnTo>
                <a:lnTo>
                  <a:pt x="2033265" y="1429618"/>
                </a:lnTo>
                <a:lnTo>
                  <a:pt x="2037394" y="1431839"/>
                </a:lnTo>
                <a:lnTo>
                  <a:pt x="2041839" y="1434378"/>
                </a:lnTo>
                <a:lnTo>
                  <a:pt x="2045650" y="1437234"/>
                </a:lnTo>
                <a:lnTo>
                  <a:pt x="2048825" y="1439773"/>
                </a:lnTo>
                <a:lnTo>
                  <a:pt x="2052001" y="1442946"/>
                </a:lnTo>
                <a:lnTo>
                  <a:pt x="2054859" y="1445803"/>
                </a:lnTo>
                <a:lnTo>
                  <a:pt x="2057082" y="1449294"/>
                </a:lnTo>
                <a:lnTo>
                  <a:pt x="2059305" y="1452467"/>
                </a:lnTo>
                <a:lnTo>
                  <a:pt x="2060892" y="1455958"/>
                </a:lnTo>
                <a:lnTo>
                  <a:pt x="2062162" y="1459131"/>
                </a:lnTo>
                <a:lnTo>
                  <a:pt x="2063115" y="1462622"/>
                </a:lnTo>
                <a:lnTo>
                  <a:pt x="2063433" y="1465796"/>
                </a:lnTo>
                <a:lnTo>
                  <a:pt x="2063750" y="1469287"/>
                </a:lnTo>
                <a:lnTo>
                  <a:pt x="2063433" y="1472778"/>
                </a:lnTo>
                <a:lnTo>
                  <a:pt x="2062480" y="1476268"/>
                </a:lnTo>
                <a:lnTo>
                  <a:pt x="2061210" y="1479442"/>
                </a:lnTo>
                <a:lnTo>
                  <a:pt x="2059622" y="1482933"/>
                </a:lnTo>
                <a:lnTo>
                  <a:pt x="2057082" y="1485789"/>
                </a:lnTo>
                <a:lnTo>
                  <a:pt x="2054541" y="1489280"/>
                </a:lnTo>
                <a:lnTo>
                  <a:pt x="2051048" y="1492136"/>
                </a:lnTo>
                <a:lnTo>
                  <a:pt x="2047555" y="1495309"/>
                </a:lnTo>
                <a:lnTo>
                  <a:pt x="2043110" y="1497848"/>
                </a:lnTo>
                <a:lnTo>
                  <a:pt x="2038029" y="1500704"/>
                </a:lnTo>
                <a:lnTo>
                  <a:pt x="2017071" y="1511494"/>
                </a:lnTo>
                <a:lnTo>
                  <a:pt x="1995795" y="1522919"/>
                </a:lnTo>
                <a:lnTo>
                  <a:pt x="1975154" y="1534344"/>
                </a:lnTo>
                <a:lnTo>
                  <a:pt x="1956101" y="1545451"/>
                </a:lnTo>
                <a:lnTo>
                  <a:pt x="1926252" y="1562271"/>
                </a:lnTo>
                <a:lnTo>
                  <a:pt x="1914502" y="1569252"/>
                </a:lnTo>
                <a:lnTo>
                  <a:pt x="1983410" y="1527997"/>
                </a:lnTo>
                <a:lnTo>
                  <a:pt x="1511215" y="1778704"/>
                </a:lnTo>
                <a:lnTo>
                  <a:pt x="1498196" y="1785369"/>
                </a:lnTo>
                <a:lnTo>
                  <a:pt x="1482953" y="1792985"/>
                </a:lnTo>
                <a:lnTo>
                  <a:pt x="1462948" y="1802823"/>
                </a:lnTo>
                <a:lnTo>
                  <a:pt x="1438814" y="1814248"/>
                </a:lnTo>
                <a:lnTo>
                  <a:pt x="1410870" y="1827259"/>
                </a:lnTo>
                <a:lnTo>
                  <a:pt x="1380385" y="1841223"/>
                </a:lnTo>
                <a:lnTo>
                  <a:pt x="1347678" y="1855186"/>
                </a:lnTo>
                <a:lnTo>
                  <a:pt x="1313382" y="1869150"/>
                </a:lnTo>
                <a:lnTo>
                  <a:pt x="1295917" y="1876131"/>
                </a:lnTo>
                <a:lnTo>
                  <a:pt x="1278769" y="1882796"/>
                </a:lnTo>
                <a:lnTo>
                  <a:pt x="1260987" y="1889143"/>
                </a:lnTo>
                <a:lnTo>
                  <a:pt x="1243204" y="1895172"/>
                </a:lnTo>
                <a:lnTo>
                  <a:pt x="1225739" y="1900885"/>
                </a:lnTo>
                <a:lnTo>
                  <a:pt x="1208909" y="1905962"/>
                </a:lnTo>
                <a:lnTo>
                  <a:pt x="1191761" y="1910723"/>
                </a:lnTo>
                <a:lnTo>
                  <a:pt x="1175248" y="1914848"/>
                </a:lnTo>
                <a:lnTo>
                  <a:pt x="1159371" y="1918656"/>
                </a:lnTo>
                <a:lnTo>
                  <a:pt x="1144129" y="1921513"/>
                </a:lnTo>
                <a:lnTo>
                  <a:pt x="1129204" y="1923417"/>
                </a:lnTo>
                <a:lnTo>
                  <a:pt x="1115232" y="1925004"/>
                </a:lnTo>
                <a:lnTo>
                  <a:pt x="1108563" y="1925321"/>
                </a:lnTo>
                <a:lnTo>
                  <a:pt x="1102212" y="1925638"/>
                </a:lnTo>
                <a:lnTo>
                  <a:pt x="1095861" y="1925638"/>
                </a:lnTo>
                <a:lnTo>
                  <a:pt x="1089828" y="1925321"/>
                </a:lnTo>
                <a:lnTo>
                  <a:pt x="1076808" y="1924051"/>
                </a:lnTo>
                <a:lnTo>
                  <a:pt x="1061884" y="1922465"/>
                </a:lnTo>
                <a:lnTo>
                  <a:pt x="1025683" y="1918656"/>
                </a:lnTo>
                <a:lnTo>
                  <a:pt x="983131" y="1912944"/>
                </a:lnTo>
                <a:lnTo>
                  <a:pt x="934546" y="1906280"/>
                </a:lnTo>
                <a:lnTo>
                  <a:pt x="824992" y="1890412"/>
                </a:lnTo>
                <a:lnTo>
                  <a:pt x="707181" y="1872958"/>
                </a:lnTo>
                <a:lnTo>
                  <a:pt x="589688" y="1856138"/>
                </a:lnTo>
                <a:lnTo>
                  <a:pt x="534117" y="1848522"/>
                </a:lnTo>
                <a:lnTo>
                  <a:pt x="482357" y="1841540"/>
                </a:lnTo>
                <a:lnTo>
                  <a:pt x="435677" y="1835828"/>
                </a:lnTo>
                <a:lnTo>
                  <a:pt x="394713" y="1831385"/>
                </a:lnTo>
                <a:lnTo>
                  <a:pt x="376613" y="1829798"/>
                </a:lnTo>
                <a:lnTo>
                  <a:pt x="361053" y="1828529"/>
                </a:lnTo>
                <a:lnTo>
                  <a:pt x="347399" y="1827577"/>
                </a:lnTo>
                <a:lnTo>
                  <a:pt x="335967" y="1827259"/>
                </a:lnTo>
                <a:lnTo>
                  <a:pt x="314056" y="1827577"/>
                </a:lnTo>
                <a:lnTo>
                  <a:pt x="289922" y="1827894"/>
                </a:lnTo>
                <a:lnTo>
                  <a:pt x="237209" y="1829481"/>
                </a:lnTo>
                <a:lnTo>
                  <a:pt x="181321" y="1831385"/>
                </a:lnTo>
                <a:lnTo>
                  <a:pt x="126702" y="1833606"/>
                </a:lnTo>
                <a:lnTo>
                  <a:pt x="37153" y="1837732"/>
                </a:lnTo>
                <a:lnTo>
                  <a:pt x="0" y="1839636"/>
                </a:lnTo>
                <a:lnTo>
                  <a:pt x="19053" y="1500704"/>
                </a:lnTo>
                <a:lnTo>
                  <a:pt x="28580" y="1501657"/>
                </a:lnTo>
                <a:lnTo>
                  <a:pt x="54301" y="1503878"/>
                </a:lnTo>
                <a:lnTo>
                  <a:pt x="72084" y="1505147"/>
                </a:lnTo>
                <a:lnTo>
                  <a:pt x="92089" y="1506099"/>
                </a:lnTo>
                <a:lnTo>
                  <a:pt x="114318" y="1507369"/>
                </a:lnTo>
                <a:lnTo>
                  <a:pt x="137499" y="1507686"/>
                </a:lnTo>
                <a:lnTo>
                  <a:pt x="161632" y="1507369"/>
                </a:lnTo>
                <a:lnTo>
                  <a:pt x="173699" y="1506734"/>
                </a:lnTo>
                <a:lnTo>
                  <a:pt x="186084" y="1505782"/>
                </a:lnTo>
                <a:lnTo>
                  <a:pt x="198151" y="1504830"/>
                </a:lnTo>
                <a:lnTo>
                  <a:pt x="210217" y="1503878"/>
                </a:lnTo>
                <a:lnTo>
                  <a:pt x="221649" y="1502291"/>
                </a:lnTo>
                <a:lnTo>
                  <a:pt x="233399" y="1500704"/>
                </a:lnTo>
                <a:lnTo>
                  <a:pt x="244513" y="1498483"/>
                </a:lnTo>
                <a:lnTo>
                  <a:pt x="255627" y="1496262"/>
                </a:lnTo>
                <a:lnTo>
                  <a:pt x="265471" y="1493088"/>
                </a:lnTo>
                <a:lnTo>
                  <a:pt x="275315" y="1490232"/>
                </a:lnTo>
                <a:lnTo>
                  <a:pt x="284524" y="1486424"/>
                </a:lnTo>
                <a:lnTo>
                  <a:pt x="292780" y="1482615"/>
                </a:lnTo>
                <a:lnTo>
                  <a:pt x="300719" y="1478172"/>
                </a:lnTo>
                <a:lnTo>
                  <a:pt x="304212" y="1475634"/>
                </a:lnTo>
                <a:lnTo>
                  <a:pt x="307705" y="1473095"/>
                </a:lnTo>
                <a:lnTo>
                  <a:pt x="321677" y="1462622"/>
                </a:lnTo>
                <a:lnTo>
                  <a:pt x="337872" y="1450880"/>
                </a:lnTo>
                <a:lnTo>
                  <a:pt x="355972" y="1438821"/>
                </a:lnTo>
                <a:lnTo>
                  <a:pt x="375978" y="1426127"/>
                </a:lnTo>
                <a:lnTo>
                  <a:pt x="396936" y="1413433"/>
                </a:lnTo>
                <a:lnTo>
                  <a:pt x="418847" y="1400421"/>
                </a:lnTo>
                <a:lnTo>
                  <a:pt x="441075" y="1387727"/>
                </a:lnTo>
                <a:lnTo>
                  <a:pt x="463621" y="1375351"/>
                </a:lnTo>
                <a:lnTo>
                  <a:pt x="485850" y="1363291"/>
                </a:lnTo>
                <a:lnTo>
                  <a:pt x="508078" y="1352184"/>
                </a:lnTo>
                <a:lnTo>
                  <a:pt x="529037" y="1341711"/>
                </a:lnTo>
                <a:lnTo>
                  <a:pt x="549042" y="1332191"/>
                </a:lnTo>
                <a:lnTo>
                  <a:pt x="567142" y="1323940"/>
                </a:lnTo>
                <a:lnTo>
                  <a:pt x="583972" y="1317275"/>
                </a:lnTo>
                <a:lnTo>
                  <a:pt x="597945" y="1311880"/>
                </a:lnTo>
                <a:lnTo>
                  <a:pt x="604296" y="1309976"/>
                </a:lnTo>
                <a:lnTo>
                  <a:pt x="609694" y="1308389"/>
                </a:lnTo>
                <a:lnTo>
                  <a:pt x="616680" y="1307120"/>
                </a:lnTo>
                <a:lnTo>
                  <a:pt x="626524" y="1304899"/>
                </a:lnTo>
                <a:lnTo>
                  <a:pt x="655103" y="1299821"/>
                </a:lnTo>
                <a:lnTo>
                  <a:pt x="693844" y="1293474"/>
                </a:lnTo>
                <a:lnTo>
                  <a:pt x="740842" y="1286492"/>
                </a:lnTo>
                <a:lnTo>
                  <a:pt x="794507" y="1279193"/>
                </a:lnTo>
                <a:lnTo>
                  <a:pt x="853254" y="1271894"/>
                </a:lnTo>
                <a:lnTo>
                  <a:pt x="884056" y="1268403"/>
                </a:lnTo>
                <a:lnTo>
                  <a:pt x="915176" y="1264912"/>
                </a:lnTo>
                <a:lnTo>
                  <a:pt x="946931" y="1261421"/>
                </a:lnTo>
                <a:lnTo>
                  <a:pt x="979003" y="1258565"/>
                </a:lnTo>
                <a:lnTo>
                  <a:pt x="1010758" y="1256026"/>
                </a:lnTo>
                <a:lnTo>
                  <a:pt x="1042195" y="1253488"/>
                </a:lnTo>
                <a:lnTo>
                  <a:pt x="1073633" y="1251583"/>
                </a:lnTo>
                <a:lnTo>
                  <a:pt x="1103800" y="1249997"/>
                </a:lnTo>
                <a:lnTo>
                  <a:pt x="1108711" y="1249733"/>
                </a:lnTo>
                <a:lnTo>
                  <a:pt x="1108711" y="1144905"/>
                </a:lnTo>
                <a:lnTo>
                  <a:pt x="1105218" y="1127104"/>
                </a:lnTo>
                <a:lnTo>
                  <a:pt x="1102043" y="1110256"/>
                </a:lnTo>
                <a:lnTo>
                  <a:pt x="1097916" y="1094680"/>
                </a:lnTo>
                <a:lnTo>
                  <a:pt x="1093788" y="1080057"/>
                </a:lnTo>
                <a:lnTo>
                  <a:pt x="1089026" y="1067024"/>
                </a:lnTo>
                <a:lnTo>
                  <a:pt x="1083946" y="1054626"/>
                </a:lnTo>
                <a:lnTo>
                  <a:pt x="1078866" y="1043818"/>
                </a:lnTo>
                <a:lnTo>
                  <a:pt x="1073468" y="1033010"/>
                </a:lnTo>
                <a:lnTo>
                  <a:pt x="1067753" y="1023474"/>
                </a:lnTo>
                <a:lnTo>
                  <a:pt x="1061721" y="1014255"/>
                </a:lnTo>
                <a:lnTo>
                  <a:pt x="1055371" y="1005672"/>
                </a:lnTo>
                <a:lnTo>
                  <a:pt x="1049021" y="997407"/>
                </a:lnTo>
                <a:lnTo>
                  <a:pt x="1042671" y="989460"/>
                </a:lnTo>
                <a:lnTo>
                  <a:pt x="1036003" y="981831"/>
                </a:lnTo>
                <a:lnTo>
                  <a:pt x="1022668" y="966891"/>
                </a:lnTo>
                <a:lnTo>
                  <a:pt x="1013461" y="957036"/>
                </a:lnTo>
                <a:lnTo>
                  <a:pt x="1004888" y="947182"/>
                </a:lnTo>
                <a:lnTo>
                  <a:pt x="995681" y="936692"/>
                </a:lnTo>
                <a:lnTo>
                  <a:pt x="987108" y="925884"/>
                </a:lnTo>
                <a:lnTo>
                  <a:pt x="978853" y="914440"/>
                </a:lnTo>
                <a:lnTo>
                  <a:pt x="970916" y="902042"/>
                </a:lnTo>
                <a:lnTo>
                  <a:pt x="966788" y="895367"/>
                </a:lnTo>
                <a:lnTo>
                  <a:pt x="962978" y="888691"/>
                </a:lnTo>
                <a:lnTo>
                  <a:pt x="959168" y="881698"/>
                </a:lnTo>
                <a:lnTo>
                  <a:pt x="955676" y="874069"/>
                </a:lnTo>
                <a:lnTo>
                  <a:pt x="952183" y="866122"/>
                </a:lnTo>
                <a:lnTo>
                  <a:pt x="948691" y="858175"/>
                </a:lnTo>
                <a:lnTo>
                  <a:pt x="945516" y="849910"/>
                </a:lnTo>
                <a:lnTo>
                  <a:pt x="942341" y="841009"/>
                </a:lnTo>
                <a:lnTo>
                  <a:pt x="939483" y="831790"/>
                </a:lnTo>
                <a:lnTo>
                  <a:pt x="936626" y="821936"/>
                </a:lnTo>
                <a:lnTo>
                  <a:pt x="934086" y="812082"/>
                </a:lnTo>
                <a:lnTo>
                  <a:pt x="931863" y="801274"/>
                </a:lnTo>
                <a:lnTo>
                  <a:pt x="929323" y="790148"/>
                </a:lnTo>
                <a:lnTo>
                  <a:pt x="927418" y="778704"/>
                </a:lnTo>
                <a:lnTo>
                  <a:pt x="925513" y="766624"/>
                </a:lnTo>
                <a:lnTo>
                  <a:pt x="923608" y="753909"/>
                </a:lnTo>
                <a:lnTo>
                  <a:pt x="922338" y="740876"/>
                </a:lnTo>
                <a:lnTo>
                  <a:pt x="921068" y="727207"/>
                </a:lnTo>
                <a:lnTo>
                  <a:pt x="920433" y="712584"/>
                </a:lnTo>
                <a:lnTo>
                  <a:pt x="919481" y="697644"/>
                </a:lnTo>
                <a:lnTo>
                  <a:pt x="919163" y="680478"/>
                </a:lnTo>
                <a:lnTo>
                  <a:pt x="919481" y="663948"/>
                </a:lnTo>
                <a:lnTo>
                  <a:pt x="920751" y="647736"/>
                </a:lnTo>
                <a:lnTo>
                  <a:pt x="922338" y="631842"/>
                </a:lnTo>
                <a:lnTo>
                  <a:pt x="924561" y="616266"/>
                </a:lnTo>
                <a:lnTo>
                  <a:pt x="928053" y="601325"/>
                </a:lnTo>
                <a:lnTo>
                  <a:pt x="932181" y="586703"/>
                </a:lnTo>
                <a:lnTo>
                  <a:pt x="936308" y="572398"/>
                </a:lnTo>
                <a:lnTo>
                  <a:pt x="941706" y="558093"/>
                </a:lnTo>
                <a:lnTo>
                  <a:pt x="947738" y="544424"/>
                </a:lnTo>
                <a:lnTo>
                  <a:pt x="954406" y="531391"/>
                </a:lnTo>
                <a:lnTo>
                  <a:pt x="958216" y="525033"/>
                </a:lnTo>
                <a:lnTo>
                  <a:pt x="961708" y="518676"/>
                </a:lnTo>
                <a:lnTo>
                  <a:pt x="965836" y="512318"/>
                </a:lnTo>
                <a:lnTo>
                  <a:pt x="969646" y="506278"/>
                </a:lnTo>
                <a:lnTo>
                  <a:pt x="978853" y="494199"/>
                </a:lnTo>
                <a:lnTo>
                  <a:pt x="988061" y="483073"/>
                </a:lnTo>
                <a:lnTo>
                  <a:pt x="998221" y="471629"/>
                </a:lnTo>
                <a:lnTo>
                  <a:pt x="1008698" y="461139"/>
                </a:lnTo>
                <a:lnTo>
                  <a:pt x="1019811" y="451602"/>
                </a:lnTo>
                <a:lnTo>
                  <a:pt x="1030923" y="442384"/>
                </a:lnTo>
                <a:lnTo>
                  <a:pt x="1042671" y="433801"/>
                </a:lnTo>
                <a:lnTo>
                  <a:pt x="1054736" y="425854"/>
                </a:lnTo>
                <a:lnTo>
                  <a:pt x="1066483" y="418542"/>
                </a:lnTo>
                <a:lnTo>
                  <a:pt x="1078866" y="411549"/>
                </a:lnTo>
                <a:lnTo>
                  <a:pt x="1091248" y="405191"/>
                </a:lnTo>
                <a:lnTo>
                  <a:pt x="1103631" y="399152"/>
                </a:lnTo>
                <a:lnTo>
                  <a:pt x="1116331" y="393748"/>
                </a:lnTo>
                <a:lnTo>
                  <a:pt x="1128713" y="388661"/>
                </a:lnTo>
                <a:lnTo>
                  <a:pt x="1141413" y="383893"/>
                </a:lnTo>
                <a:lnTo>
                  <a:pt x="1153796" y="380079"/>
                </a:lnTo>
                <a:lnTo>
                  <a:pt x="1166178" y="376264"/>
                </a:lnTo>
                <a:lnTo>
                  <a:pt x="1178243" y="373085"/>
                </a:lnTo>
                <a:lnTo>
                  <a:pt x="1190308" y="369906"/>
                </a:lnTo>
                <a:lnTo>
                  <a:pt x="1201738" y="367363"/>
                </a:lnTo>
                <a:lnTo>
                  <a:pt x="1213168" y="364820"/>
                </a:lnTo>
                <a:lnTo>
                  <a:pt x="1224281" y="362595"/>
                </a:lnTo>
                <a:lnTo>
                  <a:pt x="1235076" y="361006"/>
                </a:lnTo>
                <a:lnTo>
                  <a:pt x="1254761" y="358145"/>
                </a:lnTo>
                <a:lnTo>
                  <a:pt x="1272223" y="356237"/>
                </a:lnTo>
                <a:lnTo>
                  <a:pt x="1287781" y="354966"/>
                </a:lnTo>
                <a:lnTo>
                  <a:pt x="1300163" y="354330"/>
                </a:lnTo>
                <a:lnTo>
                  <a:pt x="1309371" y="354012"/>
                </a:lnTo>
                <a:close/>
                <a:moveTo>
                  <a:pt x="1815403" y="215900"/>
                </a:moveTo>
                <a:lnTo>
                  <a:pt x="1818266" y="216218"/>
                </a:lnTo>
                <a:lnTo>
                  <a:pt x="1821764" y="216535"/>
                </a:lnTo>
                <a:lnTo>
                  <a:pt x="1824945" y="217170"/>
                </a:lnTo>
                <a:lnTo>
                  <a:pt x="1828126" y="218758"/>
                </a:lnTo>
                <a:lnTo>
                  <a:pt x="1830989" y="220028"/>
                </a:lnTo>
                <a:lnTo>
                  <a:pt x="1834170" y="221615"/>
                </a:lnTo>
                <a:lnTo>
                  <a:pt x="1836715" y="223520"/>
                </a:lnTo>
                <a:lnTo>
                  <a:pt x="1839577" y="226060"/>
                </a:lnTo>
                <a:lnTo>
                  <a:pt x="1841804" y="228600"/>
                </a:lnTo>
                <a:lnTo>
                  <a:pt x="1843713" y="231458"/>
                </a:lnTo>
                <a:lnTo>
                  <a:pt x="1845621" y="234315"/>
                </a:lnTo>
                <a:lnTo>
                  <a:pt x="1847212" y="237490"/>
                </a:lnTo>
                <a:lnTo>
                  <a:pt x="1848166" y="240348"/>
                </a:lnTo>
                <a:lnTo>
                  <a:pt x="1848802" y="243523"/>
                </a:lnTo>
                <a:lnTo>
                  <a:pt x="1849438" y="247015"/>
                </a:lnTo>
                <a:lnTo>
                  <a:pt x="1849438" y="250508"/>
                </a:lnTo>
                <a:lnTo>
                  <a:pt x="1849438" y="253365"/>
                </a:lnTo>
                <a:lnTo>
                  <a:pt x="1848802" y="256858"/>
                </a:lnTo>
                <a:lnTo>
                  <a:pt x="1848166" y="260033"/>
                </a:lnTo>
                <a:lnTo>
                  <a:pt x="1847212" y="263208"/>
                </a:lnTo>
                <a:lnTo>
                  <a:pt x="1845621" y="266065"/>
                </a:lnTo>
                <a:lnTo>
                  <a:pt x="1843713" y="268923"/>
                </a:lnTo>
                <a:lnTo>
                  <a:pt x="1841804" y="271780"/>
                </a:lnTo>
                <a:lnTo>
                  <a:pt x="1839577" y="274320"/>
                </a:lnTo>
                <a:lnTo>
                  <a:pt x="1736517" y="377190"/>
                </a:lnTo>
                <a:lnTo>
                  <a:pt x="1733654" y="379730"/>
                </a:lnTo>
                <a:lnTo>
                  <a:pt x="1731109" y="381635"/>
                </a:lnTo>
                <a:lnTo>
                  <a:pt x="1727928" y="383223"/>
                </a:lnTo>
                <a:lnTo>
                  <a:pt x="1725065" y="384810"/>
                </a:lnTo>
                <a:lnTo>
                  <a:pt x="1721885" y="386080"/>
                </a:lnTo>
                <a:lnTo>
                  <a:pt x="1718704" y="386715"/>
                </a:lnTo>
                <a:lnTo>
                  <a:pt x="1715205" y="387350"/>
                </a:lnTo>
                <a:lnTo>
                  <a:pt x="1712342" y="387350"/>
                </a:lnTo>
                <a:lnTo>
                  <a:pt x="1708843" y="387350"/>
                </a:lnTo>
                <a:lnTo>
                  <a:pt x="1705662" y="386715"/>
                </a:lnTo>
                <a:lnTo>
                  <a:pt x="1702163" y="386080"/>
                </a:lnTo>
                <a:lnTo>
                  <a:pt x="1699300" y="384810"/>
                </a:lnTo>
                <a:lnTo>
                  <a:pt x="1696119" y="383223"/>
                </a:lnTo>
                <a:lnTo>
                  <a:pt x="1693257" y="381635"/>
                </a:lnTo>
                <a:lnTo>
                  <a:pt x="1690394" y="379730"/>
                </a:lnTo>
                <a:lnTo>
                  <a:pt x="1687849" y="377190"/>
                </a:lnTo>
                <a:lnTo>
                  <a:pt x="1685622" y="374650"/>
                </a:lnTo>
                <a:lnTo>
                  <a:pt x="1683396" y="371793"/>
                </a:lnTo>
                <a:lnTo>
                  <a:pt x="1681805" y="368935"/>
                </a:lnTo>
                <a:lnTo>
                  <a:pt x="1680533" y="365760"/>
                </a:lnTo>
                <a:lnTo>
                  <a:pt x="1679261" y="362903"/>
                </a:lnTo>
                <a:lnTo>
                  <a:pt x="1678624" y="359410"/>
                </a:lnTo>
                <a:lnTo>
                  <a:pt x="1678306" y="356235"/>
                </a:lnTo>
                <a:lnTo>
                  <a:pt x="1677988" y="353378"/>
                </a:lnTo>
                <a:lnTo>
                  <a:pt x="1678306" y="349885"/>
                </a:lnTo>
                <a:lnTo>
                  <a:pt x="1678624" y="346393"/>
                </a:lnTo>
                <a:lnTo>
                  <a:pt x="1679261" y="343218"/>
                </a:lnTo>
                <a:lnTo>
                  <a:pt x="1680533" y="340043"/>
                </a:lnTo>
                <a:lnTo>
                  <a:pt x="1681805" y="337185"/>
                </a:lnTo>
                <a:lnTo>
                  <a:pt x="1683396" y="334328"/>
                </a:lnTo>
                <a:lnTo>
                  <a:pt x="1685622" y="331470"/>
                </a:lnTo>
                <a:lnTo>
                  <a:pt x="1687849" y="328930"/>
                </a:lnTo>
                <a:lnTo>
                  <a:pt x="1790910" y="226060"/>
                </a:lnTo>
                <a:lnTo>
                  <a:pt x="1793455" y="223520"/>
                </a:lnTo>
                <a:lnTo>
                  <a:pt x="1796317" y="221615"/>
                </a:lnTo>
                <a:lnTo>
                  <a:pt x="1799180" y="220028"/>
                </a:lnTo>
                <a:lnTo>
                  <a:pt x="1802361" y="218758"/>
                </a:lnTo>
                <a:lnTo>
                  <a:pt x="1805224" y="217170"/>
                </a:lnTo>
                <a:lnTo>
                  <a:pt x="1808723" y="216535"/>
                </a:lnTo>
                <a:lnTo>
                  <a:pt x="1811904" y="216218"/>
                </a:lnTo>
                <a:lnTo>
                  <a:pt x="1815403" y="215900"/>
                </a:lnTo>
                <a:close/>
                <a:moveTo>
                  <a:pt x="851599" y="215900"/>
                </a:moveTo>
                <a:lnTo>
                  <a:pt x="855065" y="216218"/>
                </a:lnTo>
                <a:lnTo>
                  <a:pt x="857902" y="216535"/>
                </a:lnTo>
                <a:lnTo>
                  <a:pt x="861368" y="217170"/>
                </a:lnTo>
                <a:lnTo>
                  <a:pt x="864205" y="218758"/>
                </a:lnTo>
                <a:lnTo>
                  <a:pt x="867356" y="220028"/>
                </a:lnTo>
                <a:lnTo>
                  <a:pt x="870192" y="221615"/>
                </a:lnTo>
                <a:lnTo>
                  <a:pt x="872713" y="223520"/>
                </a:lnTo>
                <a:lnTo>
                  <a:pt x="875550" y="226060"/>
                </a:lnTo>
                <a:lnTo>
                  <a:pt x="977657" y="328930"/>
                </a:lnTo>
                <a:lnTo>
                  <a:pt x="979863" y="331470"/>
                </a:lnTo>
                <a:lnTo>
                  <a:pt x="981754" y="334328"/>
                </a:lnTo>
                <a:lnTo>
                  <a:pt x="983960" y="337185"/>
                </a:lnTo>
                <a:lnTo>
                  <a:pt x="985220" y="340043"/>
                </a:lnTo>
                <a:lnTo>
                  <a:pt x="986166" y="343218"/>
                </a:lnTo>
                <a:lnTo>
                  <a:pt x="986796" y="346393"/>
                </a:lnTo>
                <a:lnTo>
                  <a:pt x="987426" y="349885"/>
                </a:lnTo>
                <a:lnTo>
                  <a:pt x="987426" y="353378"/>
                </a:lnTo>
                <a:lnTo>
                  <a:pt x="987426" y="356235"/>
                </a:lnTo>
                <a:lnTo>
                  <a:pt x="986796" y="359410"/>
                </a:lnTo>
                <a:lnTo>
                  <a:pt x="986166" y="362903"/>
                </a:lnTo>
                <a:lnTo>
                  <a:pt x="985220" y="365760"/>
                </a:lnTo>
                <a:lnTo>
                  <a:pt x="983960" y="368935"/>
                </a:lnTo>
                <a:lnTo>
                  <a:pt x="981754" y="371793"/>
                </a:lnTo>
                <a:lnTo>
                  <a:pt x="979863" y="374650"/>
                </a:lnTo>
                <a:lnTo>
                  <a:pt x="977657" y="377190"/>
                </a:lnTo>
                <a:lnTo>
                  <a:pt x="975135" y="379730"/>
                </a:lnTo>
                <a:lnTo>
                  <a:pt x="972299" y="381635"/>
                </a:lnTo>
                <a:lnTo>
                  <a:pt x="969778" y="383223"/>
                </a:lnTo>
                <a:lnTo>
                  <a:pt x="966627" y="384810"/>
                </a:lnTo>
                <a:lnTo>
                  <a:pt x="963475" y="386080"/>
                </a:lnTo>
                <a:lnTo>
                  <a:pt x="960324" y="386715"/>
                </a:lnTo>
                <a:lnTo>
                  <a:pt x="957172" y="387350"/>
                </a:lnTo>
                <a:lnTo>
                  <a:pt x="953706" y="387350"/>
                </a:lnTo>
                <a:lnTo>
                  <a:pt x="950554" y="387350"/>
                </a:lnTo>
                <a:lnTo>
                  <a:pt x="947088" y="386715"/>
                </a:lnTo>
                <a:lnTo>
                  <a:pt x="944251" y="386080"/>
                </a:lnTo>
                <a:lnTo>
                  <a:pt x="940785" y="384810"/>
                </a:lnTo>
                <a:lnTo>
                  <a:pt x="937948" y="383223"/>
                </a:lnTo>
                <a:lnTo>
                  <a:pt x="935112" y="381635"/>
                </a:lnTo>
                <a:lnTo>
                  <a:pt x="932276" y="379730"/>
                </a:lnTo>
                <a:lnTo>
                  <a:pt x="929440" y="377190"/>
                </a:lnTo>
                <a:lnTo>
                  <a:pt x="827333" y="274320"/>
                </a:lnTo>
                <a:lnTo>
                  <a:pt x="825127" y="271780"/>
                </a:lnTo>
                <a:lnTo>
                  <a:pt x="823236" y="268923"/>
                </a:lnTo>
                <a:lnTo>
                  <a:pt x="821345" y="266065"/>
                </a:lnTo>
                <a:lnTo>
                  <a:pt x="820084" y="263208"/>
                </a:lnTo>
                <a:lnTo>
                  <a:pt x="819139" y="260033"/>
                </a:lnTo>
                <a:lnTo>
                  <a:pt x="818193" y="256858"/>
                </a:lnTo>
                <a:lnTo>
                  <a:pt x="817878" y="253365"/>
                </a:lnTo>
                <a:lnTo>
                  <a:pt x="817563" y="250508"/>
                </a:lnTo>
                <a:lnTo>
                  <a:pt x="817878" y="247015"/>
                </a:lnTo>
                <a:lnTo>
                  <a:pt x="818193" y="243523"/>
                </a:lnTo>
                <a:lnTo>
                  <a:pt x="819139" y="240348"/>
                </a:lnTo>
                <a:lnTo>
                  <a:pt x="820084" y="237490"/>
                </a:lnTo>
                <a:lnTo>
                  <a:pt x="821345" y="234315"/>
                </a:lnTo>
                <a:lnTo>
                  <a:pt x="823236" y="231458"/>
                </a:lnTo>
                <a:lnTo>
                  <a:pt x="825127" y="228600"/>
                </a:lnTo>
                <a:lnTo>
                  <a:pt x="827333" y="226060"/>
                </a:lnTo>
                <a:lnTo>
                  <a:pt x="830169" y="223520"/>
                </a:lnTo>
                <a:lnTo>
                  <a:pt x="832690" y="221615"/>
                </a:lnTo>
                <a:lnTo>
                  <a:pt x="835842" y="220028"/>
                </a:lnTo>
                <a:lnTo>
                  <a:pt x="838678" y="218758"/>
                </a:lnTo>
                <a:lnTo>
                  <a:pt x="842144" y="217170"/>
                </a:lnTo>
                <a:lnTo>
                  <a:pt x="844981" y="216535"/>
                </a:lnTo>
                <a:lnTo>
                  <a:pt x="848447" y="216218"/>
                </a:lnTo>
                <a:lnTo>
                  <a:pt x="851599" y="215900"/>
                </a:lnTo>
                <a:close/>
                <a:moveTo>
                  <a:pt x="1318578" y="0"/>
                </a:moveTo>
                <a:lnTo>
                  <a:pt x="1321753" y="318"/>
                </a:lnTo>
                <a:lnTo>
                  <a:pt x="1325563" y="636"/>
                </a:lnTo>
                <a:lnTo>
                  <a:pt x="1328421" y="1590"/>
                </a:lnTo>
                <a:lnTo>
                  <a:pt x="1331913" y="2544"/>
                </a:lnTo>
                <a:lnTo>
                  <a:pt x="1334771" y="4133"/>
                </a:lnTo>
                <a:lnTo>
                  <a:pt x="1337629" y="6041"/>
                </a:lnTo>
                <a:lnTo>
                  <a:pt x="1340169" y="7949"/>
                </a:lnTo>
                <a:lnTo>
                  <a:pt x="1342391" y="9857"/>
                </a:lnTo>
                <a:lnTo>
                  <a:pt x="1344931" y="12719"/>
                </a:lnTo>
                <a:lnTo>
                  <a:pt x="1346836" y="15262"/>
                </a:lnTo>
                <a:lnTo>
                  <a:pt x="1348424" y="18124"/>
                </a:lnTo>
                <a:lnTo>
                  <a:pt x="1350011" y="20986"/>
                </a:lnTo>
                <a:lnTo>
                  <a:pt x="1351281" y="23848"/>
                </a:lnTo>
                <a:lnTo>
                  <a:pt x="1351916" y="27345"/>
                </a:lnTo>
                <a:lnTo>
                  <a:pt x="1352551" y="30843"/>
                </a:lnTo>
                <a:lnTo>
                  <a:pt x="1352551" y="34341"/>
                </a:lnTo>
                <a:lnTo>
                  <a:pt x="1352551" y="180290"/>
                </a:lnTo>
                <a:lnTo>
                  <a:pt x="1352551" y="183469"/>
                </a:lnTo>
                <a:lnTo>
                  <a:pt x="1351916" y="186967"/>
                </a:lnTo>
                <a:lnTo>
                  <a:pt x="1351281" y="190147"/>
                </a:lnTo>
                <a:lnTo>
                  <a:pt x="1350011" y="193327"/>
                </a:lnTo>
                <a:lnTo>
                  <a:pt x="1348424" y="196188"/>
                </a:lnTo>
                <a:lnTo>
                  <a:pt x="1346836" y="199368"/>
                </a:lnTo>
                <a:lnTo>
                  <a:pt x="1344931" y="201912"/>
                </a:lnTo>
                <a:lnTo>
                  <a:pt x="1342391" y="204138"/>
                </a:lnTo>
                <a:lnTo>
                  <a:pt x="1340169" y="206681"/>
                </a:lnTo>
                <a:lnTo>
                  <a:pt x="1337629" y="208271"/>
                </a:lnTo>
                <a:lnTo>
                  <a:pt x="1334771" y="210179"/>
                </a:lnTo>
                <a:lnTo>
                  <a:pt x="1331913" y="211769"/>
                </a:lnTo>
                <a:lnTo>
                  <a:pt x="1328421" y="212723"/>
                </a:lnTo>
                <a:lnTo>
                  <a:pt x="1325563" y="213677"/>
                </a:lnTo>
                <a:lnTo>
                  <a:pt x="1321753" y="213995"/>
                </a:lnTo>
                <a:lnTo>
                  <a:pt x="1318578" y="214313"/>
                </a:lnTo>
                <a:lnTo>
                  <a:pt x="1315086" y="213995"/>
                </a:lnTo>
                <a:lnTo>
                  <a:pt x="1311593" y="213677"/>
                </a:lnTo>
                <a:lnTo>
                  <a:pt x="1308418" y="212723"/>
                </a:lnTo>
                <a:lnTo>
                  <a:pt x="1305243" y="211769"/>
                </a:lnTo>
                <a:lnTo>
                  <a:pt x="1302068" y="210179"/>
                </a:lnTo>
                <a:lnTo>
                  <a:pt x="1299528" y="208271"/>
                </a:lnTo>
                <a:lnTo>
                  <a:pt x="1296671" y="206681"/>
                </a:lnTo>
                <a:lnTo>
                  <a:pt x="1294448" y="204138"/>
                </a:lnTo>
                <a:lnTo>
                  <a:pt x="1292226" y="201912"/>
                </a:lnTo>
                <a:lnTo>
                  <a:pt x="1290003" y="199368"/>
                </a:lnTo>
                <a:lnTo>
                  <a:pt x="1288416" y="196188"/>
                </a:lnTo>
                <a:lnTo>
                  <a:pt x="1287146" y="193327"/>
                </a:lnTo>
                <a:lnTo>
                  <a:pt x="1285876" y="190147"/>
                </a:lnTo>
                <a:lnTo>
                  <a:pt x="1285241" y="186967"/>
                </a:lnTo>
                <a:lnTo>
                  <a:pt x="1284288" y="183469"/>
                </a:lnTo>
                <a:lnTo>
                  <a:pt x="1284288" y="180290"/>
                </a:lnTo>
                <a:lnTo>
                  <a:pt x="1284288" y="34341"/>
                </a:lnTo>
                <a:lnTo>
                  <a:pt x="1284288" y="30843"/>
                </a:lnTo>
                <a:lnTo>
                  <a:pt x="1285241" y="27345"/>
                </a:lnTo>
                <a:lnTo>
                  <a:pt x="1285876" y="23848"/>
                </a:lnTo>
                <a:lnTo>
                  <a:pt x="1287146" y="20986"/>
                </a:lnTo>
                <a:lnTo>
                  <a:pt x="1288416" y="18124"/>
                </a:lnTo>
                <a:lnTo>
                  <a:pt x="1290003" y="15262"/>
                </a:lnTo>
                <a:lnTo>
                  <a:pt x="1292226" y="12719"/>
                </a:lnTo>
                <a:lnTo>
                  <a:pt x="1294448" y="9857"/>
                </a:lnTo>
                <a:lnTo>
                  <a:pt x="1296671" y="7949"/>
                </a:lnTo>
                <a:lnTo>
                  <a:pt x="1299528" y="6041"/>
                </a:lnTo>
                <a:lnTo>
                  <a:pt x="1302068" y="4133"/>
                </a:lnTo>
                <a:lnTo>
                  <a:pt x="1305243" y="2544"/>
                </a:lnTo>
                <a:lnTo>
                  <a:pt x="1308418" y="1590"/>
                </a:lnTo>
                <a:lnTo>
                  <a:pt x="1311593" y="636"/>
                </a:lnTo>
                <a:lnTo>
                  <a:pt x="1315086" y="318"/>
                </a:lnTo>
                <a:lnTo>
                  <a:pt x="1318578" y="0"/>
                </a:lnTo>
                <a:close/>
              </a:path>
            </a:pathLst>
          </a:custGeom>
          <a:gradFill>
            <a:gsLst>
              <a:gs pos="50000">
                <a:schemeClr val="accent2"/>
              </a:gs>
              <a:gs pos="0">
                <a:schemeClr val="accent2">
                  <a:lumMod val="25000"/>
                  <a:lumOff val="75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9" name="KSO_Shape"/>
          <p:cNvSpPr/>
          <p:nvPr>
            <p:custDataLst>
              <p:tags r:id="rId55"/>
            </p:custDataLst>
          </p:nvPr>
        </p:nvSpPr>
        <p:spPr bwMode="auto">
          <a:xfrm>
            <a:off x="7880985" y="3463925"/>
            <a:ext cx="360045" cy="369570"/>
          </a:xfrm>
          <a:custGeom>
            <a:avLst/>
            <a:gdLst>
              <a:gd name="T0" fmla="*/ 1767542 w 3927"/>
              <a:gd name="T1" fmla="*/ 308011 h 3928"/>
              <a:gd name="T2" fmla="*/ 1684137 w 3927"/>
              <a:gd name="T3" fmla="*/ 390514 h 3928"/>
              <a:gd name="T4" fmla="*/ 1406885 w 3927"/>
              <a:gd name="T5" fmla="*/ 115046 h 3928"/>
              <a:gd name="T6" fmla="*/ 1490290 w 3927"/>
              <a:gd name="T7" fmla="*/ 32084 h 3928"/>
              <a:gd name="T8" fmla="*/ 1597525 w 3927"/>
              <a:gd name="T9" fmla="*/ 28876 h 3928"/>
              <a:gd name="T10" fmla="*/ 1770750 w 3927"/>
              <a:gd name="T11" fmla="*/ 200757 h 3928"/>
              <a:gd name="T12" fmla="*/ 1767542 w 3927"/>
              <a:gd name="T13" fmla="*/ 308011 h 3928"/>
              <a:gd name="T14" fmla="*/ 1032021 w 3927"/>
              <a:gd name="T15" fmla="*/ 1039078 h 3928"/>
              <a:gd name="T16" fmla="*/ 754768 w 3927"/>
              <a:gd name="T17" fmla="*/ 763152 h 3928"/>
              <a:gd name="T18" fmla="*/ 1364724 w 3927"/>
              <a:gd name="T19" fmla="*/ 156756 h 3928"/>
              <a:gd name="T20" fmla="*/ 1641977 w 3927"/>
              <a:gd name="T21" fmla="*/ 432682 h 3928"/>
              <a:gd name="T22" fmla="*/ 1032021 w 3927"/>
              <a:gd name="T23" fmla="*/ 1039078 h 3928"/>
              <a:gd name="T24" fmla="*/ 993526 w 3927"/>
              <a:gd name="T25" fmla="*/ 1077121 h 3928"/>
              <a:gd name="T26" fmla="*/ 605373 w 3927"/>
              <a:gd name="T27" fmla="*/ 1187584 h 3928"/>
              <a:gd name="T28" fmla="*/ 716274 w 3927"/>
              <a:gd name="T29" fmla="*/ 801653 h 3928"/>
              <a:gd name="T30" fmla="*/ 993526 w 3927"/>
              <a:gd name="T31" fmla="*/ 1077121 h 3928"/>
              <a:gd name="T32" fmla="*/ 352867 w 3927"/>
              <a:gd name="T33" fmla="*/ 226883 h 3928"/>
              <a:gd name="T34" fmla="*/ 179641 w 3927"/>
              <a:gd name="T35" fmla="*/ 400597 h 3928"/>
              <a:gd name="T36" fmla="*/ 179641 w 3927"/>
              <a:gd name="T37" fmla="*/ 1447468 h 3928"/>
              <a:gd name="T38" fmla="*/ 352867 w 3927"/>
              <a:gd name="T39" fmla="*/ 1620724 h 3928"/>
              <a:gd name="T40" fmla="*/ 1400011 w 3927"/>
              <a:gd name="T41" fmla="*/ 1620724 h 3928"/>
              <a:gd name="T42" fmla="*/ 1573236 w 3927"/>
              <a:gd name="T43" fmla="*/ 1447468 h 3928"/>
              <a:gd name="T44" fmla="*/ 1573236 w 3927"/>
              <a:gd name="T45" fmla="*/ 759485 h 3928"/>
              <a:gd name="T46" fmla="*/ 1752419 w 3927"/>
              <a:gd name="T47" fmla="*/ 585771 h 3928"/>
              <a:gd name="T48" fmla="*/ 1752419 w 3927"/>
              <a:gd name="T49" fmla="*/ 1511178 h 3928"/>
              <a:gd name="T50" fmla="*/ 1457753 w 3927"/>
              <a:gd name="T51" fmla="*/ 1800397 h 3928"/>
              <a:gd name="T52" fmla="*/ 289168 w 3927"/>
              <a:gd name="T53" fmla="*/ 1800397 h 3928"/>
              <a:gd name="T54" fmla="*/ 0 w 3927"/>
              <a:gd name="T55" fmla="*/ 1511178 h 3928"/>
              <a:gd name="T56" fmla="*/ 0 w 3927"/>
              <a:gd name="T57" fmla="*/ 354304 h 3928"/>
              <a:gd name="T58" fmla="*/ 289168 w 3927"/>
              <a:gd name="T59" fmla="*/ 47210 h 3928"/>
              <a:gd name="T60" fmla="*/ 1214412 w 3927"/>
              <a:gd name="T61" fmla="*/ 47210 h 3928"/>
              <a:gd name="T62" fmla="*/ 1040728 w 3927"/>
              <a:gd name="T63" fmla="*/ 226883 h 3928"/>
              <a:gd name="T64" fmla="*/ 352867 w 3927"/>
              <a:gd name="T65" fmla="*/ 226883 h 39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3927" h="3928">
                <a:moveTo>
                  <a:pt x="3857" y="672"/>
                </a:moveTo>
                <a:cubicBezTo>
                  <a:pt x="3675" y="852"/>
                  <a:pt x="3675" y="852"/>
                  <a:pt x="3675" y="852"/>
                </a:cubicBezTo>
                <a:cubicBezTo>
                  <a:pt x="3070" y="251"/>
                  <a:pt x="3070" y="251"/>
                  <a:pt x="3070" y="251"/>
                </a:cubicBezTo>
                <a:cubicBezTo>
                  <a:pt x="3252" y="70"/>
                  <a:pt x="3252" y="70"/>
                  <a:pt x="3252" y="70"/>
                </a:cubicBezTo>
                <a:cubicBezTo>
                  <a:pt x="3319" y="4"/>
                  <a:pt x="3424" y="0"/>
                  <a:pt x="3486" y="63"/>
                </a:cubicBezTo>
                <a:cubicBezTo>
                  <a:pt x="3864" y="438"/>
                  <a:pt x="3864" y="438"/>
                  <a:pt x="3864" y="438"/>
                </a:cubicBezTo>
                <a:cubicBezTo>
                  <a:pt x="3927" y="501"/>
                  <a:pt x="3924" y="605"/>
                  <a:pt x="3857" y="672"/>
                </a:cubicBezTo>
                <a:close/>
                <a:moveTo>
                  <a:pt x="2252" y="2267"/>
                </a:moveTo>
                <a:cubicBezTo>
                  <a:pt x="1647" y="1665"/>
                  <a:pt x="1647" y="1665"/>
                  <a:pt x="1647" y="1665"/>
                </a:cubicBezTo>
                <a:cubicBezTo>
                  <a:pt x="2978" y="342"/>
                  <a:pt x="2978" y="342"/>
                  <a:pt x="2978" y="342"/>
                </a:cubicBezTo>
                <a:cubicBezTo>
                  <a:pt x="3583" y="944"/>
                  <a:pt x="3583" y="944"/>
                  <a:pt x="3583" y="944"/>
                </a:cubicBezTo>
                <a:lnTo>
                  <a:pt x="2252" y="2267"/>
                </a:lnTo>
                <a:close/>
                <a:moveTo>
                  <a:pt x="2168" y="2350"/>
                </a:moveTo>
                <a:cubicBezTo>
                  <a:pt x="1321" y="2591"/>
                  <a:pt x="1321" y="2591"/>
                  <a:pt x="1321" y="2591"/>
                </a:cubicBezTo>
                <a:cubicBezTo>
                  <a:pt x="1563" y="1749"/>
                  <a:pt x="1563" y="1749"/>
                  <a:pt x="1563" y="1749"/>
                </a:cubicBezTo>
                <a:lnTo>
                  <a:pt x="2168" y="2350"/>
                </a:lnTo>
                <a:close/>
                <a:moveTo>
                  <a:pt x="770" y="495"/>
                </a:moveTo>
                <a:cubicBezTo>
                  <a:pt x="561" y="495"/>
                  <a:pt x="392" y="665"/>
                  <a:pt x="392" y="874"/>
                </a:cubicBezTo>
                <a:cubicBezTo>
                  <a:pt x="392" y="3158"/>
                  <a:pt x="392" y="3158"/>
                  <a:pt x="392" y="3158"/>
                </a:cubicBezTo>
                <a:cubicBezTo>
                  <a:pt x="392" y="3367"/>
                  <a:pt x="561" y="3536"/>
                  <a:pt x="770" y="3536"/>
                </a:cubicBezTo>
                <a:cubicBezTo>
                  <a:pt x="3055" y="3536"/>
                  <a:pt x="3055" y="3536"/>
                  <a:pt x="3055" y="3536"/>
                </a:cubicBezTo>
                <a:cubicBezTo>
                  <a:pt x="3264" y="3536"/>
                  <a:pt x="3433" y="3367"/>
                  <a:pt x="3433" y="3158"/>
                </a:cubicBezTo>
                <a:cubicBezTo>
                  <a:pt x="3433" y="1657"/>
                  <a:pt x="3433" y="1657"/>
                  <a:pt x="3433" y="1657"/>
                </a:cubicBezTo>
                <a:cubicBezTo>
                  <a:pt x="3824" y="1278"/>
                  <a:pt x="3824" y="1278"/>
                  <a:pt x="3824" y="1278"/>
                </a:cubicBezTo>
                <a:cubicBezTo>
                  <a:pt x="3824" y="3297"/>
                  <a:pt x="3824" y="3297"/>
                  <a:pt x="3824" y="3297"/>
                </a:cubicBezTo>
                <a:cubicBezTo>
                  <a:pt x="3824" y="3645"/>
                  <a:pt x="3529" y="3928"/>
                  <a:pt x="3181" y="3928"/>
                </a:cubicBezTo>
                <a:cubicBezTo>
                  <a:pt x="631" y="3928"/>
                  <a:pt x="631" y="3928"/>
                  <a:pt x="631" y="3928"/>
                </a:cubicBezTo>
                <a:cubicBezTo>
                  <a:pt x="283" y="3928"/>
                  <a:pt x="0" y="3645"/>
                  <a:pt x="0" y="3297"/>
                </a:cubicBezTo>
                <a:cubicBezTo>
                  <a:pt x="0" y="773"/>
                  <a:pt x="0" y="773"/>
                  <a:pt x="0" y="773"/>
                </a:cubicBezTo>
                <a:cubicBezTo>
                  <a:pt x="0" y="425"/>
                  <a:pt x="283" y="103"/>
                  <a:pt x="631" y="103"/>
                </a:cubicBezTo>
                <a:cubicBezTo>
                  <a:pt x="2650" y="103"/>
                  <a:pt x="2650" y="103"/>
                  <a:pt x="2650" y="103"/>
                </a:cubicBezTo>
                <a:cubicBezTo>
                  <a:pt x="2271" y="495"/>
                  <a:pt x="2271" y="495"/>
                  <a:pt x="2271" y="495"/>
                </a:cubicBezTo>
                <a:lnTo>
                  <a:pt x="770" y="495"/>
                </a:lnTo>
                <a:close/>
              </a:path>
            </a:pathLst>
          </a:custGeom>
          <a:gradFill>
            <a:gsLst>
              <a:gs pos="50000">
                <a:schemeClr val="accent2"/>
              </a:gs>
              <a:gs pos="0">
                <a:schemeClr val="accent2">
                  <a:lumMod val="25000"/>
                  <a:lumOff val="75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Oval 22"/>
          <p:cNvSpPr/>
          <p:nvPr>
            <p:custDataLst>
              <p:tags r:id="rId56"/>
            </p:custDataLst>
          </p:nvPr>
        </p:nvSpPr>
        <p:spPr>
          <a:xfrm>
            <a:off x="1067435" y="3260090"/>
            <a:ext cx="410210" cy="343535"/>
          </a:xfrm>
          <a:custGeom>
            <a:avLst/>
            <a:gdLst>
              <a:gd name="connsiteX0" fmla="*/ 67330 w 598589"/>
              <a:gd name="connsiteY0" fmla="*/ 319563 h 430966"/>
              <a:gd name="connsiteX1" fmla="*/ 292377 w 598589"/>
              <a:gd name="connsiteY1" fmla="*/ 319563 h 430966"/>
              <a:gd name="connsiteX2" fmla="*/ 306212 w 598589"/>
              <a:gd name="connsiteY2" fmla="*/ 319563 h 430966"/>
              <a:gd name="connsiteX3" fmla="*/ 532182 w 598589"/>
              <a:gd name="connsiteY3" fmla="*/ 319563 h 430966"/>
              <a:gd name="connsiteX4" fmla="*/ 598589 w 598589"/>
              <a:gd name="connsiteY4" fmla="*/ 408870 h 430966"/>
              <a:gd name="connsiteX5" fmla="*/ 598589 w 598589"/>
              <a:gd name="connsiteY5" fmla="*/ 430966 h 430966"/>
              <a:gd name="connsiteX6" fmla="*/ 0 w 598589"/>
              <a:gd name="connsiteY6" fmla="*/ 430966 h 430966"/>
              <a:gd name="connsiteX7" fmla="*/ 0 w 598589"/>
              <a:gd name="connsiteY7" fmla="*/ 408870 h 430966"/>
              <a:gd name="connsiteX8" fmla="*/ 114368 w 598589"/>
              <a:gd name="connsiteY8" fmla="*/ 46976 h 430966"/>
              <a:gd name="connsiteX9" fmla="*/ 114368 w 598589"/>
              <a:gd name="connsiteY9" fmla="*/ 258828 h 430966"/>
              <a:gd name="connsiteX10" fmla="*/ 485256 w 598589"/>
              <a:gd name="connsiteY10" fmla="*/ 258828 h 430966"/>
              <a:gd name="connsiteX11" fmla="*/ 485256 w 598589"/>
              <a:gd name="connsiteY11" fmla="*/ 46976 h 430966"/>
              <a:gd name="connsiteX12" fmla="*/ 67315 w 598589"/>
              <a:gd name="connsiteY12" fmla="*/ 0 h 430966"/>
              <a:gd name="connsiteX13" fmla="*/ 532309 w 598589"/>
              <a:gd name="connsiteY13" fmla="*/ 0 h 430966"/>
              <a:gd name="connsiteX14" fmla="*/ 532309 w 598589"/>
              <a:gd name="connsiteY14" fmla="*/ 305804 h 430966"/>
              <a:gd name="connsiteX15" fmla="*/ 67315 w 598589"/>
              <a:gd name="connsiteY15" fmla="*/ 305804 h 430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8589" h="430966">
                <a:moveTo>
                  <a:pt x="67330" y="319563"/>
                </a:moveTo>
                <a:lnTo>
                  <a:pt x="292377" y="319563"/>
                </a:lnTo>
                <a:lnTo>
                  <a:pt x="306212" y="319563"/>
                </a:lnTo>
                <a:lnTo>
                  <a:pt x="532182" y="319563"/>
                </a:lnTo>
                <a:lnTo>
                  <a:pt x="598589" y="408870"/>
                </a:lnTo>
                <a:lnTo>
                  <a:pt x="598589" y="430966"/>
                </a:lnTo>
                <a:lnTo>
                  <a:pt x="0" y="430966"/>
                </a:lnTo>
                <a:lnTo>
                  <a:pt x="0" y="408870"/>
                </a:lnTo>
                <a:close/>
                <a:moveTo>
                  <a:pt x="114368" y="46976"/>
                </a:moveTo>
                <a:lnTo>
                  <a:pt x="114368" y="258828"/>
                </a:lnTo>
                <a:lnTo>
                  <a:pt x="485256" y="258828"/>
                </a:lnTo>
                <a:lnTo>
                  <a:pt x="485256" y="46976"/>
                </a:lnTo>
                <a:close/>
                <a:moveTo>
                  <a:pt x="67315" y="0"/>
                </a:moveTo>
                <a:lnTo>
                  <a:pt x="532309" y="0"/>
                </a:lnTo>
                <a:lnTo>
                  <a:pt x="532309" y="305804"/>
                </a:lnTo>
                <a:lnTo>
                  <a:pt x="67315" y="305804"/>
                </a:lnTo>
                <a:close/>
              </a:path>
            </a:pathLst>
          </a:custGeom>
          <a:gradFill>
            <a:gsLst>
              <a:gs pos="50000">
                <a:schemeClr val="accent4"/>
              </a:gs>
              <a:gs pos="0">
                <a:schemeClr val="accent4">
                  <a:lumMod val="25000"/>
                  <a:lumOff val="7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latin typeface="汉仪中等线简" panose="02010609000101010101" pitchFamily="49" charset="-122"/>
              <a:ea typeface="汉仪中等线简" panose="02010609000101010101" pitchFamily="49" charset="-122"/>
              <a:cs typeface="+mn-ea"/>
              <a:sym typeface="+mn-lt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07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</p:spTree>
    <p:custDataLst>
      <p:tags r:id="rId5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bldLvl="0" animBg="1"/>
      <p:bldP spid="75" grpId="0" bldLvl="0" animBg="1"/>
      <p:bldP spid="8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4860702"/>
            <a:ext cx="12191996" cy="1111126"/>
          </a:xfrm>
          <a:prstGeom prst="rect">
            <a:avLst/>
          </a:prstGeom>
          <a:solidFill>
            <a:srgbClr val="1B202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sp>
        <p:nvSpPr>
          <p:cNvPr id="5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6622414" y="2094921"/>
            <a:ext cx="6096001" cy="34522"/>
          </a:xfrm>
          <a:prstGeom prst="line">
            <a:avLst/>
          </a:prstGeom>
          <a:ln w="19050">
            <a:gradFill>
              <a:gsLst>
                <a:gs pos="31000">
                  <a:schemeClr val="accent1">
                    <a:lumMod val="20000"/>
                    <a:lumOff val="80000"/>
                  </a:schemeClr>
                </a:gs>
                <a:gs pos="83901">
                  <a:schemeClr val="accent1">
                    <a:lumMod val="40000"/>
                    <a:lumOff val="60000"/>
                  </a:schemeClr>
                </a:gs>
                <a:gs pos="0">
                  <a:schemeClr val="accent2">
                    <a:alpha val="0"/>
                  </a:schemeClr>
                </a:gs>
                <a:gs pos="69909">
                  <a:srgbClr val="FFBF2F"/>
                </a:gs>
                <a:gs pos="53000">
                  <a:srgbClr val="FFBF2F"/>
                </a:gs>
                <a:gs pos="100000">
                  <a:schemeClr val="accent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-1178560" y="4757586"/>
            <a:ext cx="6248401" cy="0"/>
          </a:xfrm>
          <a:prstGeom prst="line">
            <a:avLst/>
          </a:prstGeom>
          <a:ln w="19050">
            <a:gradFill>
              <a:gsLst>
                <a:gs pos="28680">
                  <a:schemeClr val="accent1">
                    <a:lumMod val="20000"/>
                    <a:lumOff val="80000"/>
                  </a:schemeClr>
                </a:gs>
                <a:gs pos="52000">
                  <a:schemeClr val="accent2">
                    <a:lumMod val="40000"/>
                    <a:lumOff val="60000"/>
                  </a:schemeClr>
                </a:gs>
                <a:gs pos="83901">
                  <a:schemeClr val="accent1">
                    <a:lumMod val="40000"/>
                    <a:lumOff val="60000"/>
                  </a:schemeClr>
                </a:gs>
                <a:gs pos="0">
                  <a:schemeClr val="accent2">
                    <a:alpha val="0"/>
                  </a:schemeClr>
                </a:gs>
                <a:gs pos="69909">
                  <a:srgbClr val="FFBF2F"/>
                </a:gs>
                <a:gs pos="41228">
                  <a:srgbClr val="FFBF2F"/>
                </a:gs>
                <a:gs pos="14700">
                  <a:srgbClr val="FFBF2F"/>
                </a:gs>
                <a:gs pos="100000">
                  <a:schemeClr val="accent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942465" y="4860925"/>
            <a:ext cx="6316980" cy="96837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  <a:sym typeface="+mn-ea"/>
              </a:rPr>
              <a:t>为企业个性化数字人提供多类风格，同时支持个性化设计与定制，支持语音识别、微表情、运动系统的创作，同时提供数字展厅、AR、VR及XR混合现实的创作服务。</a:t>
            </a:r>
            <a:endParaRPr lang="zh-CN" altLang="en-US" sz="1200">
              <a:gradFill>
                <a:gsLst>
                  <a:gs pos="0">
                    <a:srgbClr val="FFFAC6"/>
                  </a:gs>
                  <a:gs pos="46000">
                    <a:srgbClr val="DAC38E"/>
                  </a:gs>
                  <a:gs pos="100000">
                    <a:srgbClr val="C7AB76"/>
                  </a:gs>
                </a:gsLst>
                <a:lin ang="54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17980" y="5986145"/>
            <a:ext cx="8888730" cy="748030"/>
          </a:xfrm>
          <a:prstGeom prst="rect">
            <a:avLst/>
          </a:prstGeom>
          <a:noFill/>
          <a:effectLst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685800"/>
            <a:r>
              <a:rPr lang="zh-CN" altLang="en-US" sz="3600">
                <a:gradFill flip="none" rotWithShape="1">
                  <a:gsLst>
                    <a:gs pos="0">
                      <a:srgbClr val="F0DD54">
                        <a:alpha val="50000"/>
                      </a:srgbClr>
                    </a:gs>
                    <a:gs pos="100000">
                      <a:srgbClr val="E19F30">
                        <a:alpha val="0"/>
                      </a:srgbClr>
                    </a:gs>
                    <a:gs pos="58000">
                      <a:srgbClr val="E19F30">
                        <a:alpha val="5000"/>
                      </a:srgbClr>
                    </a:gs>
                  </a:gsLst>
                  <a:lin ang="5400000" scaled="1"/>
                  <a:tileRect/>
                </a:gradFill>
                <a:latin typeface="优设标题黑" panose="00000500000000000000" pitchFamily="2" charset="-122"/>
                <a:ea typeface="优设标题黑" panose="00000500000000000000" pitchFamily="2" charset="-122"/>
                <a:cs typeface="思源黑体 CN Light" panose="020B0300000000000000" pitchFamily="34" charset="-122"/>
              </a:rPr>
              <a:t>数字人全息互动</a:t>
            </a:r>
            <a:r>
              <a:rPr lang="zh-CN" altLang="en-US" sz="3600">
                <a:gradFill flip="none" rotWithShape="1">
                  <a:gsLst>
                    <a:gs pos="0">
                      <a:srgbClr val="F0DD54">
                        <a:alpha val="50000"/>
                      </a:srgbClr>
                    </a:gs>
                    <a:gs pos="100000">
                      <a:srgbClr val="E19F30">
                        <a:alpha val="0"/>
                      </a:srgbClr>
                    </a:gs>
                    <a:gs pos="58000">
                      <a:srgbClr val="E19F30">
                        <a:alpha val="5000"/>
                      </a:srgbClr>
                    </a:gs>
                  </a:gsLst>
                  <a:lin ang="5400000" scaled="1"/>
                  <a:tileRect/>
                </a:gradFill>
                <a:latin typeface="优设标题黑" panose="00000500000000000000" pitchFamily="2" charset="-122"/>
                <a:ea typeface="优设标题黑" panose="00000500000000000000" pitchFamily="2" charset="-122"/>
                <a:cs typeface="思源黑体 CN Light" panose="020B0300000000000000" pitchFamily="34" charset="-122"/>
              </a:rPr>
              <a:t>系统</a:t>
            </a:r>
            <a:endParaRPr lang="zh-CN" altLang="en-US" sz="3600">
              <a:gradFill flip="none" rotWithShape="1">
                <a:gsLst>
                  <a:gs pos="0">
                    <a:srgbClr val="F0DD54">
                      <a:alpha val="50000"/>
                    </a:srgbClr>
                  </a:gs>
                  <a:gs pos="100000">
                    <a:srgbClr val="E19F30">
                      <a:alpha val="0"/>
                    </a:srgbClr>
                  </a:gs>
                  <a:gs pos="58000">
                    <a:srgbClr val="E19F30">
                      <a:alpha val="5000"/>
                    </a:srgbClr>
                  </a:gs>
                </a:gsLst>
                <a:lin ang="5400000" scaled="1"/>
                <a:tileRect/>
              </a:gradFill>
              <a:latin typeface="优设标题黑" panose="00000500000000000000" pitchFamily="2" charset="-122"/>
              <a:ea typeface="优设标题黑" panose="00000500000000000000" pitchFamily="2" charset="-122"/>
              <a:cs typeface="思源黑体 CN Light" panose="020B0300000000000000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803561" y="935826"/>
            <a:ext cx="4584700" cy="967740"/>
            <a:chOff x="3488519" y="2689923"/>
            <a:chExt cx="4584700" cy="967740"/>
          </a:xfrm>
        </p:grpSpPr>
        <p:sp>
          <p:nvSpPr>
            <p:cNvPr id="8" name="椭圆 7"/>
            <p:cNvSpPr/>
            <p:nvPr/>
          </p:nvSpPr>
          <p:spPr>
            <a:xfrm>
              <a:off x="3488519" y="2735008"/>
              <a:ext cx="927735" cy="922655"/>
            </a:xfrm>
            <a:prstGeom prst="ellipse">
              <a:avLst/>
            </a:prstGeom>
            <a:gradFill flip="none" rotWithShape="1">
              <a:gsLst>
                <a:gs pos="0">
                  <a:srgbClr val="F5F5F5">
                    <a:alpha val="10000"/>
                  </a:srgbClr>
                </a:gs>
                <a:gs pos="70000">
                  <a:srgbClr val="F2F2F2">
                    <a:alpha val="0"/>
                  </a:srgbClr>
                </a:gs>
              </a:gsLst>
              <a:lin ang="5400000" scaled="1"/>
              <a:tileRect/>
            </a:gradFill>
            <a:ln w="6350">
              <a:gradFill>
                <a:gsLst>
                  <a:gs pos="0">
                    <a:srgbClr val="FFD4A0">
                      <a:alpha val="0"/>
                    </a:srgbClr>
                  </a:gs>
                  <a:gs pos="100000">
                    <a:srgbClr val="FFD4A0"/>
                  </a:gs>
                </a:gsLst>
                <a:lin ang="16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816304" y="2689923"/>
              <a:ext cx="3256915" cy="534670"/>
            </a:xfrm>
            <a:prstGeom prst="rect">
              <a:avLst/>
            </a:prstGeom>
            <a:noFill/>
            <a:effectLst>
              <a:outerShdw blurRad="266700" dist="38100" dir="2700000" algn="tl" rotWithShape="0">
                <a:prstClr val="black">
                  <a:alpha val="63000"/>
                </a:prstClr>
              </a:outerShdw>
            </a:effectLst>
          </p:spPr>
          <p:txBody>
            <a:bodyPr wrap="none" rtlCol="0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 defTabSz="685800"/>
              <a:r>
                <a:rPr lang="zh-CN" altLang="en-US" sz="32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  <a:sym typeface="+mn-ea"/>
                </a:rPr>
                <a:t>数字</a:t>
              </a:r>
              <a:r>
                <a:rPr lang="en-US" altLang="zh-CN" sz="32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  <a:sym typeface="+mn-ea"/>
                </a:rPr>
                <a:t>Human</a:t>
              </a:r>
              <a:endParaRPr lang="en-US" altLang="zh-CN" sz="32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855812" y="3259708"/>
              <a:ext cx="2240280" cy="36830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 defTabSz="685800"/>
              <a:r>
                <a:rPr lang="zh-CN" altLang="en-US">
                  <a:gradFill>
                    <a:gsLst>
                      <a:gs pos="0">
                        <a:srgbClr val="C7AB76"/>
                      </a:gs>
                      <a:gs pos="100000">
                        <a:srgbClr val="FFFAC6"/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  <a:sym typeface="思源黑体 CN Light" panose="020B0300000000000000" pitchFamily="34" charset="-122"/>
                </a:rPr>
                <a:t>启秘数字人互动</a:t>
              </a:r>
              <a:r>
                <a:rPr lang="zh-CN" altLang="en-US">
                  <a:gradFill>
                    <a:gsLst>
                      <a:gs pos="0">
                        <a:srgbClr val="C7AB76"/>
                      </a:gs>
                      <a:gs pos="100000">
                        <a:srgbClr val="FFFAC6"/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  <a:sym typeface="思源黑体 CN Light" panose="020B0300000000000000" pitchFamily="34" charset="-122"/>
                </a:rPr>
                <a:t>系统</a:t>
              </a:r>
              <a:endParaRPr lang="zh-CN" altLang="en-US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8444865" y="1560195"/>
            <a:ext cx="3302000" cy="534670"/>
          </a:xfrm>
          <a:prstGeom prst="rect">
            <a:avLst/>
          </a:prstGeom>
          <a:noFill/>
          <a:effectLst>
            <a:outerShdw blurRad="266700" dist="38100" dir="2700000" algn="tl" rotWithShape="0">
              <a:prstClr val="black">
                <a:alpha val="63000"/>
              </a:prstClr>
            </a:outerShdw>
          </a:effectLst>
        </p:spPr>
        <p:txBody>
          <a:bodyPr wrap="none" rtlCol="0">
            <a:noAutofit/>
            <a:scene3d>
              <a:camera prst="orthographicFront"/>
              <a:lightRig rig="threePt" dir="t"/>
            </a:scene3d>
            <a:sp3d contourW="12700"/>
          </a:bodyPr>
          <a:p>
            <a:pPr algn="r" defTabSz="685800"/>
            <a:r>
              <a:rPr lang="en-US" altLang="zh-CN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  <a:sym typeface="+mn-ea"/>
              </a:rPr>
              <a:t>Ai</a:t>
            </a:r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  <a:sym typeface="+mn-ea"/>
              </a:rPr>
              <a:t>数据</a:t>
            </a:r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  <a:sym typeface="+mn-ea"/>
              </a:rPr>
              <a:t>大模型</a:t>
            </a:r>
            <a:endParaRPr lang="zh-CN" altLang="en-US" sz="24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创艺简细圆" charset="0"/>
              <a:ea typeface="创艺简细圆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08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  <p:sp>
        <p:nvSpPr>
          <p:cNvPr id="2" name="Freeform 17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3963035" y="1153160"/>
            <a:ext cx="540385" cy="577850"/>
          </a:xfrm>
          <a:custGeom>
            <a:avLst/>
            <a:gdLst>
              <a:gd name="T0" fmla="*/ 224 w 593"/>
              <a:gd name="T1" fmla="*/ 394 h 633"/>
              <a:gd name="T2" fmla="*/ 213 w 593"/>
              <a:gd name="T3" fmla="*/ 358 h 633"/>
              <a:gd name="T4" fmla="*/ 259 w 593"/>
              <a:gd name="T5" fmla="*/ 173 h 633"/>
              <a:gd name="T6" fmla="*/ 307 w 593"/>
              <a:gd name="T7" fmla="*/ 323 h 633"/>
              <a:gd name="T8" fmla="*/ 367 w 593"/>
              <a:gd name="T9" fmla="*/ 149 h 633"/>
              <a:gd name="T10" fmla="*/ 234 w 593"/>
              <a:gd name="T11" fmla="*/ 296 h 633"/>
              <a:gd name="T12" fmla="*/ 223 w 593"/>
              <a:gd name="T13" fmla="*/ 315 h 633"/>
              <a:gd name="T14" fmla="*/ 304 w 593"/>
              <a:gd name="T15" fmla="*/ 363 h 633"/>
              <a:gd name="T16" fmla="*/ 391 w 593"/>
              <a:gd name="T17" fmla="*/ 127 h 633"/>
              <a:gd name="T18" fmla="*/ 395 w 593"/>
              <a:gd name="T19" fmla="*/ 81 h 633"/>
              <a:gd name="T20" fmla="*/ 391 w 593"/>
              <a:gd name="T21" fmla="*/ 127 h 633"/>
              <a:gd name="T22" fmla="*/ 463 w 593"/>
              <a:gd name="T23" fmla="*/ 149 h 633"/>
              <a:gd name="T24" fmla="*/ 417 w 593"/>
              <a:gd name="T25" fmla="*/ 154 h 633"/>
              <a:gd name="T26" fmla="*/ 338 w 593"/>
              <a:gd name="T27" fmla="*/ 107 h 633"/>
              <a:gd name="T28" fmla="*/ 319 w 593"/>
              <a:gd name="T29" fmla="*/ 65 h 633"/>
              <a:gd name="T30" fmla="*/ 338 w 593"/>
              <a:gd name="T31" fmla="*/ 107 h 633"/>
              <a:gd name="T32" fmla="*/ 261 w 593"/>
              <a:gd name="T33" fmla="*/ 79 h 633"/>
              <a:gd name="T34" fmla="*/ 266 w 593"/>
              <a:gd name="T35" fmla="*/ 125 h 633"/>
              <a:gd name="T36" fmla="*/ 435 w 593"/>
              <a:gd name="T37" fmla="*/ 226 h 633"/>
              <a:gd name="T38" fmla="*/ 477 w 593"/>
              <a:gd name="T39" fmla="*/ 207 h 633"/>
              <a:gd name="T40" fmla="*/ 435 w 593"/>
              <a:gd name="T41" fmla="*/ 226 h 633"/>
              <a:gd name="T42" fmla="*/ 218 w 593"/>
              <a:gd name="T43" fmla="*/ 324 h 633"/>
              <a:gd name="T44" fmla="*/ 206 w 593"/>
              <a:gd name="T45" fmla="*/ 344 h 633"/>
              <a:gd name="T46" fmla="*/ 288 w 593"/>
              <a:gd name="T47" fmla="*/ 391 h 633"/>
              <a:gd name="T48" fmla="*/ 216 w 593"/>
              <a:gd name="T49" fmla="*/ 633 h 633"/>
              <a:gd name="T50" fmla="*/ 231 w 593"/>
              <a:gd name="T51" fmla="*/ 37 h 633"/>
              <a:gd name="T52" fmla="*/ 564 w 593"/>
              <a:gd name="T53" fmla="*/ 180 h 633"/>
              <a:gd name="T54" fmla="*/ 569 w 593"/>
              <a:gd name="T55" fmla="*/ 276 h 633"/>
              <a:gd name="T56" fmla="*/ 586 w 593"/>
              <a:gd name="T57" fmla="*/ 396 h 633"/>
              <a:gd name="T58" fmla="*/ 565 w 593"/>
              <a:gd name="T59" fmla="*/ 498 h 633"/>
              <a:gd name="T60" fmla="*/ 442 w 593"/>
              <a:gd name="T61" fmla="*/ 526 h 633"/>
              <a:gd name="T62" fmla="*/ 216 w 593"/>
              <a:gd name="T63" fmla="*/ 633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93" h="633">
                <a:moveTo>
                  <a:pt x="213" y="358"/>
                </a:moveTo>
                <a:cubicBezTo>
                  <a:pt x="207" y="371"/>
                  <a:pt x="212" y="387"/>
                  <a:pt x="224" y="394"/>
                </a:cubicBezTo>
                <a:cubicBezTo>
                  <a:pt x="235" y="400"/>
                  <a:pt x="248" y="398"/>
                  <a:pt x="257" y="391"/>
                </a:cubicBezTo>
                <a:lnTo>
                  <a:pt x="213" y="358"/>
                </a:lnTo>
                <a:close/>
                <a:moveTo>
                  <a:pt x="367" y="149"/>
                </a:moveTo>
                <a:cubicBezTo>
                  <a:pt x="328" y="126"/>
                  <a:pt x="279" y="137"/>
                  <a:pt x="259" y="173"/>
                </a:cubicBezTo>
                <a:cubicBezTo>
                  <a:pt x="238" y="210"/>
                  <a:pt x="265" y="250"/>
                  <a:pt x="246" y="288"/>
                </a:cubicBezTo>
                <a:lnTo>
                  <a:pt x="307" y="323"/>
                </a:lnTo>
                <a:cubicBezTo>
                  <a:pt x="330" y="288"/>
                  <a:pt x="380" y="291"/>
                  <a:pt x="401" y="255"/>
                </a:cubicBezTo>
                <a:cubicBezTo>
                  <a:pt x="421" y="219"/>
                  <a:pt x="406" y="172"/>
                  <a:pt x="367" y="149"/>
                </a:cubicBezTo>
                <a:close/>
                <a:moveTo>
                  <a:pt x="301" y="346"/>
                </a:moveTo>
                <a:lnTo>
                  <a:pt x="234" y="296"/>
                </a:lnTo>
                <a:cubicBezTo>
                  <a:pt x="229" y="292"/>
                  <a:pt x="223" y="293"/>
                  <a:pt x="219" y="299"/>
                </a:cubicBezTo>
                <a:cubicBezTo>
                  <a:pt x="216" y="304"/>
                  <a:pt x="218" y="312"/>
                  <a:pt x="223" y="315"/>
                </a:cubicBezTo>
                <a:lnTo>
                  <a:pt x="289" y="366"/>
                </a:lnTo>
                <a:cubicBezTo>
                  <a:pt x="295" y="370"/>
                  <a:pt x="301" y="368"/>
                  <a:pt x="304" y="363"/>
                </a:cubicBezTo>
                <a:cubicBezTo>
                  <a:pt x="307" y="357"/>
                  <a:pt x="306" y="350"/>
                  <a:pt x="301" y="346"/>
                </a:cubicBezTo>
                <a:close/>
                <a:moveTo>
                  <a:pt x="391" y="127"/>
                </a:moveTo>
                <a:lnTo>
                  <a:pt x="412" y="90"/>
                </a:lnTo>
                <a:lnTo>
                  <a:pt x="395" y="81"/>
                </a:lnTo>
                <a:lnTo>
                  <a:pt x="374" y="117"/>
                </a:lnTo>
                <a:lnTo>
                  <a:pt x="391" y="127"/>
                </a:lnTo>
                <a:close/>
                <a:moveTo>
                  <a:pt x="426" y="170"/>
                </a:moveTo>
                <a:lnTo>
                  <a:pt x="463" y="149"/>
                </a:lnTo>
                <a:lnTo>
                  <a:pt x="453" y="133"/>
                </a:lnTo>
                <a:lnTo>
                  <a:pt x="417" y="154"/>
                </a:lnTo>
                <a:lnTo>
                  <a:pt x="426" y="170"/>
                </a:lnTo>
                <a:close/>
                <a:moveTo>
                  <a:pt x="338" y="107"/>
                </a:moveTo>
                <a:lnTo>
                  <a:pt x="338" y="65"/>
                </a:lnTo>
                <a:lnTo>
                  <a:pt x="319" y="65"/>
                </a:lnTo>
                <a:lnTo>
                  <a:pt x="319" y="107"/>
                </a:lnTo>
                <a:lnTo>
                  <a:pt x="338" y="107"/>
                </a:lnTo>
                <a:close/>
                <a:moveTo>
                  <a:pt x="282" y="116"/>
                </a:moveTo>
                <a:lnTo>
                  <a:pt x="261" y="79"/>
                </a:lnTo>
                <a:lnTo>
                  <a:pt x="245" y="89"/>
                </a:lnTo>
                <a:lnTo>
                  <a:pt x="266" y="125"/>
                </a:lnTo>
                <a:lnTo>
                  <a:pt x="282" y="116"/>
                </a:lnTo>
                <a:close/>
                <a:moveTo>
                  <a:pt x="435" y="226"/>
                </a:moveTo>
                <a:lnTo>
                  <a:pt x="477" y="226"/>
                </a:lnTo>
                <a:lnTo>
                  <a:pt x="477" y="207"/>
                </a:lnTo>
                <a:lnTo>
                  <a:pt x="436" y="207"/>
                </a:lnTo>
                <a:lnTo>
                  <a:pt x="435" y="226"/>
                </a:lnTo>
                <a:close/>
                <a:moveTo>
                  <a:pt x="284" y="375"/>
                </a:moveTo>
                <a:lnTo>
                  <a:pt x="218" y="324"/>
                </a:lnTo>
                <a:cubicBezTo>
                  <a:pt x="213" y="320"/>
                  <a:pt x="206" y="322"/>
                  <a:pt x="203" y="327"/>
                </a:cubicBezTo>
                <a:cubicBezTo>
                  <a:pt x="200" y="333"/>
                  <a:pt x="201" y="340"/>
                  <a:pt x="206" y="344"/>
                </a:cubicBezTo>
                <a:lnTo>
                  <a:pt x="273" y="394"/>
                </a:lnTo>
                <a:cubicBezTo>
                  <a:pt x="278" y="398"/>
                  <a:pt x="285" y="397"/>
                  <a:pt x="288" y="391"/>
                </a:cubicBezTo>
                <a:cubicBezTo>
                  <a:pt x="291" y="386"/>
                  <a:pt x="289" y="378"/>
                  <a:pt x="284" y="375"/>
                </a:cubicBezTo>
                <a:close/>
                <a:moveTo>
                  <a:pt x="216" y="633"/>
                </a:moveTo>
                <a:cubicBezTo>
                  <a:pt x="223" y="583"/>
                  <a:pt x="223" y="530"/>
                  <a:pt x="210" y="483"/>
                </a:cubicBezTo>
                <a:cubicBezTo>
                  <a:pt x="0" y="365"/>
                  <a:pt x="55" y="92"/>
                  <a:pt x="231" y="37"/>
                </a:cubicBezTo>
                <a:cubicBezTo>
                  <a:pt x="324" y="0"/>
                  <a:pt x="450" y="22"/>
                  <a:pt x="533" y="105"/>
                </a:cubicBezTo>
                <a:cubicBezTo>
                  <a:pt x="593" y="165"/>
                  <a:pt x="564" y="180"/>
                  <a:pt x="564" y="180"/>
                </a:cubicBezTo>
                <a:lnTo>
                  <a:pt x="551" y="187"/>
                </a:lnTo>
                <a:cubicBezTo>
                  <a:pt x="558" y="216"/>
                  <a:pt x="571" y="268"/>
                  <a:pt x="569" y="276"/>
                </a:cubicBezTo>
                <a:cubicBezTo>
                  <a:pt x="567" y="285"/>
                  <a:pt x="556" y="295"/>
                  <a:pt x="556" y="295"/>
                </a:cubicBezTo>
                <a:lnTo>
                  <a:pt x="586" y="396"/>
                </a:lnTo>
                <a:lnTo>
                  <a:pt x="559" y="407"/>
                </a:lnTo>
                <a:cubicBezTo>
                  <a:pt x="565" y="439"/>
                  <a:pt x="568" y="466"/>
                  <a:pt x="565" y="498"/>
                </a:cubicBezTo>
                <a:cubicBezTo>
                  <a:pt x="565" y="503"/>
                  <a:pt x="547" y="519"/>
                  <a:pt x="532" y="520"/>
                </a:cubicBezTo>
                <a:lnTo>
                  <a:pt x="442" y="526"/>
                </a:lnTo>
                <a:lnTo>
                  <a:pt x="448" y="633"/>
                </a:lnTo>
                <a:lnTo>
                  <a:pt x="216" y="633"/>
                </a:lnTo>
                <a:close/>
              </a:path>
            </a:pathLst>
          </a:custGeom>
          <a:gradFill>
            <a:gsLst>
              <a:gs pos="50000">
                <a:schemeClr val="accent2"/>
              </a:gs>
              <a:gs pos="0">
                <a:schemeClr val="accent2">
                  <a:lumMod val="25000"/>
                  <a:lumOff val="75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gradFill>
                <a:gsLst>
                  <a:gs pos="44000">
                    <a:srgbClr val="F0576D"/>
                  </a:gs>
                  <a:gs pos="96460">
                    <a:srgbClr val="FEE0AD"/>
                  </a:gs>
                  <a:gs pos="0">
                    <a:srgbClr val="914488"/>
                  </a:gs>
                </a:gsLst>
                <a:lin ang="2700000" scaled="1"/>
              </a:gradFill>
            </a:endParaRPr>
          </a:p>
        </p:txBody>
      </p:sp>
      <p:pic>
        <p:nvPicPr>
          <p:cNvPr id="18" name="图片 17" descr="C:/Users/Administrator/Pictures/666-3.png666-3"/>
          <p:cNvPicPr>
            <a:picLocks noChangeAspect="1"/>
          </p:cNvPicPr>
          <p:nvPr/>
        </p:nvPicPr>
        <p:blipFill>
          <a:blip r:embed="rId2"/>
          <a:srcRect l="3414" r="3414"/>
          <a:stretch>
            <a:fillRect/>
          </a:stretch>
        </p:blipFill>
        <p:spPr>
          <a:xfrm>
            <a:off x="7334250" y="2379980"/>
            <a:ext cx="3463290" cy="207391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7047230" y="2207895"/>
            <a:ext cx="3937635" cy="2416810"/>
            <a:chOff x="1186" y="3721"/>
            <a:chExt cx="8005" cy="5737"/>
          </a:xfrm>
        </p:grpSpPr>
        <p:grpSp>
          <p:nvGrpSpPr>
            <p:cNvPr id="12" name="组合 11"/>
            <p:cNvGrpSpPr/>
            <p:nvPr/>
          </p:nvGrpSpPr>
          <p:grpSpPr>
            <a:xfrm>
              <a:off x="1186" y="3743"/>
              <a:ext cx="335" cy="352"/>
              <a:chOff x="1521" y="3910"/>
              <a:chExt cx="335" cy="352"/>
            </a:xfrm>
            <a:solidFill>
              <a:srgbClr val="FDE497"/>
            </a:solidFill>
          </p:grpSpPr>
          <p:sp>
            <p:nvSpPr>
              <p:cNvPr id="13" name="梯形 12"/>
              <p:cNvSpPr/>
              <p:nvPr>
                <p:custDataLst>
                  <p:tags r:id="rId3"/>
                </p:custDataLst>
              </p:nvPr>
            </p:nvSpPr>
            <p:spPr>
              <a:xfrm rot="5400000" flipH="1">
                <a:off x="1399" y="4074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6" name="梯形 15"/>
              <p:cNvSpPr/>
              <p:nvPr>
                <p:custDataLst>
                  <p:tags r:id="rId4"/>
                </p:custDataLst>
              </p:nvPr>
            </p:nvSpPr>
            <p:spPr>
              <a:xfrm rot="10800000" flipH="1">
                <a:off x="1566" y="391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 flipV="1">
              <a:off x="1231" y="9092"/>
              <a:ext cx="335" cy="352"/>
              <a:chOff x="1521" y="3910"/>
              <a:chExt cx="335" cy="352"/>
            </a:xfrm>
            <a:solidFill>
              <a:srgbClr val="FDE497"/>
            </a:solidFill>
          </p:grpSpPr>
          <p:sp>
            <p:nvSpPr>
              <p:cNvPr id="21" name="梯形 20"/>
              <p:cNvSpPr/>
              <p:nvPr>
                <p:custDataLst>
                  <p:tags r:id="rId5"/>
                </p:custDataLst>
              </p:nvPr>
            </p:nvSpPr>
            <p:spPr>
              <a:xfrm rot="5400000" flipH="1">
                <a:off x="1399" y="4074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2" name="梯形 21"/>
              <p:cNvSpPr/>
              <p:nvPr>
                <p:custDataLst>
                  <p:tags r:id="rId6"/>
                </p:custDataLst>
              </p:nvPr>
            </p:nvSpPr>
            <p:spPr>
              <a:xfrm rot="10800000" flipH="1">
                <a:off x="1566" y="391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 flipH="1">
              <a:off x="8817" y="3721"/>
              <a:ext cx="374" cy="337"/>
              <a:chOff x="1561" y="3960"/>
              <a:chExt cx="374" cy="337"/>
            </a:xfrm>
            <a:solidFill>
              <a:srgbClr val="FDE497"/>
            </a:solidFill>
          </p:grpSpPr>
          <p:sp>
            <p:nvSpPr>
              <p:cNvPr id="27" name="梯形 26"/>
              <p:cNvSpPr/>
              <p:nvPr>
                <p:custDataLst>
                  <p:tags r:id="rId7"/>
                </p:custDataLst>
              </p:nvPr>
            </p:nvSpPr>
            <p:spPr>
              <a:xfrm rot="5400000" flipH="1">
                <a:off x="1439" y="4108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0" name="梯形 29"/>
              <p:cNvSpPr/>
              <p:nvPr>
                <p:custDataLst>
                  <p:tags r:id="rId8"/>
                </p:custDataLst>
              </p:nvPr>
            </p:nvSpPr>
            <p:spPr>
              <a:xfrm rot="10800000" flipH="1">
                <a:off x="1645" y="396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 flipH="1" flipV="1">
              <a:off x="8831" y="9124"/>
              <a:ext cx="344" cy="334"/>
              <a:chOff x="1622" y="3824"/>
              <a:chExt cx="344" cy="334"/>
            </a:xfrm>
            <a:solidFill>
              <a:srgbClr val="FDE497"/>
            </a:solidFill>
          </p:grpSpPr>
          <p:sp>
            <p:nvSpPr>
              <p:cNvPr id="40" name="梯形 39"/>
              <p:cNvSpPr/>
              <p:nvPr>
                <p:custDataLst>
                  <p:tags r:id="rId9"/>
                </p:custDataLst>
              </p:nvPr>
            </p:nvSpPr>
            <p:spPr>
              <a:xfrm rot="5400000" flipH="1">
                <a:off x="1500" y="3969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1" name="梯形 40"/>
              <p:cNvSpPr/>
              <p:nvPr>
                <p:custDataLst>
                  <p:tags r:id="rId10"/>
                </p:custDataLst>
              </p:nvPr>
            </p:nvSpPr>
            <p:spPr>
              <a:xfrm rot="10800000" flipH="1">
                <a:off x="1676" y="3824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1922780" y="2213610"/>
            <a:ext cx="3743325" cy="2319020"/>
            <a:chOff x="1977" y="3063"/>
            <a:chExt cx="8756" cy="6450"/>
          </a:xfrm>
        </p:grpSpPr>
        <p:grpSp>
          <p:nvGrpSpPr>
            <p:cNvPr id="43" name="组合 42"/>
            <p:cNvGrpSpPr/>
            <p:nvPr/>
          </p:nvGrpSpPr>
          <p:grpSpPr>
            <a:xfrm>
              <a:off x="1977" y="3063"/>
              <a:ext cx="8757" cy="6450"/>
              <a:chOff x="912" y="3401"/>
              <a:chExt cx="8757" cy="6450"/>
            </a:xfrm>
          </p:grpSpPr>
          <p:sp>
            <p:nvSpPr>
              <p:cNvPr id="44" name="矩形: 剪去对角 518"/>
              <p:cNvSpPr/>
              <p:nvPr>
                <p:custDataLst>
                  <p:tags r:id="rId11"/>
                </p:custDataLst>
              </p:nvPr>
            </p:nvSpPr>
            <p:spPr>
              <a:xfrm>
                <a:off x="970" y="3471"/>
                <a:ext cx="8629" cy="6304"/>
              </a:xfrm>
              <a:prstGeom prst="snip2DiagRect">
                <a:avLst>
                  <a:gd name="adj1" fmla="val 3789"/>
                  <a:gd name="adj2" fmla="val 3195"/>
                </a:avLst>
              </a:prstGeom>
              <a:gradFill flip="none" rotWithShape="1">
                <a:gsLst>
                  <a:gs pos="0">
                    <a:schemeClr val="tx1"/>
                  </a:gs>
                  <a:gs pos="100000">
                    <a:srgbClr val="232A34">
                      <a:alpha val="0"/>
                    </a:srgbClr>
                  </a:gs>
                </a:gsLst>
                <a:lin ang="0" scaled="1"/>
                <a:tileRect/>
              </a:gradFill>
              <a:ln w="34925">
                <a:solidFill>
                  <a:srgbClr val="F3D68C"/>
                </a:solidFill>
              </a:ln>
              <a:effectLst/>
            </p:spPr>
            <p:txBody>
              <a:bodyPr rtlCol="0" anchor="ctr"/>
              <a:p>
                <a:pPr algn="ctr"/>
                <a:endParaRPr lang="zh-CN" altLang="en-US" kern="0" dirty="0">
                  <a:solidFill>
                    <a:prstClr val="black"/>
                  </a:solidFill>
                  <a:latin typeface="阿里巴巴普惠体 R" panose="00020600040101010101" charset="-122"/>
                  <a:ea typeface="阿里巴巴普惠体 R" panose="00020600040101010101" charset="-122"/>
                </a:endParaRPr>
              </a:p>
            </p:txBody>
          </p:sp>
          <p:sp>
            <p:nvSpPr>
              <p:cNvPr id="45" name="菱形 44"/>
              <p:cNvSpPr/>
              <p:nvPr>
                <p:custDataLst>
                  <p:tags r:id="rId12"/>
                </p:custDataLst>
              </p:nvPr>
            </p:nvSpPr>
            <p:spPr>
              <a:xfrm>
                <a:off x="9568" y="9739"/>
                <a:ext cx="88" cy="94"/>
              </a:xfrm>
              <a:prstGeom prst="diamond">
                <a:avLst/>
              </a:prstGeom>
              <a:solidFill>
                <a:srgbClr val="FEE498">
                  <a:alpha val="5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6" name="菱形 45"/>
              <p:cNvSpPr/>
              <p:nvPr>
                <p:custDataLst>
                  <p:tags r:id="rId13"/>
                </p:custDataLst>
              </p:nvPr>
            </p:nvSpPr>
            <p:spPr>
              <a:xfrm>
                <a:off x="912" y="9757"/>
                <a:ext cx="88" cy="94"/>
              </a:xfrm>
              <a:prstGeom prst="diamond">
                <a:avLst/>
              </a:prstGeom>
              <a:solidFill>
                <a:srgbClr val="FEE498">
                  <a:alpha val="5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7" name="菱形 46"/>
              <p:cNvSpPr/>
              <p:nvPr>
                <p:custDataLst>
                  <p:tags r:id="rId14"/>
                </p:custDataLst>
              </p:nvPr>
            </p:nvSpPr>
            <p:spPr>
              <a:xfrm>
                <a:off x="9581" y="3413"/>
                <a:ext cx="88" cy="94"/>
              </a:xfrm>
              <a:prstGeom prst="diamond">
                <a:avLst/>
              </a:prstGeom>
              <a:solidFill>
                <a:srgbClr val="FEE498">
                  <a:alpha val="5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8" name="菱形 47"/>
              <p:cNvSpPr/>
              <p:nvPr>
                <p:custDataLst>
                  <p:tags r:id="rId15"/>
                </p:custDataLst>
              </p:nvPr>
            </p:nvSpPr>
            <p:spPr>
              <a:xfrm>
                <a:off x="942" y="3401"/>
                <a:ext cx="88" cy="94"/>
              </a:xfrm>
              <a:prstGeom prst="diamond">
                <a:avLst/>
              </a:prstGeom>
              <a:solidFill>
                <a:srgbClr val="FEE498">
                  <a:alpha val="5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2273" y="3669"/>
              <a:ext cx="8089" cy="5160"/>
              <a:chOff x="1186" y="3671"/>
              <a:chExt cx="8089" cy="5773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1186" y="3743"/>
                <a:ext cx="335" cy="352"/>
                <a:chOff x="1521" y="3910"/>
                <a:chExt cx="335" cy="352"/>
              </a:xfrm>
              <a:solidFill>
                <a:srgbClr val="FDE497"/>
              </a:solidFill>
            </p:grpSpPr>
            <p:sp>
              <p:nvSpPr>
                <p:cNvPr id="51" name="梯形 50"/>
                <p:cNvSpPr/>
                <p:nvPr>
                  <p:custDataLst>
                    <p:tags r:id="rId16"/>
                  </p:custDataLst>
                </p:nvPr>
              </p:nvSpPr>
              <p:spPr>
                <a:xfrm rot="5400000" flipH="1">
                  <a:off x="1399" y="4074"/>
                  <a:ext cx="310" cy="67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52" name="梯形 51"/>
                <p:cNvSpPr/>
                <p:nvPr>
                  <p:custDataLst>
                    <p:tags r:id="rId17"/>
                  </p:custDataLst>
                </p:nvPr>
              </p:nvSpPr>
              <p:spPr>
                <a:xfrm rot="10800000" flipH="1">
                  <a:off x="1566" y="3910"/>
                  <a:ext cx="290" cy="72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grpSp>
            <p:nvGrpSpPr>
              <p:cNvPr id="53" name="组合 52"/>
              <p:cNvGrpSpPr/>
              <p:nvPr/>
            </p:nvGrpSpPr>
            <p:grpSpPr>
              <a:xfrm flipV="1">
                <a:off x="1231" y="9092"/>
                <a:ext cx="335" cy="352"/>
                <a:chOff x="1521" y="3910"/>
                <a:chExt cx="335" cy="352"/>
              </a:xfrm>
              <a:solidFill>
                <a:srgbClr val="FDE497"/>
              </a:solidFill>
            </p:grpSpPr>
            <p:sp>
              <p:nvSpPr>
                <p:cNvPr id="54" name="梯形 53"/>
                <p:cNvSpPr/>
                <p:nvPr>
                  <p:custDataLst>
                    <p:tags r:id="rId18"/>
                  </p:custDataLst>
                </p:nvPr>
              </p:nvSpPr>
              <p:spPr>
                <a:xfrm rot="5400000" flipH="1">
                  <a:off x="1399" y="4074"/>
                  <a:ext cx="310" cy="67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55" name="梯形 54"/>
                <p:cNvSpPr/>
                <p:nvPr>
                  <p:custDataLst>
                    <p:tags r:id="rId19"/>
                  </p:custDataLst>
                </p:nvPr>
              </p:nvSpPr>
              <p:spPr>
                <a:xfrm rot="10800000" flipH="1">
                  <a:off x="1566" y="3910"/>
                  <a:ext cx="290" cy="72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grpSp>
            <p:nvGrpSpPr>
              <p:cNvPr id="56" name="组合 55"/>
              <p:cNvGrpSpPr/>
              <p:nvPr/>
            </p:nvGrpSpPr>
            <p:grpSpPr>
              <a:xfrm flipH="1">
                <a:off x="8896" y="3671"/>
                <a:ext cx="335" cy="352"/>
                <a:chOff x="1521" y="3910"/>
                <a:chExt cx="335" cy="352"/>
              </a:xfrm>
              <a:solidFill>
                <a:srgbClr val="FDE497"/>
              </a:solidFill>
            </p:grpSpPr>
            <p:sp>
              <p:nvSpPr>
                <p:cNvPr id="57" name="梯形 56"/>
                <p:cNvSpPr/>
                <p:nvPr>
                  <p:custDataLst>
                    <p:tags r:id="rId20"/>
                  </p:custDataLst>
                </p:nvPr>
              </p:nvSpPr>
              <p:spPr>
                <a:xfrm rot="5400000" flipH="1">
                  <a:off x="1399" y="4074"/>
                  <a:ext cx="310" cy="67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58" name="梯形 57"/>
                <p:cNvSpPr/>
                <p:nvPr>
                  <p:custDataLst>
                    <p:tags r:id="rId21"/>
                  </p:custDataLst>
                </p:nvPr>
              </p:nvSpPr>
              <p:spPr>
                <a:xfrm rot="10800000" flipH="1">
                  <a:off x="1566" y="3910"/>
                  <a:ext cx="290" cy="72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grpSp>
            <p:nvGrpSpPr>
              <p:cNvPr id="59" name="组合 58"/>
              <p:cNvGrpSpPr/>
              <p:nvPr/>
            </p:nvGrpSpPr>
            <p:grpSpPr>
              <a:xfrm flipH="1" flipV="1">
                <a:off x="8941" y="9020"/>
                <a:ext cx="335" cy="352"/>
                <a:chOff x="1521" y="3910"/>
                <a:chExt cx="335" cy="352"/>
              </a:xfrm>
              <a:solidFill>
                <a:srgbClr val="FDE497"/>
              </a:solidFill>
            </p:grpSpPr>
            <p:sp>
              <p:nvSpPr>
                <p:cNvPr id="60" name="梯形 59"/>
                <p:cNvSpPr/>
                <p:nvPr>
                  <p:custDataLst>
                    <p:tags r:id="rId22"/>
                  </p:custDataLst>
                </p:nvPr>
              </p:nvSpPr>
              <p:spPr>
                <a:xfrm rot="5400000" flipH="1">
                  <a:off x="1399" y="4074"/>
                  <a:ext cx="310" cy="67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61" name="梯形 60"/>
                <p:cNvSpPr/>
                <p:nvPr>
                  <p:custDataLst>
                    <p:tags r:id="rId23"/>
                  </p:custDataLst>
                </p:nvPr>
              </p:nvSpPr>
              <p:spPr>
                <a:xfrm rot="10800000" flipH="1">
                  <a:off x="1566" y="3910"/>
                  <a:ext cx="290" cy="72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</p:grpSp>
      </p:grpSp>
      <p:pic>
        <p:nvPicPr>
          <p:cNvPr id="15" name="图片 14" descr="C:/Users/Administrator/Pictures/1111.png1111"/>
          <p:cNvPicPr>
            <a:picLocks noChangeAspect="1"/>
          </p:cNvPicPr>
          <p:nvPr/>
        </p:nvPicPr>
        <p:blipFill>
          <a:blip r:embed="rId24"/>
          <a:srcRect l="3406" r="3406"/>
          <a:stretch>
            <a:fillRect/>
          </a:stretch>
        </p:blipFill>
        <p:spPr>
          <a:xfrm>
            <a:off x="2021205" y="2353310"/>
            <a:ext cx="3524885" cy="2087880"/>
          </a:xfrm>
          <a:prstGeom prst="rect">
            <a:avLst/>
          </a:prstGeom>
        </p:spPr>
      </p:pic>
    </p:spTree>
    <p:custDataLst>
      <p:tags r:id="rId2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 rot="19146523">
            <a:off x="-1373118" y="-591353"/>
            <a:ext cx="3232565" cy="1834587"/>
            <a:chOff x="-1079871" y="-1586400"/>
            <a:chExt cx="3232565" cy="1834587"/>
          </a:xfrm>
        </p:grpSpPr>
        <p:sp>
          <p:nvSpPr>
            <p:cNvPr id="3" name="矩形 2"/>
            <p:cNvSpPr/>
            <p:nvPr/>
          </p:nvSpPr>
          <p:spPr>
            <a:xfrm>
              <a:off x="-1048789" y="-293396"/>
              <a:ext cx="3201482" cy="541582"/>
            </a:xfrm>
            <a:prstGeom prst="rect">
              <a:avLst/>
            </a:prstGeom>
            <a:solidFill>
              <a:srgbClr val="31383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-1048788" y="-1586400"/>
              <a:ext cx="3201482" cy="1349568"/>
            </a:xfrm>
            <a:prstGeom prst="rect">
              <a:avLst/>
            </a:prstGeom>
            <a:solidFill>
              <a:srgbClr val="1B202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 rot="2170716" flipV="1">
              <a:off x="723018" y="-679414"/>
              <a:ext cx="1248710" cy="913202"/>
            </a:xfrm>
            <a:prstGeom prst="line">
              <a:avLst/>
            </a:prstGeom>
            <a:ln w="19050">
              <a:gradFill>
                <a:gsLst>
                  <a:gs pos="31000">
                    <a:schemeClr val="accent1">
                      <a:lumMod val="20000"/>
                      <a:lumOff val="8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-1079871" y="248187"/>
              <a:ext cx="1329340" cy="0"/>
            </a:xfrm>
            <a:prstGeom prst="line">
              <a:avLst/>
            </a:prstGeom>
            <a:ln w="19050">
              <a:gradFill>
                <a:gsLst>
                  <a:gs pos="28680">
                    <a:schemeClr val="accent1">
                      <a:lumMod val="20000"/>
                      <a:lumOff val="80000"/>
                    </a:schemeClr>
                  </a:gs>
                  <a:gs pos="52000">
                    <a:schemeClr val="accent2">
                      <a:lumMod val="40000"/>
                      <a:lumOff val="6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41228">
                    <a:srgbClr val="FFBF2F"/>
                  </a:gs>
                  <a:gs pos="147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/>
        </p:nvSpPr>
        <p:spPr>
          <a:xfrm>
            <a:off x="1507848" y="431113"/>
            <a:ext cx="1960880" cy="521970"/>
          </a:xfrm>
          <a:prstGeom prst="rect">
            <a:avLst/>
          </a:prstGeom>
          <a:noFill/>
          <a:effectLst>
            <a:outerShdw blurRad="266700" dist="38100" dir="2700000" algn="tl" rotWithShape="0">
              <a:prstClr val="black">
                <a:alpha val="63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685800"/>
            <a:r>
              <a: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启秘</a:t>
            </a:r>
            <a:r>
              <a: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数字人</a:t>
            </a:r>
            <a:endParaRPr lang="zh-CN" altLang="en-US" sz="28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97660" y="922655"/>
            <a:ext cx="1950085" cy="275590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685800"/>
            <a:r>
              <a:rPr lang="zh-CN" altLang="en-US" sz="12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数字人多平台</a:t>
            </a:r>
            <a:r>
              <a:rPr lang="zh-CN" altLang="en-US" sz="12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应用</a:t>
            </a:r>
            <a:endParaRPr lang="zh-CN" altLang="en-US" sz="1200">
              <a:gradFill>
                <a:gsLst>
                  <a:gs pos="0">
                    <a:srgbClr val="C7AB76"/>
                  </a:gs>
                  <a:gs pos="100000">
                    <a:srgbClr val="FFFAC6"/>
                  </a:gs>
                  <a:gs pos="52000">
                    <a:srgbClr val="DAC38E"/>
                  </a:gs>
                </a:gsLst>
                <a:lin ang="108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Arial" panose="020B0604020202020204" pitchFamily="34" charset="0"/>
              <a:sym typeface="思源黑体 CN Light" panose="020B0300000000000000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477551" y="916964"/>
            <a:ext cx="1563217" cy="0"/>
          </a:xfrm>
          <a:prstGeom prst="line">
            <a:avLst/>
          </a:prstGeom>
          <a:ln w="12700">
            <a:gradFill>
              <a:gsLst>
                <a:gs pos="27000">
                  <a:schemeClr val="accent1">
                    <a:lumMod val="20000"/>
                    <a:lumOff val="80000"/>
                  </a:schemeClr>
                </a:gs>
                <a:gs pos="76000">
                  <a:schemeClr val="accent1">
                    <a:lumMod val="20000"/>
                    <a:lumOff val="80000"/>
                  </a:schemeClr>
                </a:gs>
                <a:gs pos="0">
                  <a:schemeClr val="accent2">
                    <a:alpha val="0"/>
                  </a:schemeClr>
                </a:gs>
                <a:gs pos="53000">
                  <a:srgbClr val="FFBF2F"/>
                </a:gs>
                <a:gs pos="100000">
                  <a:schemeClr val="accent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本框 82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09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  <p:grpSp>
        <p:nvGrpSpPr>
          <p:cNvPr id="54" name="组合 53"/>
          <p:cNvGrpSpPr/>
          <p:nvPr>
            <p:custDataLst>
              <p:tags r:id="rId1"/>
            </p:custDataLst>
          </p:nvPr>
        </p:nvGrpSpPr>
        <p:grpSpPr>
          <a:xfrm>
            <a:off x="3565525" y="4952365"/>
            <a:ext cx="3717290" cy="1060450"/>
            <a:chOff x="11712" y="7889"/>
            <a:chExt cx="5854" cy="1670"/>
          </a:xfrm>
        </p:grpSpPr>
        <p:grpSp>
          <p:nvGrpSpPr>
            <p:cNvPr id="55" name="组合 54"/>
            <p:cNvGrpSpPr/>
            <p:nvPr>
              <p:custDataLst>
                <p:tags r:id="rId2"/>
              </p:custDataLst>
            </p:nvPr>
          </p:nvGrpSpPr>
          <p:grpSpPr>
            <a:xfrm>
              <a:off x="11712" y="7889"/>
              <a:ext cx="5854" cy="1670"/>
              <a:chOff x="11712" y="7391"/>
              <a:chExt cx="5854" cy="1670"/>
            </a:xfrm>
          </p:grpSpPr>
          <p:sp>
            <p:nvSpPr>
              <p:cNvPr id="56" name="文本框 55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2938" y="7391"/>
                <a:ext cx="4400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页面</a:t>
                </a:r>
                <a:r>
                  <a:rPr lang="zh-CN" altLang="en-US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管理</a:t>
                </a:r>
                <a:endParaRPr lang="zh-CN" altLang="en-US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57" name="文本框 56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2964" y="7944"/>
                <a:ext cx="4602" cy="111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1000">
                    <a:gradFill>
                      <a:gsLst>
                        <a:gs pos="0">
                          <a:srgbClr val="FFFAC6"/>
                        </a:gs>
                        <a:gs pos="46000">
                          <a:srgbClr val="DAC38E"/>
                        </a:gs>
                        <a:gs pos="100000">
                          <a:srgbClr val="C7AB76"/>
                        </a:gs>
                      </a:gsLst>
                      <a:lin ang="5400000" scaled="1"/>
                    </a:gradFill>
                    <a:latin typeface="思源黑体 CN Light" panose="020B0300000000000000" pitchFamily="34" charset="-122"/>
                    <a:ea typeface="思源黑体 CN Light" panose="020B0300000000000000" pitchFamily="34" charset="-122"/>
                  </a:defRPr>
                </a:lvl1pPr>
              </a:lstStyle>
              <a:p>
                <a:r>
                  <a:rPr lang="zh-CN" altLang="en-US" sz="1200">
                    <a:cs typeface="思源黑体 CN Light" panose="020B0300000000000000" pitchFamily="34" charset="-122"/>
                  </a:rPr>
                  <a:t>支持</a:t>
                </a:r>
                <a:r>
                  <a:rPr lang="zh-CN" altLang="en-US" sz="1200">
                    <a:cs typeface="思源黑体 CN Light" panose="020B0300000000000000" pitchFamily="34" charset="-122"/>
                  </a:rPr>
                  <a:t>多页文档教学和循序播放。</a:t>
                </a:r>
                <a:endParaRPr lang="zh-CN" altLang="en-US" sz="1200">
                  <a:cs typeface="思源黑体 CN Light" panose="020B0300000000000000" pitchFamily="34" charset="-122"/>
                </a:endParaRPr>
              </a:p>
            </p:txBody>
          </p:sp>
          <p:sp>
            <p:nvSpPr>
              <p:cNvPr id="58" name="椭圆 57"/>
              <p:cNvSpPr/>
              <p:nvPr>
                <p:custDataLst>
                  <p:tags r:id="rId5"/>
                </p:custDataLst>
              </p:nvPr>
            </p:nvSpPr>
            <p:spPr>
              <a:xfrm>
                <a:off x="11712" y="7445"/>
                <a:ext cx="1061" cy="1077"/>
              </a:xfrm>
              <a:prstGeom prst="ellipse">
                <a:avLst/>
              </a:prstGeom>
              <a:gradFill flip="none" rotWithShape="1">
                <a:gsLst>
                  <a:gs pos="0">
                    <a:srgbClr val="F5F5F5">
                      <a:alpha val="10000"/>
                    </a:srgbClr>
                  </a:gs>
                  <a:gs pos="70000">
                    <a:srgbClr val="F2F2F2">
                      <a:alpha val="0"/>
                    </a:srgbClr>
                  </a:gs>
                </a:gsLst>
                <a:lin ang="5400000" scaled="1"/>
                <a:tileRect/>
              </a:gradFill>
              <a:ln w="6350">
                <a:gradFill>
                  <a:gsLst>
                    <a:gs pos="0">
                      <a:srgbClr val="FFD4A0">
                        <a:alpha val="0"/>
                      </a:srgbClr>
                    </a:gs>
                    <a:gs pos="100000">
                      <a:srgbClr val="FFD4A0"/>
                    </a:gs>
                  </a:gsLst>
                  <a:lin ang="16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思源黑体 CN Light" panose="020B0300000000000000" pitchFamily="34" charset="-122"/>
                </a:endParaRPr>
              </a:p>
            </p:txBody>
          </p:sp>
        </p:grpSp>
        <p:sp>
          <p:nvSpPr>
            <p:cNvPr id="59" name="任意多边形 53"/>
            <p:cNvSpPr/>
            <p:nvPr>
              <p:custDataLst>
                <p:tags r:id="rId6"/>
              </p:custDataLst>
            </p:nvPr>
          </p:nvSpPr>
          <p:spPr bwMode="auto">
            <a:xfrm>
              <a:off x="12074" y="8178"/>
              <a:ext cx="455" cy="441"/>
            </a:xfrm>
            <a:custGeom>
              <a:avLst/>
              <a:gdLst>
                <a:gd name="T0" fmla="*/ 0 w 21600"/>
                <a:gd name="T1" fmla="*/ 11506 h 21600"/>
                <a:gd name="T2" fmla="*/ 7091 w 21600"/>
                <a:gd name="T3" fmla="*/ 14436 h 21600"/>
                <a:gd name="T4" fmla="*/ 10145 w 21600"/>
                <a:gd name="T5" fmla="*/ 21600 h 21600"/>
                <a:gd name="T6" fmla="*/ 14291 w 21600"/>
                <a:gd name="T7" fmla="*/ 21600 h 21600"/>
                <a:gd name="T8" fmla="*/ 0 w 21600"/>
                <a:gd name="T9" fmla="*/ 7381 h 21600"/>
                <a:gd name="T10" fmla="*/ 0 w 21600"/>
                <a:gd name="T11" fmla="*/ 11506 h 21600"/>
                <a:gd name="T12" fmla="*/ 0 w 21600"/>
                <a:gd name="T13" fmla="*/ 4125 h 21600"/>
                <a:gd name="T14" fmla="*/ 17455 w 21600"/>
                <a:gd name="T15" fmla="*/ 21600 h 21600"/>
                <a:gd name="T16" fmla="*/ 21600 w 21600"/>
                <a:gd name="T17" fmla="*/ 21600 h 21600"/>
                <a:gd name="T18" fmla="*/ 0 w 21600"/>
                <a:gd name="T19" fmla="*/ 0 h 21600"/>
                <a:gd name="T20" fmla="*/ 0 w 21600"/>
                <a:gd name="T21" fmla="*/ 4125 h 21600"/>
                <a:gd name="T22" fmla="*/ 5782 w 21600"/>
                <a:gd name="T23" fmla="*/ 18669 h 21600"/>
                <a:gd name="T24" fmla="*/ 2836 w 21600"/>
                <a:gd name="T25" fmla="*/ 21600 h 21600"/>
                <a:gd name="T26" fmla="*/ 0 w 21600"/>
                <a:gd name="T27" fmla="*/ 18669 h 21600"/>
                <a:gd name="T28" fmla="*/ 2836 w 21600"/>
                <a:gd name="T29" fmla="*/ 15847 h 21600"/>
                <a:gd name="T30" fmla="*/ 5782 w 21600"/>
                <a:gd name="T31" fmla="*/ 18669 h 21600"/>
                <a:gd name="T32" fmla="*/ 5782 w 21600"/>
                <a:gd name="T33" fmla="*/ 186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00" h="21600">
                  <a:moveTo>
                    <a:pt x="0" y="11506"/>
                  </a:moveTo>
                  <a:cubicBezTo>
                    <a:pt x="2727" y="11506"/>
                    <a:pt x="5236" y="12482"/>
                    <a:pt x="7091" y="14436"/>
                  </a:cubicBezTo>
                  <a:cubicBezTo>
                    <a:pt x="9055" y="16390"/>
                    <a:pt x="10145" y="18886"/>
                    <a:pt x="10145" y="21600"/>
                  </a:cubicBezTo>
                  <a:cubicBezTo>
                    <a:pt x="14291" y="21600"/>
                    <a:pt x="14291" y="21600"/>
                    <a:pt x="14291" y="21600"/>
                  </a:cubicBezTo>
                  <a:cubicBezTo>
                    <a:pt x="14291" y="13785"/>
                    <a:pt x="7855" y="7381"/>
                    <a:pt x="0" y="7381"/>
                  </a:cubicBezTo>
                  <a:lnTo>
                    <a:pt x="0" y="11506"/>
                  </a:lnTo>
                  <a:close/>
                  <a:moveTo>
                    <a:pt x="0" y="4125"/>
                  </a:moveTo>
                  <a:cubicBezTo>
                    <a:pt x="9600" y="4125"/>
                    <a:pt x="17455" y="11940"/>
                    <a:pt x="1745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660"/>
                    <a:pt x="11891" y="0"/>
                    <a:pt x="0" y="0"/>
                  </a:cubicBezTo>
                  <a:lnTo>
                    <a:pt x="0" y="4125"/>
                  </a:lnTo>
                  <a:close/>
                  <a:moveTo>
                    <a:pt x="5782" y="18669"/>
                  </a:moveTo>
                  <a:cubicBezTo>
                    <a:pt x="5782" y="20297"/>
                    <a:pt x="4473" y="21600"/>
                    <a:pt x="2836" y="21600"/>
                  </a:cubicBezTo>
                  <a:cubicBezTo>
                    <a:pt x="1309" y="21600"/>
                    <a:pt x="0" y="20297"/>
                    <a:pt x="0" y="18669"/>
                  </a:cubicBezTo>
                  <a:cubicBezTo>
                    <a:pt x="0" y="17150"/>
                    <a:pt x="1309" y="15847"/>
                    <a:pt x="2836" y="15847"/>
                  </a:cubicBezTo>
                  <a:cubicBezTo>
                    <a:pt x="4473" y="15847"/>
                    <a:pt x="5782" y="17150"/>
                    <a:pt x="5782" y="18669"/>
                  </a:cubicBezTo>
                  <a:close/>
                  <a:moveTo>
                    <a:pt x="5782" y="18669"/>
                  </a:moveTo>
                </a:path>
              </a:pathLst>
            </a:custGeom>
            <a:gradFill>
              <a:gsLst>
                <a:gs pos="50000">
                  <a:schemeClr val="accent2"/>
                </a:gs>
                <a:gs pos="0">
                  <a:schemeClr val="accent2">
                    <a:lumMod val="25000"/>
                    <a:lumOff val="75000"/>
                  </a:schemeClr>
                </a:gs>
                <a:gs pos="100000">
                  <a:schemeClr val="accent2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2700000" algn="tl" rotWithShape="0">
                <a:prstClr val="black">
                  <a:alpha val="18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p>
              <a:endParaRPr lang="en-US" dirty="0">
                <a:latin typeface="印品黑体" panose="00000500000000000000" pitchFamily="2" charset="-122"/>
                <a:ea typeface="印品黑体" panose="00000500000000000000" pitchFamily="2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4177665" y="672465"/>
            <a:ext cx="3890645" cy="406400"/>
          </a:xfrm>
          <a:prstGeom prst="rect">
            <a:avLst/>
          </a:prstGeom>
          <a:noFill/>
          <a:effectLst/>
        </p:spPr>
        <p:txBody>
          <a:bodyPr wrap="none" rtlCol="0">
            <a:noAutofit/>
            <a:scene3d>
              <a:camera prst="orthographicFront"/>
              <a:lightRig rig="threePt" dir="t"/>
            </a:scene3d>
            <a:sp3d contourW="12700"/>
          </a:bodyPr>
          <a:p>
            <a:pPr algn="ctr" defTabSz="685800"/>
            <a:r>
              <a:rPr lang="en-US" altLang="zh-CN" sz="24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Windows  Android</a:t>
            </a:r>
            <a:r>
              <a:rPr lang="zh-CN" altLang="en-US" sz="24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多平台</a:t>
            </a:r>
            <a:endParaRPr lang="zh-CN" altLang="en-US" sz="2400">
              <a:gradFill>
                <a:gsLst>
                  <a:gs pos="0">
                    <a:srgbClr val="C7AB76"/>
                  </a:gs>
                  <a:gs pos="100000">
                    <a:srgbClr val="FFFAC6"/>
                  </a:gs>
                  <a:gs pos="52000">
                    <a:srgbClr val="DAC38E"/>
                  </a:gs>
                </a:gsLst>
                <a:lin ang="108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Arial" panose="020B0604020202020204" pitchFamily="34" charset="0"/>
              <a:sym typeface="思源黑体 CN Light" panose="020B0300000000000000" pitchFamily="34" charset="-122"/>
            </a:endParaRPr>
          </a:p>
        </p:txBody>
      </p:sp>
      <p:pic>
        <p:nvPicPr>
          <p:cNvPr id="78" name="图片 77" descr="C:/Users/Administrator/Pictures/图片11.png图片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23" r="23"/>
          <a:stretch>
            <a:fillRect/>
          </a:stretch>
        </p:blipFill>
        <p:spPr>
          <a:xfrm>
            <a:off x="1090930" y="1770380"/>
            <a:ext cx="2010410" cy="4086225"/>
          </a:xfrm>
          <a:prstGeom prst="rect">
            <a:avLst/>
          </a:prstGeom>
        </p:spPr>
      </p:pic>
      <p:grpSp>
        <p:nvGrpSpPr>
          <p:cNvPr id="81" name="组合 80"/>
          <p:cNvGrpSpPr/>
          <p:nvPr>
            <p:custDataLst>
              <p:tags r:id="rId9"/>
            </p:custDataLst>
          </p:nvPr>
        </p:nvGrpSpPr>
        <p:grpSpPr>
          <a:xfrm>
            <a:off x="7292340" y="1769745"/>
            <a:ext cx="3890645" cy="4086860"/>
            <a:chOff x="11624" y="2776"/>
            <a:chExt cx="6127" cy="6436"/>
          </a:xfrm>
        </p:grpSpPr>
        <p:grpSp>
          <p:nvGrpSpPr>
            <p:cNvPr id="17" name="组合 16"/>
            <p:cNvGrpSpPr/>
            <p:nvPr>
              <p:custDataLst>
                <p:tags r:id="rId10"/>
              </p:custDataLst>
            </p:nvPr>
          </p:nvGrpSpPr>
          <p:grpSpPr>
            <a:xfrm>
              <a:off x="11624" y="4423"/>
              <a:ext cx="6101" cy="1424"/>
              <a:chOff x="11624" y="5145"/>
              <a:chExt cx="6101" cy="1424"/>
            </a:xfrm>
          </p:grpSpPr>
          <p:sp>
            <p:nvSpPr>
              <p:cNvPr id="36" name="文本框 35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2938" y="5145"/>
                <a:ext cx="2935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多模态交互</a:t>
                </a:r>
                <a:endParaRPr lang="zh-CN" altLang="en-US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37" name="文本框 36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12964" y="5698"/>
                <a:ext cx="4761" cy="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1000">
                    <a:gradFill>
                      <a:gsLst>
                        <a:gs pos="0">
                          <a:srgbClr val="FFFAC6"/>
                        </a:gs>
                        <a:gs pos="46000">
                          <a:srgbClr val="DAC38E"/>
                        </a:gs>
                        <a:gs pos="100000">
                          <a:srgbClr val="C7AB76"/>
                        </a:gs>
                      </a:gsLst>
                      <a:lin ang="5400000" scaled="1"/>
                    </a:gradFill>
                    <a:latin typeface="思源黑体 CN Light" panose="020B0300000000000000" pitchFamily="34" charset="-122"/>
                    <a:ea typeface="思源黑体 CN Light" panose="020B0300000000000000" pitchFamily="34" charset="-122"/>
                  </a:defRPr>
                </a:lvl1pPr>
              </a:lstStyle>
              <a:p>
                <a:r>
                  <a:rPr lang="en-US" altLang="zh-CN">
                    <a:cs typeface="思源黑体 CN Light" panose="020B0300000000000000" pitchFamily="34" charset="-122"/>
                  </a:rPr>
                  <a:t>基于视觉、语音、语义等多模态算法，带给用户更自然的交互体验。</a:t>
                </a:r>
                <a:endParaRPr lang="en-US" altLang="zh-CN">
                  <a:cs typeface="思源黑体 CN Light" panose="020B0300000000000000" pitchFamily="34" charset="-122"/>
                </a:endParaRPr>
              </a:p>
            </p:txBody>
          </p:sp>
          <p:sp>
            <p:nvSpPr>
              <p:cNvPr id="14" name="椭圆 13"/>
              <p:cNvSpPr/>
              <p:nvPr>
                <p:custDataLst>
                  <p:tags r:id="rId13"/>
                </p:custDataLst>
              </p:nvPr>
            </p:nvSpPr>
            <p:spPr>
              <a:xfrm>
                <a:off x="11624" y="5283"/>
                <a:ext cx="1061" cy="1077"/>
              </a:xfrm>
              <a:prstGeom prst="ellipse">
                <a:avLst/>
              </a:prstGeom>
              <a:gradFill flip="none" rotWithShape="1">
                <a:gsLst>
                  <a:gs pos="0">
                    <a:srgbClr val="F5F5F5">
                      <a:alpha val="10000"/>
                    </a:srgbClr>
                  </a:gs>
                  <a:gs pos="70000">
                    <a:srgbClr val="F2F2F2">
                      <a:alpha val="0"/>
                    </a:srgbClr>
                  </a:gs>
                </a:gsLst>
                <a:lin ang="5400000" scaled="1"/>
                <a:tileRect/>
              </a:gradFill>
              <a:ln w="6350">
                <a:gradFill>
                  <a:gsLst>
                    <a:gs pos="0">
                      <a:srgbClr val="FFD4A0">
                        <a:alpha val="0"/>
                      </a:srgbClr>
                    </a:gs>
                    <a:gs pos="100000">
                      <a:srgbClr val="FFD4A0"/>
                    </a:gs>
                  </a:gsLst>
                  <a:lin ang="16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思源黑体 CN Light" panose="020B0300000000000000" pitchFamily="34" charset="-122"/>
                </a:endParaRPr>
              </a:p>
            </p:txBody>
          </p:sp>
          <p:grpSp>
            <p:nvGrpSpPr>
              <p:cNvPr id="18" name="组合 17"/>
              <p:cNvGrpSpPr/>
              <p:nvPr>
                <p:custDataLst>
                  <p:tags r:id="rId14"/>
                </p:custDataLst>
              </p:nvPr>
            </p:nvGrpSpPr>
            <p:grpSpPr>
              <a:xfrm>
                <a:off x="11816" y="5480"/>
                <a:ext cx="675" cy="628"/>
                <a:chOff x="2438399" y="4906963"/>
                <a:chExt cx="465137" cy="430213"/>
              </a:xfrm>
              <a:gradFill>
                <a:gsLst>
                  <a:gs pos="50000">
                    <a:schemeClr val="accent2"/>
                  </a:gs>
                  <a:gs pos="0">
                    <a:schemeClr val="accent2">
                      <a:lumMod val="25000"/>
                      <a:lumOff val="75000"/>
                    </a:schemeClr>
                  </a:gs>
                  <a:gs pos="100000">
                    <a:schemeClr val="accent2">
                      <a:lumMod val="85000"/>
                    </a:schemeClr>
                  </a:gs>
                </a:gsLst>
                <a:lin ang="5400000" scaled="1"/>
              </a:gradFill>
            </p:grpSpPr>
            <p:sp>
              <p:nvSpPr>
                <p:cNvPr id="19" name="Freeform 43"/>
                <p:cNvSpPr>
                  <a:spLocks noEditPoints="1"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2438399" y="5080001"/>
                  <a:ext cx="230187" cy="231775"/>
                </a:xfrm>
                <a:custGeom>
                  <a:avLst/>
                  <a:gdLst>
                    <a:gd name="T0" fmla="*/ 101 w 351"/>
                    <a:gd name="T1" fmla="*/ 239 h 353"/>
                    <a:gd name="T2" fmla="*/ 172 w 351"/>
                    <a:gd name="T3" fmla="*/ 119 h 353"/>
                    <a:gd name="T4" fmla="*/ 234 w 351"/>
                    <a:gd name="T5" fmla="*/ 151 h 353"/>
                    <a:gd name="T6" fmla="*/ 188 w 351"/>
                    <a:gd name="T7" fmla="*/ 0 h 353"/>
                    <a:gd name="T8" fmla="*/ 1 w 351"/>
                    <a:gd name="T9" fmla="*/ 31 h 353"/>
                    <a:gd name="T10" fmla="*/ 56 w 351"/>
                    <a:gd name="T11" fmla="*/ 60 h 353"/>
                    <a:gd name="T12" fmla="*/ 14 w 351"/>
                    <a:gd name="T13" fmla="*/ 123 h 353"/>
                    <a:gd name="T14" fmla="*/ 29 w 351"/>
                    <a:gd name="T15" fmla="*/ 201 h 353"/>
                    <a:gd name="T16" fmla="*/ 120 w 351"/>
                    <a:gd name="T17" fmla="*/ 332 h 353"/>
                    <a:gd name="T18" fmla="*/ 101 w 351"/>
                    <a:gd name="T19" fmla="*/ 239 h 353"/>
                    <a:gd name="T20" fmla="*/ 334 w 351"/>
                    <a:gd name="T21" fmla="*/ 214 h 353"/>
                    <a:gd name="T22" fmla="*/ 334 w 351"/>
                    <a:gd name="T23" fmla="*/ 214 h 353"/>
                    <a:gd name="T24" fmla="*/ 132 w 351"/>
                    <a:gd name="T25" fmla="*/ 221 h 353"/>
                    <a:gd name="T26" fmla="*/ 125 w 351"/>
                    <a:gd name="T27" fmla="*/ 282 h 353"/>
                    <a:gd name="T28" fmla="*/ 144 w 351"/>
                    <a:gd name="T29" fmla="*/ 340 h 353"/>
                    <a:gd name="T30" fmla="*/ 185 w 351"/>
                    <a:gd name="T31" fmla="*/ 353 h 353"/>
                    <a:gd name="T32" fmla="*/ 351 w 351"/>
                    <a:gd name="T33" fmla="*/ 345 h 353"/>
                    <a:gd name="T34" fmla="*/ 334 w 351"/>
                    <a:gd name="T35" fmla="*/ 214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51" h="353">
                      <a:moveTo>
                        <a:pt x="101" y="239"/>
                      </a:moveTo>
                      <a:cubicBezTo>
                        <a:pt x="102" y="212"/>
                        <a:pt x="149" y="149"/>
                        <a:pt x="172" y="119"/>
                      </a:cubicBezTo>
                      <a:lnTo>
                        <a:pt x="234" y="151"/>
                      </a:lnTo>
                      <a:lnTo>
                        <a:pt x="188" y="0"/>
                      </a:lnTo>
                      <a:lnTo>
                        <a:pt x="1" y="31"/>
                      </a:lnTo>
                      <a:lnTo>
                        <a:pt x="56" y="60"/>
                      </a:lnTo>
                      <a:cubicBezTo>
                        <a:pt x="43" y="77"/>
                        <a:pt x="24" y="104"/>
                        <a:pt x="14" y="123"/>
                      </a:cubicBezTo>
                      <a:cubicBezTo>
                        <a:pt x="0" y="154"/>
                        <a:pt x="14" y="172"/>
                        <a:pt x="29" y="201"/>
                      </a:cubicBezTo>
                      <a:cubicBezTo>
                        <a:pt x="44" y="230"/>
                        <a:pt x="120" y="332"/>
                        <a:pt x="120" y="332"/>
                      </a:cubicBezTo>
                      <a:cubicBezTo>
                        <a:pt x="120" y="332"/>
                        <a:pt x="100" y="276"/>
                        <a:pt x="101" y="239"/>
                      </a:cubicBezTo>
                      <a:close/>
                      <a:moveTo>
                        <a:pt x="334" y="214"/>
                      </a:moveTo>
                      <a:lnTo>
                        <a:pt x="334" y="214"/>
                      </a:lnTo>
                      <a:lnTo>
                        <a:pt x="132" y="221"/>
                      </a:lnTo>
                      <a:cubicBezTo>
                        <a:pt x="132" y="221"/>
                        <a:pt x="115" y="229"/>
                        <a:pt x="125" y="282"/>
                      </a:cubicBezTo>
                      <a:cubicBezTo>
                        <a:pt x="133" y="322"/>
                        <a:pt x="144" y="340"/>
                        <a:pt x="144" y="340"/>
                      </a:cubicBezTo>
                      <a:cubicBezTo>
                        <a:pt x="144" y="340"/>
                        <a:pt x="151" y="352"/>
                        <a:pt x="185" y="353"/>
                      </a:cubicBezTo>
                      <a:cubicBezTo>
                        <a:pt x="214" y="353"/>
                        <a:pt x="351" y="345"/>
                        <a:pt x="351" y="345"/>
                      </a:cubicBezTo>
                      <a:lnTo>
                        <a:pt x="334" y="2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1" name="Freeform 44"/>
                <p:cNvSpPr>
                  <a:spLocks noEditPoints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2522537" y="4906963"/>
                  <a:ext cx="295275" cy="161925"/>
                </a:xfrm>
                <a:custGeom>
                  <a:avLst/>
                  <a:gdLst>
                    <a:gd name="T0" fmla="*/ 222 w 450"/>
                    <a:gd name="T1" fmla="*/ 42 h 247"/>
                    <a:gd name="T2" fmla="*/ 285 w 450"/>
                    <a:gd name="T3" fmla="*/ 170 h 247"/>
                    <a:gd name="T4" fmla="*/ 226 w 450"/>
                    <a:gd name="T5" fmla="*/ 202 h 247"/>
                    <a:gd name="T6" fmla="*/ 401 w 450"/>
                    <a:gd name="T7" fmla="*/ 226 h 247"/>
                    <a:gd name="T8" fmla="*/ 450 w 450"/>
                    <a:gd name="T9" fmla="*/ 81 h 247"/>
                    <a:gd name="T10" fmla="*/ 397 w 450"/>
                    <a:gd name="T11" fmla="*/ 110 h 247"/>
                    <a:gd name="T12" fmla="*/ 366 w 450"/>
                    <a:gd name="T13" fmla="*/ 38 h 247"/>
                    <a:gd name="T14" fmla="*/ 293 w 450"/>
                    <a:gd name="T15" fmla="*/ 5 h 247"/>
                    <a:gd name="T16" fmla="*/ 134 w 450"/>
                    <a:gd name="T17" fmla="*/ 3 h 247"/>
                    <a:gd name="T18" fmla="*/ 222 w 450"/>
                    <a:gd name="T19" fmla="*/ 42 h 247"/>
                    <a:gd name="T20" fmla="*/ 119 w 450"/>
                    <a:gd name="T21" fmla="*/ 247 h 247"/>
                    <a:gd name="T22" fmla="*/ 119 w 450"/>
                    <a:gd name="T23" fmla="*/ 247 h 247"/>
                    <a:gd name="T24" fmla="*/ 221 w 450"/>
                    <a:gd name="T25" fmla="*/ 78 h 247"/>
                    <a:gd name="T26" fmla="*/ 173 w 450"/>
                    <a:gd name="T27" fmla="*/ 37 h 247"/>
                    <a:gd name="T28" fmla="*/ 115 w 450"/>
                    <a:gd name="T29" fmla="*/ 18 h 247"/>
                    <a:gd name="T30" fmla="*/ 82 w 450"/>
                    <a:gd name="T31" fmla="*/ 44 h 247"/>
                    <a:gd name="T32" fmla="*/ 0 w 450"/>
                    <a:gd name="T33" fmla="*/ 185 h 247"/>
                    <a:gd name="T34" fmla="*/ 119 w 450"/>
                    <a:gd name="T35" fmla="*/ 247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50" h="247">
                      <a:moveTo>
                        <a:pt x="222" y="42"/>
                      </a:moveTo>
                      <a:cubicBezTo>
                        <a:pt x="245" y="58"/>
                        <a:pt x="273" y="134"/>
                        <a:pt x="285" y="170"/>
                      </a:cubicBezTo>
                      <a:lnTo>
                        <a:pt x="226" y="202"/>
                      </a:lnTo>
                      <a:lnTo>
                        <a:pt x="401" y="226"/>
                      </a:lnTo>
                      <a:lnTo>
                        <a:pt x="450" y="81"/>
                      </a:lnTo>
                      <a:lnTo>
                        <a:pt x="397" y="110"/>
                      </a:lnTo>
                      <a:cubicBezTo>
                        <a:pt x="389" y="89"/>
                        <a:pt x="377" y="57"/>
                        <a:pt x="366" y="38"/>
                      </a:cubicBezTo>
                      <a:cubicBezTo>
                        <a:pt x="347" y="8"/>
                        <a:pt x="325" y="10"/>
                        <a:pt x="293" y="5"/>
                      </a:cubicBezTo>
                      <a:cubicBezTo>
                        <a:pt x="260" y="0"/>
                        <a:pt x="134" y="3"/>
                        <a:pt x="134" y="3"/>
                      </a:cubicBezTo>
                      <a:cubicBezTo>
                        <a:pt x="134" y="3"/>
                        <a:pt x="192" y="19"/>
                        <a:pt x="222" y="42"/>
                      </a:cubicBezTo>
                      <a:close/>
                      <a:moveTo>
                        <a:pt x="119" y="247"/>
                      </a:moveTo>
                      <a:lnTo>
                        <a:pt x="119" y="247"/>
                      </a:lnTo>
                      <a:lnTo>
                        <a:pt x="221" y="78"/>
                      </a:lnTo>
                      <a:cubicBezTo>
                        <a:pt x="221" y="78"/>
                        <a:pt x="223" y="60"/>
                        <a:pt x="173" y="37"/>
                      </a:cubicBezTo>
                      <a:cubicBezTo>
                        <a:pt x="136" y="19"/>
                        <a:pt x="115" y="18"/>
                        <a:pt x="115" y="18"/>
                      </a:cubicBezTo>
                      <a:cubicBezTo>
                        <a:pt x="115" y="18"/>
                        <a:pt x="100" y="17"/>
                        <a:pt x="82" y="44"/>
                      </a:cubicBezTo>
                      <a:cubicBezTo>
                        <a:pt x="66" y="68"/>
                        <a:pt x="0" y="185"/>
                        <a:pt x="0" y="185"/>
                      </a:cubicBezTo>
                      <a:lnTo>
                        <a:pt x="119" y="2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3" name="Freeform 45"/>
                <p:cNvSpPr>
                  <a:spLocks noEditPoints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2692399" y="5038726"/>
                  <a:ext cx="211137" cy="298450"/>
                </a:xfrm>
                <a:custGeom>
                  <a:avLst/>
                  <a:gdLst>
                    <a:gd name="T0" fmla="*/ 256 w 324"/>
                    <a:gd name="T1" fmla="*/ 262 h 453"/>
                    <a:gd name="T2" fmla="*/ 114 w 324"/>
                    <a:gd name="T3" fmla="*/ 265 h 453"/>
                    <a:gd name="T4" fmla="*/ 105 w 324"/>
                    <a:gd name="T5" fmla="*/ 198 h 453"/>
                    <a:gd name="T6" fmla="*/ 0 w 324"/>
                    <a:gd name="T7" fmla="*/ 331 h 453"/>
                    <a:gd name="T8" fmla="*/ 137 w 324"/>
                    <a:gd name="T9" fmla="*/ 453 h 453"/>
                    <a:gd name="T10" fmla="*/ 130 w 324"/>
                    <a:gd name="T11" fmla="*/ 392 h 453"/>
                    <a:gd name="T12" fmla="*/ 207 w 324"/>
                    <a:gd name="T13" fmla="*/ 394 h 453"/>
                    <a:gd name="T14" fmla="*/ 265 w 324"/>
                    <a:gd name="T15" fmla="*/ 341 h 453"/>
                    <a:gd name="T16" fmla="*/ 324 w 324"/>
                    <a:gd name="T17" fmla="*/ 198 h 453"/>
                    <a:gd name="T18" fmla="*/ 256 w 324"/>
                    <a:gd name="T19" fmla="*/ 262 h 453"/>
                    <a:gd name="T20" fmla="*/ 102 w 324"/>
                    <a:gd name="T21" fmla="*/ 82 h 453"/>
                    <a:gd name="T22" fmla="*/ 102 w 324"/>
                    <a:gd name="T23" fmla="*/ 82 h 453"/>
                    <a:gd name="T24" fmla="*/ 223 w 324"/>
                    <a:gd name="T25" fmla="*/ 246 h 453"/>
                    <a:gd name="T26" fmla="*/ 279 w 324"/>
                    <a:gd name="T27" fmla="*/ 219 h 453"/>
                    <a:gd name="T28" fmla="*/ 317 w 324"/>
                    <a:gd name="T29" fmla="*/ 174 h 453"/>
                    <a:gd name="T30" fmla="*/ 305 w 324"/>
                    <a:gd name="T31" fmla="*/ 134 h 453"/>
                    <a:gd name="T32" fmla="*/ 203 w 324"/>
                    <a:gd name="T33" fmla="*/ 0 h 453"/>
                    <a:gd name="T34" fmla="*/ 102 w 324"/>
                    <a:gd name="T35" fmla="*/ 82 h 4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24" h="453">
                      <a:moveTo>
                        <a:pt x="256" y="262"/>
                      </a:moveTo>
                      <a:cubicBezTo>
                        <a:pt x="232" y="276"/>
                        <a:pt x="152" y="269"/>
                        <a:pt x="114" y="265"/>
                      </a:cubicBezTo>
                      <a:lnTo>
                        <a:pt x="105" y="198"/>
                      </a:lnTo>
                      <a:lnTo>
                        <a:pt x="0" y="331"/>
                      </a:lnTo>
                      <a:lnTo>
                        <a:pt x="137" y="453"/>
                      </a:lnTo>
                      <a:lnTo>
                        <a:pt x="130" y="392"/>
                      </a:lnTo>
                      <a:cubicBezTo>
                        <a:pt x="152" y="394"/>
                        <a:pt x="186" y="396"/>
                        <a:pt x="207" y="394"/>
                      </a:cubicBezTo>
                      <a:cubicBezTo>
                        <a:pt x="242" y="390"/>
                        <a:pt x="249" y="369"/>
                        <a:pt x="265" y="341"/>
                      </a:cubicBezTo>
                      <a:cubicBezTo>
                        <a:pt x="281" y="314"/>
                        <a:pt x="324" y="198"/>
                        <a:pt x="324" y="198"/>
                      </a:cubicBezTo>
                      <a:cubicBezTo>
                        <a:pt x="324" y="198"/>
                        <a:pt x="288" y="243"/>
                        <a:pt x="256" y="262"/>
                      </a:cubicBezTo>
                      <a:close/>
                      <a:moveTo>
                        <a:pt x="102" y="82"/>
                      </a:moveTo>
                      <a:lnTo>
                        <a:pt x="102" y="82"/>
                      </a:lnTo>
                      <a:lnTo>
                        <a:pt x="223" y="246"/>
                      </a:lnTo>
                      <a:cubicBezTo>
                        <a:pt x="223" y="246"/>
                        <a:pt x="239" y="255"/>
                        <a:pt x="279" y="219"/>
                      </a:cubicBezTo>
                      <a:cubicBezTo>
                        <a:pt x="308" y="192"/>
                        <a:pt x="317" y="174"/>
                        <a:pt x="317" y="174"/>
                      </a:cubicBezTo>
                      <a:cubicBezTo>
                        <a:pt x="317" y="174"/>
                        <a:pt x="323" y="161"/>
                        <a:pt x="305" y="134"/>
                      </a:cubicBezTo>
                      <a:cubicBezTo>
                        <a:pt x="288" y="108"/>
                        <a:pt x="203" y="0"/>
                        <a:pt x="203" y="0"/>
                      </a:cubicBezTo>
                      <a:lnTo>
                        <a:pt x="102" y="8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>
              <p:custDataLst>
                <p:tags r:id="rId18"/>
              </p:custDataLst>
            </p:nvPr>
          </p:nvGrpSpPr>
          <p:grpSpPr>
            <a:xfrm>
              <a:off x="11738" y="6096"/>
              <a:ext cx="6013" cy="1424"/>
              <a:chOff x="11712" y="7290"/>
              <a:chExt cx="6013" cy="1424"/>
            </a:xfrm>
          </p:grpSpPr>
          <p:sp>
            <p:nvSpPr>
              <p:cNvPr id="41" name="文本框 40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12938" y="7290"/>
                <a:ext cx="2935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深度学习算法</a:t>
                </a:r>
                <a:endParaRPr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文本框 41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12964" y="7843"/>
                <a:ext cx="4761" cy="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1000">
                    <a:gradFill>
                      <a:gsLst>
                        <a:gs pos="0">
                          <a:srgbClr val="FFFAC6"/>
                        </a:gs>
                        <a:gs pos="46000">
                          <a:srgbClr val="DAC38E"/>
                        </a:gs>
                        <a:gs pos="100000">
                          <a:srgbClr val="C7AB76"/>
                        </a:gs>
                      </a:gsLst>
                      <a:lin ang="5400000" scaled="1"/>
                    </a:gradFill>
                    <a:latin typeface="思源黑体 CN Light" panose="020B0300000000000000" pitchFamily="34" charset="-122"/>
                    <a:ea typeface="思源黑体 CN Light" panose="020B0300000000000000" pitchFamily="34" charset="-122"/>
                  </a:defRPr>
                </a:lvl1pPr>
              </a:lstStyle>
              <a:p>
                <a:r>
                  <a:rPr>
                    <a:cs typeface="思源黑体 CN Light" panose="020B0300000000000000" pitchFamily="34" charset="-122"/>
                  </a:rPr>
                  <a:t>具备语音识别、对话、合成全链路能力，</a:t>
                </a:r>
                <a:r>
                  <a:rPr lang="zh-CN">
                    <a:cs typeface="思源黑体 CN Light" panose="020B0300000000000000" pitchFamily="34" charset="-122"/>
                  </a:rPr>
                  <a:t>三层</a:t>
                </a:r>
                <a:r>
                  <a:rPr lang="en-US" altLang="zh-CN">
                    <a:cs typeface="思源黑体 CN Light" panose="020B0300000000000000" pitchFamily="34" charset="-122"/>
                  </a:rPr>
                  <a:t>AI</a:t>
                </a:r>
                <a:r>
                  <a:rPr lang="zh-CN">
                    <a:cs typeface="思源黑体 CN Light" panose="020B0300000000000000" pitchFamily="34" charset="-122"/>
                  </a:rPr>
                  <a:t>数据模型设计，</a:t>
                </a:r>
                <a:r>
                  <a:rPr>
                    <a:cs typeface="思源黑体 CN Light" panose="020B0300000000000000" pitchFamily="34" charset="-122"/>
                  </a:rPr>
                  <a:t>基于知识库或图谱智能解决用户问题。</a:t>
                </a:r>
                <a:endParaRPr>
                  <a:cs typeface="思源黑体 CN Light" panose="020B0300000000000000" pitchFamily="34" charset="-122"/>
                </a:endParaRPr>
              </a:p>
            </p:txBody>
          </p:sp>
          <p:sp>
            <p:nvSpPr>
              <p:cNvPr id="16" name="椭圆 15"/>
              <p:cNvSpPr/>
              <p:nvPr>
                <p:custDataLst>
                  <p:tags r:id="rId21"/>
                </p:custDataLst>
              </p:nvPr>
            </p:nvSpPr>
            <p:spPr>
              <a:xfrm>
                <a:off x="11712" y="7445"/>
                <a:ext cx="1061" cy="1077"/>
              </a:xfrm>
              <a:prstGeom prst="ellipse">
                <a:avLst/>
              </a:prstGeom>
              <a:gradFill flip="none" rotWithShape="1">
                <a:gsLst>
                  <a:gs pos="0">
                    <a:srgbClr val="F5F5F5">
                      <a:alpha val="10000"/>
                    </a:srgbClr>
                  </a:gs>
                  <a:gs pos="70000">
                    <a:srgbClr val="F2F2F2">
                      <a:alpha val="0"/>
                    </a:srgbClr>
                  </a:gs>
                </a:gsLst>
                <a:lin ang="5400000" scaled="1"/>
                <a:tileRect/>
              </a:gradFill>
              <a:ln w="6350">
                <a:gradFill>
                  <a:gsLst>
                    <a:gs pos="0">
                      <a:srgbClr val="FFD4A0">
                        <a:alpha val="0"/>
                      </a:srgbClr>
                    </a:gs>
                    <a:gs pos="100000">
                      <a:srgbClr val="FFD4A0"/>
                    </a:gs>
                  </a:gsLst>
                  <a:lin ang="16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思源黑体 CN Light" panose="020B0300000000000000" pitchFamily="34" charset="-122"/>
                </a:endParaRPr>
              </a:p>
            </p:txBody>
          </p:sp>
          <p:sp>
            <p:nvSpPr>
              <p:cNvPr id="65" name="Freeform 35"/>
              <p:cNvSpPr>
                <a:spLocks noEditPoints="1" noChangeArrowheads="1"/>
              </p:cNvSpPr>
              <p:nvPr>
                <p:custDataLst>
                  <p:tags r:id="rId22"/>
                </p:custDataLst>
              </p:nvPr>
            </p:nvSpPr>
            <p:spPr bwMode="auto">
              <a:xfrm>
                <a:off x="11917" y="7658"/>
                <a:ext cx="695" cy="492"/>
              </a:xfrm>
              <a:custGeom>
                <a:avLst/>
                <a:gdLst>
                  <a:gd name="T0" fmla="*/ 2147483647 w 157"/>
                  <a:gd name="T1" fmla="*/ 2147483647 h 106"/>
                  <a:gd name="T2" fmla="*/ 2147483647 w 157"/>
                  <a:gd name="T3" fmla="*/ 2147483647 h 106"/>
                  <a:gd name="T4" fmla="*/ 2147483647 w 157"/>
                  <a:gd name="T5" fmla="*/ 0 h 106"/>
                  <a:gd name="T6" fmla="*/ 2147483647 w 157"/>
                  <a:gd name="T7" fmla="*/ 2147483647 h 106"/>
                  <a:gd name="T8" fmla="*/ 2147483647 w 157"/>
                  <a:gd name="T9" fmla="*/ 2147483647 h 106"/>
                  <a:gd name="T10" fmla="*/ 2147483647 w 157"/>
                  <a:gd name="T11" fmla="*/ 2147483647 h 106"/>
                  <a:gd name="T12" fmla="*/ 2147483647 w 157"/>
                  <a:gd name="T13" fmla="*/ 2147483647 h 106"/>
                  <a:gd name="T14" fmla="*/ 0 w 157"/>
                  <a:gd name="T15" fmla="*/ 2147483647 h 106"/>
                  <a:gd name="T16" fmla="*/ 2147483647 w 157"/>
                  <a:gd name="T17" fmla="*/ 2147483647 h 106"/>
                  <a:gd name="T18" fmla="*/ 2147483647 w 157"/>
                  <a:gd name="T19" fmla="*/ 2147483647 h 106"/>
                  <a:gd name="T20" fmla="*/ 2147483647 w 157"/>
                  <a:gd name="T21" fmla="*/ 2147483647 h 106"/>
                  <a:gd name="T22" fmla="*/ 2147483647 w 157"/>
                  <a:gd name="T23" fmla="*/ 2147483647 h 106"/>
                  <a:gd name="T24" fmla="*/ 2147483647 w 157"/>
                  <a:gd name="T25" fmla="*/ 2147483647 h 106"/>
                  <a:gd name="T26" fmla="*/ 2147483647 w 157"/>
                  <a:gd name="T27" fmla="*/ 2147483647 h 106"/>
                  <a:gd name="T28" fmla="*/ 2147483647 w 157"/>
                  <a:gd name="T29" fmla="*/ 2147483647 h 106"/>
                  <a:gd name="T30" fmla="*/ 2147483647 w 157"/>
                  <a:gd name="T31" fmla="*/ 2147483647 h 106"/>
                  <a:gd name="T32" fmla="*/ 2147483647 w 157"/>
                  <a:gd name="T33" fmla="*/ 2147483647 h 106"/>
                  <a:gd name="T34" fmla="*/ 2147483647 w 157"/>
                  <a:gd name="T35" fmla="*/ 2147483647 h 106"/>
                  <a:gd name="T36" fmla="*/ 2147483647 w 157"/>
                  <a:gd name="T37" fmla="*/ 2147483647 h 106"/>
                  <a:gd name="T38" fmla="*/ 2147483647 w 157"/>
                  <a:gd name="T39" fmla="*/ 2147483647 h 106"/>
                  <a:gd name="T40" fmla="*/ 2147483647 w 157"/>
                  <a:gd name="T41" fmla="*/ 2147483647 h 106"/>
                  <a:gd name="T42" fmla="*/ 2147483647 w 157"/>
                  <a:gd name="T43" fmla="*/ 2147483647 h 106"/>
                  <a:gd name="T44" fmla="*/ 2147483647 w 157"/>
                  <a:gd name="T45" fmla="*/ 2147483647 h 106"/>
                  <a:gd name="T46" fmla="*/ 2147483647 w 157"/>
                  <a:gd name="T47" fmla="*/ 2147483647 h 106"/>
                  <a:gd name="T48" fmla="*/ 2147483647 w 157"/>
                  <a:gd name="T49" fmla="*/ 2147483647 h 106"/>
                  <a:gd name="T50" fmla="*/ 2147483647 w 157"/>
                  <a:gd name="T51" fmla="*/ 2147483647 h 106"/>
                  <a:gd name="T52" fmla="*/ 2147483647 w 157"/>
                  <a:gd name="T53" fmla="*/ 2147483647 h 106"/>
                  <a:gd name="T54" fmla="*/ 2147483647 w 157"/>
                  <a:gd name="T55" fmla="*/ 2147483647 h 106"/>
                  <a:gd name="T56" fmla="*/ 2147483647 w 157"/>
                  <a:gd name="T57" fmla="*/ 2147483647 h 106"/>
                  <a:gd name="T58" fmla="*/ 2147483647 w 157"/>
                  <a:gd name="T59" fmla="*/ 2147483647 h 106"/>
                  <a:gd name="T60" fmla="*/ 2147483647 w 157"/>
                  <a:gd name="T61" fmla="*/ 2147483647 h 106"/>
                  <a:gd name="T62" fmla="*/ 2147483647 w 157"/>
                  <a:gd name="T63" fmla="*/ 2147483647 h 106"/>
                  <a:gd name="T64" fmla="*/ 2147483647 w 157"/>
                  <a:gd name="T65" fmla="*/ 2147483647 h 106"/>
                  <a:gd name="T66" fmla="*/ 2147483647 w 157"/>
                  <a:gd name="T67" fmla="*/ 2147483647 h 106"/>
                  <a:gd name="T68" fmla="*/ 2147483647 w 157"/>
                  <a:gd name="T69" fmla="*/ 2147483647 h 106"/>
                  <a:gd name="T70" fmla="*/ 2147483647 w 157"/>
                  <a:gd name="T71" fmla="*/ 2147483647 h 106"/>
                  <a:gd name="T72" fmla="*/ 2147483647 w 157"/>
                  <a:gd name="T73" fmla="*/ 2147483647 h 106"/>
                  <a:gd name="T74" fmla="*/ 2147483647 w 157"/>
                  <a:gd name="T75" fmla="*/ 2147483647 h 10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57"/>
                  <a:gd name="T115" fmla="*/ 0 h 106"/>
                  <a:gd name="T116" fmla="*/ 157 w 157"/>
                  <a:gd name="T117" fmla="*/ 106 h 10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57" h="106">
                    <a:moveTo>
                      <a:pt x="135" y="46"/>
                    </a:moveTo>
                    <a:cubicBezTo>
                      <a:pt x="136" y="43"/>
                      <a:pt x="136" y="40"/>
                      <a:pt x="136" y="37"/>
                    </a:cubicBezTo>
                    <a:cubicBezTo>
                      <a:pt x="136" y="16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30" y="11"/>
                      <a:pt x="19" y="25"/>
                      <a:pt x="19" y="39"/>
                    </a:cubicBezTo>
                    <a:cubicBezTo>
                      <a:pt x="19" y="42"/>
                      <a:pt x="20" y="44"/>
                      <a:pt x="20" y="47"/>
                    </a:cubicBezTo>
                    <a:cubicBezTo>
                      <a:pt x="9" y="51"/>
                      <a:pt x="0" y="62"/>
                      <a:pt x="0" y="75"/>
                    </a:cubicBezTo>
                    <a:cubicBezTo>
                      <a:pt x="0" y="92"/>
                      <a:pt x="14" y="106"/>
                      <a:pt x="31" y="106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43" y="106"/>
                      <a:pt x="157" y="92"/>
                      <a:pt x="157" y="75"/>
                    </a:cubicBezTo>
                    <a:cubicBezTo>
                      <a:pt x="157" y="62"/>
                      <a:pt x="148" y="50"/>
                      <a:pt x="135" y="46"/>
                    </a:cubicBezTo>
                    <a:close/>
                    <a:moveTo>
                      <a:pt x="120" y="100"/>
                    </a:moveTo>
                    <a:cubicBezTo>
                      <a:pt x="79" y="100"/>
                      <a:pt x="79" y="100"/>
                      <a:pt x="79" y="100"/>
                    </a:cubicBezTo>
                    <a:cubicBezTo>
                      <a:pt x="82" y="97"/>
                      <a:pt x="103" y="75"/>
                      <a:pt x="103" y="75"/>
                    </a:cubicBezTo>
                    <a:cubicBezTo>
                      <a:pt x="103" y="75"/>
                      <a:pt x="106" y="72"/>
                      <a:pt x="102" y="72"/>
                    </a:cubicBezTo>
                    <a:cubicBezTo>
                      <a:pt x="98" y="72"/>
                      <a:pt x="92" y="72"/>
                      <a:pt x="92" y="72"/>
                    </a:cubicBezTo>
                    <a:cubicBezTo>
                      <a:pt x="92" y="72"/>
                      <a:pt x="92" y="70"/>
                      <a:pt x="92" y="68"/>
                    </a:cubicBezTo>
                    <a:cubicBezTo>
                      <a:pt x="92" y="59"/>
                      <a:pt x="92" y="43"/>
                      <a:pt x="92" y="37"/>
                    </a:cubicBezTo>
                    <a:cubicBezTo>
                      <a:pt x="92" y="37"/>
                      <a:pt x="92" y="35"/>
                      <a:pt x="90" y="35"/>
                    </a:cubicBezTo>
                    <a:cubicBezTo>
                      <a:pt x="88" y="35"/>
                      <a:pt x="67" y="35"/>
                      <a:pt x="64" y="35"/>
                    </a:cubicBezTo>
                    <a:cubicBezTo>
                      <a:pt x="61" y="35"/>
                      <a:pt x="62" y="37"/>
                      <a:pt x="62" y="37"/>
                    </a:cubicBezTo>
                    <a:cubicBezTo>
                      <a:pt x="62" y="44"/>
                      <a:pt x="62" y="59"/>
                      <a:pt x="62" y="68"/>
                    </a:cubicBezTo>
                    <a:cubicBezTo>
                      <a:pt x="62" y="71"/>
                      <a:pt x="62" y="73"/>
                      <a:pt x="62" y="73"/>
                    </a:cubicBezTo>
                    <a:cubicBezTo>
                      <a:pt x="62" y="73"/>
                      <a:pt x="54" y="73"/>
                      <a:pt x="51" y="73"/>
                    </a:cubicBezTo>
                    <a:cubicBezTo>
                      <a:pt x="47" y="73"/>
                      <a:pt x="50" y="76"/>
                      <a:pt x="50" y="76"/>
                    </a:cubicBezTo>
                    <a:cubicBezTo>
                      <a:pt x="75" y="100"/>
                      <a:pt x="75" y="100"/>
                      <a:pt x="75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23" y="100"/>
                      <a:pt x="11" y="88"/>
                      <a:pt x="11" y="74"/>
                    </a:cubicBezTo>
                    <a:cubicBezTo>
                      <a:pt x="11" y="63"/>
                      <a:pt x="18" y="53"/>
                      <a:pt x="29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1"/>
                      <a:pt x="37" y="19"/>
                      <a:pt x="50" y="17"/>
                    </a:cubicBezTo>
                    <a:cubicBezTo>
                      <a:pt x="65" y="15"/>
                      <a:pt x="74" y="29"/>
                      <a:pt x="74" y="29"/>
                    </a:cubicBezTo>
                    <a:cubicBezTo>
                      <a:pt x="74" y="29"/>
                      <a:pt x="77" y="10"/>
                      <a:pt x="97" y="10"/>
                    </a:cubicBezTo>
                    <a:cubicBezTo>
                      <a:pt x="115" y="10"/>
                      <a:pt x="128" y="24"/>
                      <a:pt x="128" y="42"/>
                    </a:cubicBezTo>
                    <a:cubicBezTo>
                      <a:pt x="128" y="44"/>
                      <a:pt x="127" y="47"/>
                      <a:pt x="127" y="49"/>
                    </a:cubicBezTo>
                    <a:cubicBezTo>
                      <a:pt x="138" y="53"/>
                      <a:pt x="147" y="62"/>
                      <a:pt x="147" y="74"/>
                    </a:cubicBezTo>
                    <a:cubicBezTo>
                      <a:pt x="147" y="88"/>
                      <a:pt x="135" y="100"/>
                      <a:pt x="120" y="100"/>
                    </a:cubicBezTo>
                    <a:close/>
                  </a:path>
                </a:pathLst>
              </a:custGeom>
              <a:gradFill>
                <a:gsLst>
                  <a:gs pos="50000">
                    <a:schemeClr val="accent2"/>
                  </a:gs>
                  <a:gs pos="0">
                    <a:schemeClr val="accent2">
                      <a:lumMod val="25000"/>
                      <a:lumOff val="75000"/>
                    </a:schemeClr>
                  </a:gs>
                  <a:gs pos="100000">
                    <a:schemeClr val="accent2">
                      <a:lumMod val="8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p>
                <a:endParaRPr lang="zh-CN" altLang="en-US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9" name="组合 48"/>
            <p:cNvGrpSpPr/>
            <p:nvPr>
              <p:custDataLst>
                <p:tags r:id="rId23"/>
              </p:custDataLst>
            </p:nvPr>
          </p:nvGrpSpPr>
          <p:grpSpPr>
            <a:xfrm>
              <a:off x="11624" y="2776"/>
              <a:ext cx="6102" cy="1787"/>
              <a:chOff x="11624" y="3000"/>
              <a:chExt cx="6102" cy="1787"/>
            </a:xfrm>
          </p:grpSpPr>
          <p:sp>
            <p:nvSpPr>
              <p:cNvPr id="22" name="椭圆 21"/>
              <p:cNvSpPr/>
              <p:nvPr>
                <p:custDataLst>
                  <p:tags r:id="rId24"/>
                </p:custDataLst>
              </p:nvPr>
            </p:nvSpPr>
            <p:spPr>
              <a:xfrm>
                <a:off x="11624" y="3203"/>
                <a:ext cx="1061" cy="1077"/>
              </a:xfrm>
              <a:prstGeom prst="ellipse">
                <a:avLst/>
              </a:prstGeom>
              <a:gradFill flip="none" rotWithShape="1">
                <a:gsLst>
                  <a:gs pos="0">
                    <a:srgbClr val="F5F5F5">
                      <a:alpha val="10000"/>
                    </a:srgbClr>
                  </a:gs>
                  <a:gs pos="70000">
                    <a:srgbClr val="F2F2F2">
                      <a:alpha val="0"/>
                    </a:srgbClr>
                  </a:gs>
                </a:gsLst>
                <a:lin ang="5400000" scaled="1"/>
                <a:tileRect/>
              </a:gradFill>
              <a:ln w="6350">
                <a:gradFill>
                  <a:gsLst>
                    <a:gs pos="0">
                      <a:srgbClr val="FFD4A0">
                        <a:alpha val="0"/>
                      </a:srgbClr>
                    </a:gs>
                    <a:gs pos="100000">
                      <a:srgbClr val="FFD4A0"/>
                    </a:gs>
                  </a:gsLst>
                  <a:lin ang="16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思源黑体 CN Light" panose="020B03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12938" y="3000"/>
                <a:ext cx="2935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个性化IP定制</a:t>
                </a:r>
                <a:endParaRPr lang="zh-CN" altLang="en-US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31" name="文本框 30"/>
              <p:cNvSpPr txBox="1"/>
              <p:nvPr>
                <p:custDataLst>
                  <p:tags r:id="rId26"/>
                </p:custDataLst>
              </p:nvPr>
            </p:nvSpPr>
            <p:spPr>
              <a:xfrm>
                <a:off x="12964" y="3553"/>
                <a:ext cx="4762" cy="12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1000">
                    <a:gradFill>
                      <a:gsLst>
                        <a:gs pos="0">
                          <a:srgbClr val="FFFAC6"/>
                        </a:gs>
                        <a:gs pos="46000">
                          <a:srgbClr val="DAC38E"/>
                        </a:gs>
                        <a:gs pos="100000">
                          <a:srgbClr val="C7AB76"/>
                        </a:gs>
                      </a:gsLst>
                      <a:lin ang="5400000" scaled="1"/>
                    </a:gradFill>
                    <a:latin typeface="思源黑体 CN Light" panose="020B0300000000000000" pitchFamily="34" charset="-122"/>
                    <a:ea typeface="思源黑体 CN Light" panose="020B0300000000000000" pitchFamily="34" charset="-122"/>
                  </a:defRPr>
                </a:lvl1pPr>
              </a:lstStyle>
              <a:p>
                <a:r>
                  <a:rPr lang="zh-CN" altLang="en-US">
                    <a:cs typeface="思源黑体 CN Light" panose="020B0300000000000000" pitchFamily="34" charset="-122"/>
                  </a:rPr>
                  <a:t>以极高的拟人度播报内容并展示口型、表情及动作, 都可由用户决定。</a:t>
                </a:r>
                <a:endParaRPr lang="zh-CN" altLang="en-US">
                  <a:cs typeface="思源黑体 CN Light" panose="020B0300000000000000" pitchFamily="34" charset="-122"/>
                </a:endParaRPr>
              </a:p>
              <a:p>
                <a:endParaRPr lang="zh-CN" altLang="en-US">
                  <a:cs typeface="思源黑体 CN Light" panose="020B0300000000000000" pitchFamily="34" charset="-122"/>
                </a:endParaRPr>
              </a:p>
            </p:txBody>
          </p:sp>
          <p:sp>
            <p:nvSpPr>
              <p:cNvPr id="112" name="KSO_Shape"/>
              <p:cNvSpPr/>
              <p:nvPr>
                <p:custDataLst>
                  <p:tags r:id="rId27"/>
                </p:custDataLst>
              </p:nvPr>
            </p:nvSpPr>
            <p:spPr bwMode="auto">
              <a:xfrm>
                <a:off x="11816" y="3320"/>
                <a:ext cx="712" cy="665"/>
              </a:xfrm>
              <a:custGeom>
                <a:avLst/>
                <a:gdLst>
                  <a:gd name="T0" fmla="*/ 1264650 w 2063750"/>
                  <a:gd name="T1" fmla="*/ 933236 h 1925638"/>
                  <a:gd name="T2" fmla="*/ 1205010 w 2063750"/>
                  <a:gd name="T3" fmla="*/ 981200 h 1925638"/>
                  <a:gd name="T4" fmla="*/ 1169637 w 2063750"/>
                  <a:gd name="T5" fmla="*/ 913641 h 1925638"/>
                  <a:gd name="T6" fmla="*/ 1863628 w 2063750"/>
                  <a:gd name="T7" fmla="*/ 619424 h 1925638"/>
                  <a:gd name="T8" fmla="*/ 1873035 w 2063750"/>
                  <a:gd name="T9" fmla="*/ 667280 h 1925638"/>
                  <a:gd name="T10" fmla="*/ 1691374 w 2063750"/>
                  <a:gd name="T11" fmla="*/ 669322 h 1925638"/>
                  <a:gd name="T12" fmla="*/ 1696077 w 2063750"/>
                  <a:gd name="T13" fmla="*/ 621175 h 1925638"/>
                  <a:gd name="T14" fmla="*/ 742063 w 2063750"/>
                  <a:gd name="T15" fmla="*/ 629637 h 1925638"/>
                  <a:gd name="T16" fmla="*/ 727975 w 2063750"/>
                  <a:gd name="T17" fmla="*/ 676034 h 1925638"/>
                  <a:gd name="T18" fmla="*/ 550987 w 2063750"/>
                  <a:gd name="T19" fmla="*/ 656483 h 1925638"/>
                  <a:gd name="T20" fmla="*/ 577990 w 2063750"/>
                  <a:gd name="T21" fmla="*/ 615922 h 1925638"/>
                  <a:gd name="T22" fmla="*/ 1273128 w 2063750"/>
                  <a:gd name="T23" fmla="*/ 560052 h 1925638"/>
                  <a:gd name="T24" fmla="*/ 1196826 w 2063750"/>
                  <a:gd name="T25" fmla="*/ 846374 h 1925638"/>
                  <a:gd name="T26" fmla="*/ 1157651 w 2063750"/>
                  <a:gd name="T27" fmla="*/ 551279 h 1925638"/>
                  <a:gd name="T28" fmla="*/ 1196634 w 2063750"/>
                  <a:gd name="T29" fmla="*/ 394965 h 1925638"/>
                  <a:gd name="T30" fmla="*/ 1004375 w 2063750"/>
                  <a:gd name="T31" fmla="*/ 453667 h 1925638"/>
                  <a:gd name="T32" fmla="*/ 916159 w 2063750"/>
                  <a:gd name="T33" fmla="*/ 617446 h 1925638"/>
                  <a:gd name="T34" fmla="*/ 942243 w 2063750"/>
                  <a:gd name="T35" fmla="*/ 775648 h 1925638"/>
                  <a:gd name="T36" fmla="*/ 1065042 w 2063750"/>
                  <a:gd name="T37" fmla="*/ 952636 h 1925638"/>
                  <a:gd name="T38" fmla="*/ 1352258 w 2063750"/>
                  <a:gd name="T39" fmla="*/ 1009577 h 1925638"/>
                  <a:gd name="T40" fmla="*/ 1456007 w 2063750"/>
                  <a:gd name="T41" fmla="*/ 831122 h 1925638"/>
                  <a:gd name="T42" fmla="*/ 1514915 w 2063750"/>
                  <a:gd name="T43" fmla="*/ 694346 h 1925638"/>
                  <a:gd name="T44" fmla="*/ 1484729 w 2063750"/>
                  <a:gd name="T45" fmla="*/ 506499 h 1925638"/>
                  <a:gd name="T46" fmla="*/ 1323829 w 2063750"/>
                  <a:gd name="T47" fmla="*/ 407879 h 1925638"/>
                  <a:gd name="T48" fmla="*/ 1277230 w 2063750"/>
                  <a:gd name="T49" fmla="*/ 330686 h 1925638"/>
                  <a:gd name="T50" fmla="*/ 1483556 w 2063750"/>
                  <a:gd name="T51" fmla="*/ 408467 h 1925638"/>
                  <a:gd name="T52" fmla="*/ 1585840 w 2063750"/>
                  <a:gd name="T53" fmla="*/ 598074 h 1925638"/>
                  <a:gd name="T54" fmla="*/ 1556532 w 2063750"/>
                  <a:gd name="T55" fmla="*/ 799717 h 1925638"/>
                  <a:gd name="T56" fmla="*/ 1444577 w 2063750"/>
                  <a:gd name="T57" fmla="*/ 953809 h 1925638"/>
                  <a:gd name="T58" fmla="*/ 1379514 w 2063750"/>
                  <a:gd name="T59" fmla="*/ 1234993 h 1925638"/>
                  <a:gd name="T60" fmla="*/ 1224769 w 2063750"/>
                  <a:gd name="T61" fmla="*/ 1299859 h 1925638"/>
                  <a:gd name="T62" fmla="*/ 973458 w 2063750"/>
                  <a:gd name="T63" fmla="*/ 1301550 h 1925638"/>
                  <a:gd name="T64" fmla="*/ 884643 w 2063750"/>
                  <a:gd name="T65" fmla="*/ 1352828 h 1925638"/>
                  <a:gd name="T66" fmla="*/ 1171315 w 2063750"/>
                  <a:gd name="T67" fmla="*/ 1381250 h 1925638"/>
                  <a:gd name="T68" fmla="*/ 1609826 w 2063750"/>
                  <a:gd name="T69" fmla="*/ 1205732 h 1925638"/>
                  <a:gd name="T70" fmla="*/ 1769285 w 2063750"/>
                  <a:gd name="T71" fmla="*/ 1202215 h 1925638"/>
                  <a:gd name="T72" fmla="*/ 1698033 w 2063750"/>
                  <a:gd name="T73" fmla="*/ 1343539 h 1925638"/>
                  <a:gd name="T74" fmla="*/ 1830840 w 2063750"/>
                  <a:gd name="T75" fmla="*/ 1309461 h 1925638"/>
                  <a:gd name="T76" fmla="*/ 1902362 w 2063750"/>
                  <a:gd name="T77" fmla="*/ 1344330 h 1925638"/>
                  <a:gd name="T78" fmla="*/ 1805632 w 2063750"/>
                  <a:gd name="T79" fmla="*/ 1426962 h 1925638"/>
                  <a:gd name="T80" fmla="*/ 1115916 w 2063750"/>
                  <a:gd name="T81" fmla="*/ 1759833 h 1925638"/>
                  <a:gd name="T82" fmla="*/ 544327 w 2063750"/>
                  <a:gd name="T83" fmla="*/ 1713829 h 1925638"/>
                  <a:gd name="T84" fmla="*/ 50124 w 2063750"/>
                  <a:gd name="T85" fmla="*/ 1388576 h 1925638"/>
                  <a:gd name="T86" fmla="*/ 277587 w 2063750"/>
                  <a:gd name="T87" fmla="*/ 1364841 h 1925638"/>
                  <a:gd name="T88" fmla="*/ 557812 w 2063750"/>
                  <a:gd name="T89" fmla="*/ 1209541 h 1925638"/>
                  <a:gd name="T90" fmla="*/ 1023426 w 2063750"/>
                  <a:gd name="T91" fmla="*/ 1057126 h 1925638"/>
                  <a:gd name="T92" fmla="*/ 919090 w 2063750"/>
                  <a:gd name="T93" fmla="*/ 864876 h 1925638"/>
                  <a:gd name="T94" fmla="*/ 854320 w 2063750"/>
                  <a:gd name="T95" fmla="*/ 707847 h 1925638"/>
                  <a:gd name="T96" fmla="*/ 887730 w 2063750"/>
                  <a:gd name="T97" fmla="*/ 478909 h 1925638"/>
                  <a:gd name="T98" fmla="*/ 1065042 w 2063750"/>
                  <a:gd name="T99" fmla="*/ 350938 h 1925638"/>
                  <a:gd name="T100" fmla="*/ 1690144 w 2063750"/>
                  <a:gd name="T101" fmla="*/ 203159 h 1925638"/>
                  <a:gd name="T102" fmla="*/ 1700127 w 2063750"/>
                  <a:gd name="T103" fmla="*/ 250943 h 1925638"/>
                  <a:gd name="T104" fmla="*/ 1558014 w 2063750"/>
                  <a:gd name="T105" fmla="*/ 348271 h 1925638"/>
                  <a:gd name="T106" fmla="*/ 1655497 w 2063750"/>
                  <a:gd name="T107" fmla="*/ 206383 h 1925638"/>
                  <a:gd name="T108" fmla="*/ 904489 w 2063750"/>
                  <a:gd name="T109" fmla="*/ 306056 h 1925638"/>
                  <a:gd name="T110" fmla="*/ 895180 w 2063750"/>
                  <a:gd name="T111" fmla="*/ 353841 h 1925638"/>
                  <a:gd name="T112" fmla="*/ 757001 w 2063750"/>
                  <a:gd name="T113" fmla="*/ 243028 h 1925638"/>
                  <a:gd name="T114" fmla="*/ 779982 w 2063750"/>
                  <a:gd name="T115" fmla="*/ 199933 h 1925638"/>
                  <a:gd name="T116" fmla="*/ 1248509 w 2063750"/>
                  <a:gd name="T117" fmla="*/ 28478 h 1925638"/>
                  <a:gd name="T118" fmla="*/ 1217149 w 2063750"/>
                  <a:gd name="T119" fmla="*/ 197882 h 1925638"/>
                  <a:gd name="T120" fmla="*/ 1185497 w 2063750"/>
                  <a:gd name="T121" fmla="*/ 28478 h 192563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2063750" h="1925638">
                    <a:moveTo>
                      <a:pt x="1310496" y="957198"/>
                    </a:moveTo>
                    <a:lnTo>
                      <a:pt x="1315880" y="957198"/>
                    </a:lnTo>
                    <a:lnTo>
                      <a:pt x="1321581" y="957198"/>
                    </a:lnTo>
                    <a:lnTo>
                      <a:pt x="1326965" y="958465"/>
                    </a:lnTo>
                    <a:lnTo>
                      <a:pt x="1332032" y="959732"/>
                    </a:lnTo>
                    <a:lnTo>
                      <a:pt x="1337099" y="961316"/>
                    </a:lnTo>
                    <a:lnTo>
                      <a:pt x="1341850" y="963533"/>
                    </a:lnTo>
                    <a:lnTo>
                      <a:pt x="1346284" y="966383"/>
                    </a:lnTo>
                    <a:lnTo>
                      <a:pt x="1350718" y="969234"/>
                    </a:lnTo>
                    <a:lnTo>
                      <a:pt x="1354202" y="973035"/>
                    </a:lnTo>
                    <a:lnTo>
                      <a:pt x="1357685" y="976519"/>
                    </a:lnTo>
                    <a:lnTo>
                      <a:pt x="1360536" y="980637"/>
                    </a:lnTo>
                    <a:lnTo>
                      <a:pt x="1363386" y="985072"/>
                    </a:lnTo>
                    <a:lnTo>
                      <a:pt x="1365603" y="989506"/>
                    </a:lnTo>
                    <a:lnTo>
                      <a:pt x="1367503" y="994574"/>
                    </a:lnTo>
                    <a:lnTo>
                      <a:pt x="1369087" y="999959"/>
                    </a:lnTo>
                    <a:lnTo>
                      <a:pt x="1369720" y="1005344"/>
                    </a:lnTo>
                    <a:lnTo>
                      <a:pt x="1370037" y="1010728"/>
                    </a:lnTo>
                    <a:lnTo>
                      <a:pt x="1369720" y="1016113"/>
                    </a:lnTo>
                    <a:lnTo>
                      <a:pt x="1369087" y="1021181"/>
                    </a:lnTo>
                    <a:lnTo>
                      <a:pt x="1367503" y="1026566"/>
                    </a:lnTo>
                    <a:lnTo>
                      <a:pt x="1365603" y="1031634"/>
                    </a:lnTo>
                    <a:lnTo>
                      <a:pt x="1363386" y="1036385"/>
                    </a:lnTo>
                    <a:lnTo>
                      <a:pt x="1360536" y="1040503"/>
                    </a:lnTo>
                    <a:lnTo>
                      <a:pt x="1357685" y="1044620"/>
                    </a:lnTo>
                    <a:lnTo>
                      <a:pt x="1354202" y="1048738"/>
                    </a:lnTo>
                    <a:lnTo>
                      <a:pt x="1350718" y="1051906"/>
                    </a:lnTo>
                    <a:lnTo>
                      <a:pt x="1346284" y="1055073"/>
                    </a:lnTo>
                    <a:lnTo>
                      <a:pt x="1341850" y="1057290"/>
                    </a:lnTo>
                    <a:lnTo>
                      <a:pt x="1337099" y="1059507"/>
                    </a:lnTo>
                    <a:lnTo>
                      <a:pt x="1332032" y="1061408"/>
                    </a:lnTo>
                    <a:lnTo>
                      <a:pt x="1326965" y="1062675"/>
                    </a:lnTo>
                    <a:lnTo>
                      <a:pt x="1321581" y="1063308"/>
                    </a:lnTo>
                    <a:lnTo>
                      <a:pt x="1315880" y="1063625"/>
                    </a:lnTo>
                    <a:lnTo>
                      <a:pt x="1310496" y="1063308"/>
                    </a:lnTo>
                    <a:lnTo>
                      <a:pt x="1305428" y="1062675"/>
                    </a:lnTo>
                    <a:lnTo>
                      <a:pt x="1300361" y="1061408"/>
                    </a:lnTo>
                    <a:lnTo>
                      <a:pt x="1295294" y="1059507"/>
                    </a:lnTo>
                    <a:lnTo>
                      <a:pt x="1290543" y="1057290"/>
                    </a:lnTo>
                    <a:lnTo>
                      <a:pt x="1286109" y="1055073"/>
                    </a:lnTo>
                    <a:lnTo>
                      <a:pt x="1281992" y="1051906"/>
                    </a:lnTo>
                    <a:lnTo>
                      <a:pt x="1278191" y="1048738"/>
                    </a:lnTo>
                    <a:lnTo>
                      <a:pt x="1275024" y="1044620"/>
                    </a:lnTo>
                    <a:lnTo>
                      <a:pt x="1271857" y="1040503"/>
                    </a:lnTo>
                    <a:lnTo>
                      <a:pt x="1269324" y="1036385"/>
                    </a:lnTo>
                    <a:lnTo>
                      <a:pt x="1267107" y="1031634"/>
                    </a:lnTo>
                    <a:lnTo>
                      <a:pt x="1265206" y="1026566"/>
                    </a:lnTo>
                    <a:lnTo>
                      <a:pt x="1263940" y="1021181"/>
                    </a:lnTo>
                    <a:lnTo>
                      <a:pt x="1263306" y="1016113"/>
                    </a:lnTo>
                    <a:lnTo>
                      <a:pt x="1262989" y="1010728"/>
                    </a:lnTo>
                    <a:lnTo>
                      <a:pt x="1263306" y="1005344"/>
                    </a:lnTo>
                    <a:lnTo>
                      <a:pt x="1263940" y="999959"/>
                    </a:lnTo>
                    <a:lnTo>
                      <a:pt x="1265206" y="994574"/>
                    </a:lnTo>
                    <a:lnTo>
                      <a:pt x="1267107" y="989506"/>
                    </a:lnTo>
                    <a:lnTo>
                      <a:pt x="1269324" y="985072"/>
                    </a:lnTo>
                    <a:lnTo>
                      <a:pt x="1271857" y="980637"/>
                    </a:lnTo>
                    <a:lnTo>
                      <a:pt x="1275024" y="976519"/>
                    </a:lnTo>
                    <a:lnTo>
                      <a:pt x="1278191" y="973035"/>
                    </a:lnTo>
                    <a:lnTo>
                      <a:pt x="1281992" y="969234"/>
                    </a:lnTo>
                    <a:lnTo>
                      <a:pt x="1286109" y="966383"/>
                    </a:lnTo>
                    <a:lnTo>
                      <a:pt x="1290543" y="963533"/>
                    </a:lnTo>
                    <a:lnTo>
                      <a:pt x="1295294" y="961316"/>
                    </a:lnTo>
                    <a:lnTo>
                      <a:pt x="1300361" y="959732"/>
                    </a:lnTo>
                    <a:lnTo>
                      <a:pt x="1305428" y="958465"/>
                    </a:lnTo>
                    <a:lnTo>
                      <a:pt x="1310496" y="957198"/>
                    </a:lnTo>
                    <a:close/>
                    <a:moveTo>
                      <a:pt x="1856524" y="666750"/>
                    </a:moveTo>
                    <a:lnTo>
                      <a:pt x="2002690" y="666750"/>
                    </a:lnTo>
                    <a:lnTo>
                      <a:pt x="2005874" y="667066"/>
                    </a:lnTo>
                    <a:lnTo>
                      <a:pt x="2009695" y="667382"/>
                    </a:lnTo>
                    <a:lnTo>
                      <a:pt x="2012561" y="668330"/>
                    </a:lnTo>
                    <a:lnTo>
                      <a:pt x="2017064" y="669595"/>
                    </a:lnTo>
                    <a:lnTo>
                      <a:pt x="2018930" y="670859"/>
                    </a:lnTo>
                    <a:lnTo>
                      <a:pt x="2021796" y="672755"/>
                    </a:lnTo>
                    <a:lnTo>
                      <a:pt x="2024344" y="674335"/>
                    </a:lnTo>
                    <a:lnTo>
                      <a:pt x="2026891" y="676863"/>
                    </a:lnTo>
                    <a:lnTo>
                      <a:pt x="2029121" y="679076"/>
                    </a:lnTo>
                    <a:lnTo>
                      <a:pt x="2031031" y="681920"/>
                    </a:lnTo>
                    <a:lnTo>
                      <a:pt x="2032623" y="684764"/>
                    </a:lnTo>
                    <a:lnTo>
                      <a:pt x="2034216" y="687292"/>
                    </a:lnTo>
                    <a:lnTo>
                      <a:pt x="2035489" y="690769"/>
                    </a:lnTo>
                    <a:lnTo>
                      <a:pt x="2036126" y="693929"/>
                    </a:lnTo>
                    <a:lnTo>
                      <a:pt x="2036763" y="697405"/>
                    </a:lnTo>
                    <a:lnTo>
                      <a:pt x="2036763" y="700566"/>
                    </a:lnTo>
                    <a:lnTo>
                      <a:pt x="2036763" y="704358"/>
                    </a:lnTo>
                    <a:lnTo>
                      <a:pt x="2036126" y="707834"/>
                    </a:lnTo>
                    <a:lnTo>
                      <a:pt x="2035489" y="710995"/>
                    </a:lnTo>
                    <a:lnTo>
                      <a:pt x="2034216" y="714155"/>
                    </a:lnTo>
                    <a:lnTo>
                      <a:pt x="2032623" y="716999"/>
                    </a:lnTo>
                    <a:lnTo>
                      <a:pt x="2031031" y="720170"/>
                    </a:lnTo>
                    <a:lnTo>
                      <a:pt x="2029121" y="722688"/>
                    </a:lnTo>
                    <a:lnTo>
                      <a:pt x="2026891" y="724900"/>
                    </a:lnTo>
                    <a:lnTo>
                      <a:pt x="2024344" y="727112"/>
                    </a:lnTo>
                    <a:lnTo>
                      <a:pt x="2021796" y="729009"/>
                    </a:lnTo>
                    <a:lnTo>
                      <a:pt x="2018930" y="730905"/>
                    </a:lnTo>
                    <a:lnTo>
                      <a:pt x="2017064" y="732169"/>
                    </a:lnTo>
                    <a:lnTo>
                      <a:pt x="2012561" y="733433"/>
                    </a:lnTo>
                    <a:lnTo>
                      <a:pt x="2009695" y="734381"/>
                    </a:lnTo>
                    <a:lnTo>
                      <a:pt x="2005874" y="734697"/>
                    </a:lnTo>
                    <a:lnTo>
                      <a:pt x="2002690" y="735013"/>
                    </a:lnTo>
                    <a:lnTo>
                      <a:pt x="1856524" y="735013"/>
                    </a:lnTo>
                    <a:lnTo>
                      <a:pt x="1853339" y="734697"/>
                    </a:lnTo>
                    <a:lnTo>
                      <a:pt x="1849518" y="734381"/>
                    </a:lnTo>
                    <a:lnTo>
                      <a:pt x="1846652" y="733433"/>
                    </a:lnTo>
                    <a:lnTo>
                      <a:pt x="1843149" y="732169"/>
                    </a:lnTo>
                    <a:lnTo>
                      <a:pt x="1840283" y="730905"/>
                    </a:lnTo>
                    <a:lnTo>
                      <a:pt x="1837417" y="729009"/>
                    </a:lnTo>
                    <a:lnTo>
                      <a:pt x="1834870" y="727112"/>
                    </a:lnTo>
                    <a:lnTo>
                      <a:pt x="1832322" y="724900"/>
                    </a:lnTo>
                    <a:lnTo>
                      <a:pt x="1830093" y="722688"/>
                    </a:lnTo>
                    <a:lnTo>
                      <a:pt x="1828182" y="720170"/>
                    </a:lnTo>
                    <a:lnTo>
                      <a:pt x="1826590" y="716999"/>
                    </a:lnTo>
                    <a:lnTo>
                      <a:pt x="1824998" y="714155"/>
                    </a:lnTo>
                    <a:lnTo>
                      <a:pt x="1823724" y="710995"/>
                    </a:lnTo>
                    <a:lnTo>
                      <a:pt x="1823087" y="707834"/>
                    </a:lnTo>
                    <a:lnTo>
                      <a:pt x="1822450" y="704358"/>
                    </a:lnTo>
                    <a:lnTo>
                      <a:pt x="1822450" y="700566"/>
                    </a:lnTo>
                    <a:lnTo>
                      <a:pt x="1822450" y="697405"/>
                    </a:lnTo>
                    <a:lnTo>
                      <a:pt x="1823087" y="693929"/>
                    </a:lnTo>
                    <a:lnTo>
                      <a:pt x="1823724" y="690769"/>
                    </a:lnTo>
                    <a:lnTo>
                      <a:pt x="1824998" y="687292"/>
                    </a:lnTo>
                    <a:lnTo>
                      <a:pt x="1826590" y="684764"/>
                    </a:lnTo>
                    <a:lnTo>
                      <a:pt x="1828182" y="681920"/>
                    </a:lnTo>
                    <a:lnTo>
                      <a:pt x="1830093" y="679076"/>
                    </a:lnTo>
                    <a:lnTo>
                      <a:pt x="1832322" y="676863"/>
                    </a:lnTo>
                    <a:lnTo>
                      <a:pt x="1834870" y="674335"/>
                    </a:lnTo>
                    <a:lnTo>
                      <a:pt x="1837417" y="672755"/>
                    </a:lnTo>
                    <a:lnTo>
                      <a:pt x="1840283" y="670859"/>
                    </a:lnTo>
                    <a:lnTo>
                      <a:pt x="1843149" y="669595"/>
                    </a:lnTo>
                    <a:lnTo>
                      <a:pt x="1846652" y="668330"/>
                    </a:lnTo>
                    <a:lnTo>
                      <a:pt x="1849518" y="667382"/>
                    </a:lnTo>
                    <a:lnTo>
                      <a:pt x="1853339" y="667066"/>
                    </a:lnTo>
                    <a:lnTo>
                      <a:pt x="1856524" y="666750"/>
                    </a:lnTo>
                    <a:close/>
                    <a:moveTo>
                      <a:pt x="629654" y="666750"/>
                    </a:moveTo>
                    <a:lnTo>
                      <a:pt x="775285" y="666750"/>
                    </a:lnTo>
                    <a:lnTo>
                      <a:pt x="778783" y="667066"/>
                    </a:lnTo>
                    <a:lnTo>
                      <a:pt x="781962" y="667382"/>
                    </a:lnTo>
                    <a:lnTo>
                      <a:pt x="785460" y="668330"/>
                    </a:lnTo>
                    <a:lnTo>
                      <a:pt x="788640" y="669595"/>
                    </a:lnTo>
                    <a:lnTo>
                      <a:pt x="791819" y="670859"/>
                    </a:lnTo>
                    <a:lnTo>
                      <a:pt x="794363" y="672755"/>
                    </a:lnTo>
                    <a:lnTo>
                      <a:pt x="797225" y="674335"/>
                    </a:lnTo>
                    <a:lnTo>
                      <a:pt x="799451" y="676863"/>
                    </a:lnTo>
                    <a:lnTo>
                      <a:pt x="801677" y="679076"/>
                    </a:lnTo>
                    <a:lnTo>
                      <a:pt x="803902" y="681920"/>
                    </a:lnTo>
                    <a:lnTo>
                      <a:pt x="805492" y="684764"/>
                    </a:lnTo>
                    <a:lnTo>
                      <a:pt x="806764" y="687292"/>
                    </a:lnTo>
                    <a:lnTo>
                      <a:pt x="808036" y="690769"/>
                    </a:lnTo>
                    <a:lnTo>
                      <a:pt x="808990" y="693929"/>
                    </a:lnTo>
                    <a:lnTo>
                      <a:pt x="809626" y="697405"/>
                    </a:lnTo>
                    <a:lnTo>
                      <a:pt x="809626" y="700566"/>
                    </a:lnTo>
                    <a:lnTo>
                      <a:pt x="809626" y="704358"/>
                    </a:lnTo>
                    <a:lnTo>
                      <a:pt x="808990" y="707834"/>
                    </a:lnTo>
                    <a:lnTo>
                      <a:pt x="808036" y="710995"/>
                    </a:lnTo>
                    <a:lnTo>
                      <a:pt x="806764" y="714155"/>
                    </a:lnTo>
                    <a:lnTo>
                      <a:pt x="805492" y="716999"/>
                    </a:lnTo>
                    <a:lnTo>
                      <a:pt x="803902" y="720170"/>
                    </a:lnTo>
                    <a:lnTo>
                      <a:pt x="801677" y="722688"/>
                    </a:lnTo>
                    <a:lnTo>
                      <a:pt x="799451" y="724900"/>
                    </a:lnTo>
                    <a:lnTo>
                      <a:pt x="797225" y="727112"/>
                    </a:lnTo>
                    <a:lnTo>
                      <a:pt x="794363" y="729009"/>
                    </a:lnTo>
                    <a:lnTo>
                      <a:pt x="791819" y="730905"/>
                    </a:lnTo>
                    <a:lnTo>
                      <a:pt x="788640" y="732169"/>
                    </a:lnTo>
                    <a:lnTo>
                      <a:pt x="785460" y="733433"/>
                    </a:lnTo>
                    <a:lnTo>
                      <a:pt x="781962" y="734381"/>
                    </a:lnTo>
                    <a:lnTo>
                      <a:pt x="778783" y="734697"/>
                    </a:lnTo>
                    <a:lnTo>
                      <a:pt x="775285" y="735013"/>
                    </a:lnTo>
                    <a:lnTo>
                      <a:pt x="629654" y="735013"/>
                    </a:lnTo>
                    <a:lnTo>
                      <a:pt x="626156" y="734697"/>
                    </a:lnTo>
                    <a:lnTo>
                      <a:pt x="622976" y="734381"/>
                    </a:lnTo>
                    <a:lnTo>
                      <a:pt x="619479" y="733433"/>
                    </a:lnTo>
                    <a:lnTo>
                      <a:pt x="616299" y="732169"/>
                    </a:lnTo>
                    <a:lnTo>
                      <a:pt x="613119" y="730905"/>
                    </a:lnTo>
                    <a:lnTo>
                      <a:pt x="610576" y="729009"/>
                    </a:lnTo>
                    <a:lnTo>
                      <a:pt x="607714" y="727112"/>
                    </a:lnTo>
                    <a:lnTo>
                      <a:pt x="605488" y="724900"/>
                    </a:lnTo>
                    <a:lnTo>
                      <a:pt x="603262" y="722688"/>
                    </a:lnTo>
                    <a:lnTo>
                      <a:pt x="601036" y="720170"/>
                    </a:lnTo>
                    <a:lnTo>
                      <a:pt x="599447" y="716999"/>
                    </a:lnTo>
                    <a:lnTo>
                      <a:pt x="598175" y="714155"/>
                    </a:lnTo>
                    <a:lnTo>
                      <a:pt x="596903" y="710995"/>
                    </a:lnTo>
                    <a:lnTo>
                      <a:pt x="596267" y="707834"/>
                    </a:lnTo>
                    <a:lnTo>
                      <a:pt x="595313" y="704358"/>
                    </a:lnTo>
                    <a:lnTo>
                      <a:pt x="595313" y="700566"/>
                    </a:lnTo>
                    <a:lnTo>
                      <a:pt x="595313" y="697405"/>
                    </a:lnTo>
                    <a:lnTo>
                      <a:pt x="596267" y="693929"/>
                    </a:lnTo>
                    <a:lnTo>
                      <a:pt x="596903" y="690769"/>
                    </a:lnTo>
                    <a:lnTo>
                      <a:pt x="598175" y="687292"/>
                    </a:lnTo>
                    <a:lnTo>
                      <a:pt x="599447" y="684764"/>
                    </a:lnTo>
                    <a:lnTo>
                      <a:pt x="601036" y="681920"/>
                    </a:lnTo>
                    <a:lnTo>
                      <a:pt x="603262" y="679076"/>
                    </a:lnTo>
                    <a:lnTo>
                      <a:pt x="605488" y="676863"/>
                    </a:lnTo>
                    <a:lnTo>
                      <a:pt x="607714" y="674335"/>
                    </a:lnTo>
                    <a:lnTo>
                      <a:pt x="610576" y="672755"/>
                    </a:lnTo>
                    <a:lnTo>
                      <a:pt x="613119" y="670859"/>
                    </a:lnTo>
                    <a:lnTo>
                      <a:pt x="616299" y="669595"/>
                    </a:lnTo>
                    <a:lnTo>
                      <a:pt x="619479" y="668330"/>
                    </a:lnTo>
                    <a:lnTo>
                      <a:pt x="622976" y="667382"/>
                    </a:lnTo>
                    <a:lnTo>
                      <a:pt x="626156" y="667066"/>
                    </a:lnTo>
                    <a:lnTo>
                      <a:pt x="629654" y="666750"/>
                    </a:lnTo>
                    <a:close/>
                    <a:moveTo>
                      <a:pt x="1315880" y="528637"/>
                    </a:moveTo>
                    <a:lnTo>
                      <a:pt x="1321897" y="528954"/>
                    </a:lnTo>
                    <a:lnTo>
                      <a:pt x="1327598" y="529904"/>
                    </a:lnTo>
                    <a:lnTo>
                      <a:pt x="1333615" y="531805"/>
                    </a:lnTo>
                    <a:lnTo>
                      <a:pt x="1339316" y="534655"/>
                    </a:lnTo>
                    <a:lnTo>
                      <a:pt x="1345017" y="537823"/>
                    </a:lnTo>
                    <a:lnTo>
                      <a:pt x="1350084" y="541941"/>
                    </a:lnTo>
                    <a:lnTo>
                      <a:pt x="1354835" y="546375"/>
                    </a:lnTo>
                    <a:lnTo>
                      <a:pt x="1359586" y="551760"/>
                    </a:lnTo>
                    <a:lnTo>
                      <a:pt x="1364020" y="557778"/>
                    </a:lnTo>
                    <a:lnTo>
                      <a:pt x="1367503" y="564430"/>
                    </a:lnTo>
                    <a:lnTo>
                      <a:pt x="1370987" y="571398"/>
                    </a:lnTo>
                    <a:lnTo>
                      <a:pt x="1373837" y="579634"/>
                    </a:lnTo>
                    <a:lnTo>
                      <a:pt x="1375104" y="583751"/>
                    </a:lnTo>
                    <a:lnTo>
                      <a:pt x="1376371" y="588186"/>
                    </a:lnTo>
                    <a:lnTo>
                      <a:pt x="1377955" y="597055"/>
                    </a:lnTo>
                    <a:lnTo>
                      <a:pt x="1379222" y="606557"/>
                    </a:lnTo>
                    <a:lnTo>
                      <a:pt x="1379538" y="616377"/>
                    </a:lnTo>
                    <a:lnTo>
                      <a:pt x="1379222" y="627463"/>
                    </a:lnTo>
                    <a:lnTo>
                      <a:pt x="1378905" y="637915"/>
                    </a:lnTo>
                    <a:lnTo>
                      <a:pt x="1378588" y="647101"/>
                    </a:lnTo>
                    <a:lnTo>
                      <a:pt x="1377955" y="655970"/>
                    </a:lnTo>
                    <a:lnTo>
                      <a:pt x="1376054" y="673074"/>
                    </a:lnTo>
                    <a:lnTo>
                      <a:pt x="1373204" y="690179"/>
                    </a:lnTo>
                    <a:lnTo>
                      <a:pt x="1370037" y="706967"/>
                    </a:lnTo>
                    <a:lnTo>
                      <a:pt x="1366237" y="725021"/>
                    </a:lnTo>
                    <a:lnTo>
                      <a:pt x="1361803" y="745293"/>
                    </a:lnTo>
                    <a:lnTo>
                      <a:pt x="1357369" y="769366"/>
                    </a:lnTo>
                    <a:lnTo>
                      <a:pt x="1352301" y="797873"/>
                    </a:lnTo>
                    <a:lnTo>
                      <a:pt x="1346917" y="830815"/>
                    </a:lnTo>
                    <a:lnTo>
                      <a:pt x="1344384" y="849503"/>
                    </a:lnTo>
                    <a:lnTo>
                      <a:pt x="1341533" y="870092"/>
                    </a:lnTo>
                    <a:lnTo>
                      <a:pt x="1338683" y="892264"/>
                    </a:lnTo>
                    <a:lnTo>
                      <a:pt x="1335832" y="916654"/>
                    </a:lnTo>
                    <a:lnTo>
                      <a:pt x="1296561" y="916654"/>
                    </a:lnTo>
                    <a:lnTo>
                      <a:pt x="1293710" y="892264"/>
                    </a:lnTo>
                    <a:lnTo>
                      <a:pt x="1290860" y="870092"/>
                    </a:lnTo>
                    <a:lnTo>
                      <a:pt x="1288326" y="849820"/>
                    </a:lnTo>
                    <a:lnTo>
                      <a:pt x="1285792" y="831132"/>
                    </a:lnTo>
                    <a:lnTo>
                      <a:pt x="1280092" y="797873"/>
                    </a:lnTo>
                    <a:lnTo>
                      <a:pt x="1275341" y="769366"/>
                    </a:lnTo>
                    <a:lnTo>
                      <a:pt x="1270590" y="745293"/>
                    </a:lnTo>
                    <a:lnTo>
                      <a:pt x="1266473" y="725021"/>
                    </a:lnTo>
                    <a:lnTo>
                      <a:pt x="1262356" y="706967"/>
                    </a:lnTo>
                    <a:lnTo>
                      <a:pt x="1258872" y="690179"/>
                    </a:lnTo>
                    <a:lnTo>
                      <a:pt x="1256339" y="673074"/>
                    </a:lnTo>
                    <a:lnTo>
                      <a:pt x="1254438" y="655970"/>
                    </a:lnTo>
                    <a:lnTo>
                      <a:pt x="1253805" y="647101"/>
                    </a:lnTo>
                    <a:lnTo>
                      <a:pt x="1252855" y="637915"/>
                    </a:lnTo>
                    <a:lnTo>
                      <a:pt x="1252538" y="627463"/>
                    </a:lnTo>
                    <a:lnTo>
                      <a:pt x="1252538" y="616377"/>
                    </a:lnTo>
                    <a:lnTo>
                      <a:pt x="1252855" y="606557"/>
                    </a:lnTo>
                    <a:lnTo>
                      <a:pt x="1254122" y="597055"/>
                    </a:lnTo>
                    <a:lnTo>
                      <a:pt x="1255705" y="588186"/>
                    </a:lnTo>
                    <a:lnTo>
                      <a:pt x="1256972" y="583751"/>
                    </a:lnTo>
                    <a:lnTo>
                      <a:pt x="1258239" y="579634"/>
                    </a:lnTo>
                    <a:lnTo>
                      <a:pt x="1261406" y="571398"/>
                    </a:lnTo>
                    <a:lnTo>
                      <a:pt x="1264573" y="564430"/>
                    </a:lnTo>
                    <a:lnTo>
                      <a:pt x="1268374" y="557778"/>
                    </a:lnTo>
                    <a:lnTo>
                      <a:pt x="1272807" y="551760"/>
                    </a:lnTo>
                    <a:lnTo>
                      <a:pt x="1277241" y="546375"/>
                    </a:lnTo>
                    <a:lnTo>
                      <a:pt x="1281992" y="541941"/>
                    </a:lnTo>
                    <a:lnTo>
                      <a:pt x="1287376" y="537823"/>
                    </a:lnTo>
                    <a:lnTo>
                      <a:pt x="1293077" y="534655"/>
                    </a:lnTo>
                    <a:lnTo>
                      <a:pt x="1298778" y="531805"/>
                    </a:lnTo>
                    <a:lnTo>
                      <a:pt x="1304162" y="529904"/>
                    </a:lnTo>
                    <a:lnTo>
                      <a:pt x="1310179" y="528954"/>
                    </a:lnTo>
                    <a:lnTo>
                      <a:pt x="1315880" y="528637"/>
                    </a:lnTo>
                    <a:close/>
                    <a:moveTo>
                      <a:pt x="1316038" y="427125"/>
                    </a:moveTo>
                    <a:lnTo>
                      <a:pt x="1306196" y="427443"/>
                    </a:lnTo>
                    <a:lnTo>
                      <a:pt x="1296353" y="427761"/>
                    </a:lnTo>
                    <a:lnTo>
                      <a:pt x="1283971" y="428715"/>
                    </a:lnTo>
                    <a:lnTo>
                      <a:pt x="1269048" y="430622"/>
                    </a:lnTo>
                    <a:lnTo>
                      <a:pt x="1252221" y="432529"/>
                    </a:lnTo>
                    <a:lnTo>
                      <a:pt x="1233806" y="435390"/>
                    </a:lnTo>
                    <a:lnTo>
                      <a:pt x="1224281" y="437615"/>
                    </a:lnTo>
                    <a:lnTo>
                      <a:pt x="1214121" y="439523"/>
                    </a:lnTo>
                    <a:lnTo>
                      <a:pt x="1204278" y="441748"/>
                    </a:lnTo>
                    <a:lnTo>
                      <a:pt x="1193483" y="444609"/>
                    </a:lnTo>
                    <a:lnTo>
                      <a:pt x="1183323" y="447470"/>
                    </a:lnTo>
                    <a:lnTo>
                      <a:pt x="1172528" y="450967"/>
                    </a:lnTo>
                    <a:lnTo>
                      <a:pt x="1161733" y="454463"/>
                    </a:lnTo>
                    <a:lnTo>
                      <a:pt x="1150938" y="458914"/>
                    </a:lnTo>
                    <a:lnTo>
                      <a:pt x="1140143" y="463364"/>
                    </a:lnTo>
                    <a:lnTo>
                      <a:pt x="1129348" y="467814"/>
                    </a:lnTo>
                    <a:lnTo>
                      <a:pt x="1118871" y="473218"/>
                    </a:lnTo>
                    <a:lnTo>
                      <a:pt x="1108393" y="478940"/>
                    </a:lnTo>
                    <a:lnTo>
                      <a:pt x="1097916" y="484980"/>
                    </a:lnTo>
                    <a:lnTo>
                      <a:pt x="1088073" y="491338"/>
                    </a:lnTo>
                    <a:lnTo>
                      <a:pt x="1078231" y="498331"/>
                    </a:lnTo>
                    <a:lnTo>
                      <a:pt x="1069023" y="505960"/>
                    </a:lnTo>
                    <a:lnTo>
                      <a:pt x="1059498" y="514225"/>
                    </a:lnTo>
                    <a:lnTo>
                      <a:pt x="1050926" y="522808"/>
                    </a:lnTo>
                    <a:lnTo>
                      <a:pt x="1043623" y="530755"/>
                    </a:lnTo>
                    <a:lnTo>
                      <a:pt x="1036638" y="539656"/>
                    </a:lnTo>
                    <a:lnTo>
                      <a:pt x="1029971" y="548557"/>
                    </a:lnTo>
                    <a:lnTo>
                      <a:pt x="1023938" y="557775"/>
                    </a:lnTo>
                    <a:lnTo>
                      <a:pt x="1018541" y="567312"/>
                    </a:lnTo>
                    <a:lnTo>
                      <a:pt x="1013461" y="577166"/>
                    </a:lnTo>
                    <a:lnTo>
                      <a:pt x="1009333" y="587656"/>
                    </a:lnTo>
                    <a:lnTo>
                      <a:pt x="1005206" y="598464"/>
                    </a:lnTo>
                    <a:lnTo>
                      <a:pt x="1001713" y="608954"/>
                    </a:lnTo>
                    <a:lnTo>
                      <a:pt x="998856" y="620398"/>
                    </a:lnTo>
                    <a:lnTo>
                      <a:pt x="996633" y="632160"/>
                    </a:lnTo>
                    <a:lnTo>
                      <a:pt x="994728" y="643922"/>
                    </a:lnTo>
                    <a:lnTo>
                      <a:pt x="993458" y="656319"/>
                    </a:lnTo>
                    <a:lnTo>
                      <a:pt x="992506" y="668716"/>
                    </a:lnTo>
                    <a:lnTo>
                      <a:pt x="992506" y="681750"/>
                    </a:lnTo>
                    <a:lnTo>
                      <a:pt x="992506" y="694783"/>
                    </a:lnTo>
                    <a:lnTo>
                      <a:pt x="993141" y="707498"/>
                    </a:lnTo>
                    <a:lnTo>
                      <a:pt x="994093" y="719260"/>
                    </a:lnTo>
                    <a:lnTo>
                      <a:pt x="994728" y="730704"/>
                    </a:lnTo>
                    <a:lnTo>
                      <a:pt x="996316" y="741829"/>
                    </a:lnTo>
                    <a:lnTo>
                      <a:pt x="997586" y="752002"/>
                    </a:lnTo>
                    <a:lnTo>
                      <a:pt x="998856" y="762174"/>
                    </a:lnTo>
                    <a:lnTo>
                      <a:pt x="1000443" y="771393"/>
                    </a:lnTo>
                    <a:lnTo>
                      <a:pt x="1002031" y="780611"/>
                    </a:lnTo>
                    <a:lnTo>
                      <a:pt x="1003936" y="789194"/>
                    </a:lnTo>
                    <a:lnTo>
                      <a:pt x="1005841" y="797777"/>
                    </a:lnTo>
                    <a:lnTo>
                      <a:pt x="1008063" y="805724"/>
                    </a:lnTo>
                    <a:lnTo>
                      <a:pt x="1010603" y="813035"/>
                    </a:lnTo>
                    <a:lnTo>
                      <a:pt x="1012826" y="820347"/>
                    </a:lnTo>
                    <a:lnTo>
                      <a:pt x="1015683" y="827022"/>
                    </a:lnTo>
                    <a:lnTo>
                      <a:pt x="1018223" y="833698"/>
                    </a:lnTo>
                    <a:lnTo>
                      <a:pt x="1020763" y="840055"/>
                    </a:lnTo>
                    <a:lnTo>
                      <a:pt x="1023621" y="846095"/>
                    </a:lnTo>
                    <a:lnTo>
                      <a:pt x="1026478" y="851817"/>
                    </a:lnTo>
                    <a:lnTo>
                      <a:pt x="1032828" y="862943"/>
                    </a:lnTo>
                    <a:lnTo>
                      <a:pt x="1039496" y="872797"/>
                    </a:lnTo>
                    <a:lnTo>
                      <a:pt x="1046481" y="882652"/>
                    </a:lnTo>
                    <a:lnTo>
                      <a:pt x="1053466" y="891552"/>
                    </a:lnTo>
                    <a:lnTo>
                      <a:pt x="1061086" y="900135"/>
                    </a:lnTo>
                    <a:lnTo>
                      <a:pt x="1076643" y="917301"/>
                    </a:lnTo>
                    <a:lnTo>
                      <a:pt x="1091883" y="934467"/>
                    </a:lnTo>
                    <a:lnTo>
                      <a:pt x="1099821" y="943367"/>
                    </a:lnTo>
                    <a:lnTo>
                      <a:pt x="1107441" y="952904"/>
                    </a:lnTo>
                    <a:lnTo>
                      <a:pt x="1115061" y="962758"/>
                    </a:lnTo>
                    <a:lnTo>
                      <a:pt x="1122681" y="973566"/>
                    </a:lnTo>
                    <a:lnTo>
                      <a:pt x="1129983" y="985010"/>
                    </a:lnTo>
                    <a:lnTo>
                      <a:pt x="1136968" y="996772"/>
                    </a:lnTo>
                    <a:lnTo>
                      <a:pt x="1143953" y="1009805"/>
                    </a:lnTo>
                    <a:lnTo>
                      <a:pt x="1150938" y="1024427"/>
                    </a:lnTo>
                    <a:lnTo>
                      <a:pt x="1153796" y="1031739"/>
                    </a:lnTo>
                    <a:lnTo>
                      <a:pt x="1157288" y="1039686"/>
                    </a:lnTo>
                    <a:lnTo>
                      <a:pt x="1160146" y="1047633"/>
                    </a:lnTo>
                    <a:lnTo>
                      <a:pt x="1162686" y="1056216"/>
                    </a:lnTo>
                    <a:lnTo>
                      <a:pt x="1165543" y="1064799"/>
                    </a:lnTo>
                    <a:lnTo>
                      <a:pt x="1168083" y="1074017"/>
                    </a:lnTo>
                    <a:lnTo>
                      <a:pt x="1170941" y="1083554"/>
                    </a:lnTo>
                    <a:lnTo>
                      <a:pt x="1173163" y="1093408"/>
                    </a:lnTo>
                    <a:lnTo>
                      <a:pt x="1175386" y="1103580"/>
                    </a:lnTo>
                    <a:lnTo>
                      <a:pt x="1177608" y="1114388"/>
                    </a:lnTo>
                    <a:lnTo>
                      <a:pt x="1179513" y="1125196"/>
                    </a:lnTo>
                    <a:lnTo>
                      <a:pt x="1181418" y="1136958"/>
                    </a:lnTo>
                    <a:lnTo>
                      <a:pt x="1181680" y="1141412"/>
                    </a:lnTo>
                    <a:lnTo>
                      <a:pt x="1456680" y="1141412"/>
                    </a:lnTo>
                    <a:lnTo>
                      <a:pt x="1456691" y="1136958"/>
                    </a:lnTo>
                    <a:lnTo>
                      <a:pt x="1458596" y="1125196"/>
                    </a:lnTo>
                    <a:lnTo>
                      <a:pt x="1460818" y="1114388"/>
                    </a:lnTo>
                    <a:lnTo>
                      <a:pt x="1462723" y="1103580"/>
                    </a:lnTo>
                    <a:lnTo>
                      <a:pt x="1464946" y="1093408"/>
                    </a:lnTo>
                    <a:lnTo>
                      <a:pt x="1467486" y="1083554"/>
                    </a:lnTo>
                    <a:lnTo>
                      <a:pt x="1470026" y="1074017"/>
                    </a:lnTo>
                    <a:lnTo>
                      <a:pt x="1472883" y="1064799"/>
                    </a:lnTo>
                    <a:lnTo>
                      <a:pt x="1475423" y="1056216"/>
                    </a:lnTo>
                    <a:lnTo>
                      <a:pt x="1478281" y="1047633"/>
                    </a:lnTo>
                    <a:lnTo>
                      <a:pt x="1481456" y="1039686"/>
                    </a:lnTo>
                    <a:lnTo>
                      <a:pt x="1484313" y="1031739"/>
                    </a:lnTo>
                    <a:lnTo>
                      <a:pt x="1487806" y="1024427"/>
                    </a:lnTo>
                    <a:lnTo>
                      <a:pt x="1494156" y="1009805"/>
                    </a:lnTo>
                    <a:lnTo>
                      <a:pt x="1501141" y="996772"/>
                    </a:lnTo>
                    <a:lnTo>
                      <a:pt x="1508443" y="985010"/>
                    </a:lnTo>
                    <a:lnTo>
                      <a:pt x="1515746" y="973566"/>
                    </a:lnTo>
                    <a:lnTo>
                      <a:pt x="1523048" y="962758"/>
                    </a:lnTo>
                    <a:lnTo>
                      <a:pt x="1530986" y="952904"/>
                    </a:lnTo>
                    <a:lnTo>
                      <a:pt x="1538606" y="943367"/>
                    </a:lnTo>
                    <a:lnTo>
                      <a:pt x="1546543" y="934467"/>
                    </a:lnTo>
                    <a:lnTo>
                      <a:pt x="1561466" y="917301"/>
                    </a:lnTo>
                    <a:lnTo>
                      <a:pt x="1577341" y="900135"/>
                    </a:lnTo>
                    <a:lnTo>
                      <a:pt x="1584643" y="891552"/>
                    </a:lnTo>
                    <a:lnTo>
                      <a:pt x="1591946" y="882652"/>
                    </a:lnTo>
                    <a:lnTo>
                      <a:pt x="1598613" y="872797"/>
                    </a:lnTo>
                    <a:lnTo>
                      <a:pt x="1605281" y="862943"/>
                    </a:lnTo>
                    <a:lnTo>
                      <a:pt x="1611631" y="851817"/>
                    </a:lnTo>
                    <a:lnTo>
                      <a:pt x="1614806" y="846095"/>
                    </a:lnTo>
                    <a:lnTo>
                      <a:pt x="1617346" y="840055"/>
                    </a:lnTo>
                    <a:lnTo>
                      <a:pt x="1620203" y="833698"/>
                    </a:lnTo>
                    <a:lnTo>
                      <a:pt x="1623061" y="827022"/>
                    </a:lnTo>
                    <a:lnTo>
                      <a:pt x="1625283" y="820347"/>
                    </a:lnTo>
                    <a:lnTo>
                      <a:pt x="1628141" y="813035"/>
                    </a:lnTo>
                    <a:lnTo>
                      <a:pt x="1630046" y="805724"/>
                    </a:lnTo>
                    <a:lnTo>
                      <a:pt x="1632268" y="797777"/>
                    </a:lnTo>
                    <a:lnTo>
                      <a:pt x="1634491" y="789194"/>
                    </a:lnTo>
                    <a:lnTo>
                      <a:pt x="1636396" y="780611"/>
                    </a:lnTo>
                    <a:lnTo>
                      <a:pt x="1637983" y="771393"/>
                    </a:lnTo>
                    <a:lnTo>
                      <a:pt x="1639571" y="762174"/>
                    </a:lnTo>
                    <a:lnTo>
                      <a:pt x="1641158" y="752002"/>
                    </a:lnTo>
                    <a:lnTo>
                      <a:pt x="1642428" y="741829"/>
                    </a:lnTo>
                    <a:lnTo>
                      <a:pt x="1643381" y="730704"/>
                    </a:lnTo>
                    <a:lnTo>
                      <a:pt x="1644333" y="719260"/>
                    </a:lnTo>
                    <a:lnTo>
                      <a:pt x="1644968" y="707498"/>
                    </a:lnTo>
                    <a:lnTo>
                      <a:pt x="1645603" y="694783"/>
                    </a:lnTo>
                    <a:lnTo>
                      <a:pt x="1645921" y="681750"/>
                    </a:lnTo>
                    <a:lnTo>
                      <a:pt x="1645603" y="668716"/>
                    </a:lnTo>
                    <a:lnTo>
                      <a:pt x="1644968" y="656319"/>
                    </a:lnTo>
                    <a:lnTo>
                      <a:pt x="1643698" y="643922"/>
                    </a:lnTo>
                    <a:lnTo>
                      <a:pt x="1641793" y="632160"/>
                    </a:lnTo>
                    <a:lnTo>
                      <a:pt x="1639253" y="620398"/>
                    </a:lnTo>
                    <a:lnTo>
                      <a:pt x="1636396" y="608954"/>
                    </a:lnTo>
                    <a:lnTo>
                      <a:pt x="1632903" y="598464"/>
                    </a:lnTo>
                    <a:lnTo>
                      <a:pt x="1629411" y="587656"/>
                    </a:lnTo>
                    <a:lnTo>
                      <a:pt x="1624648" y="577166"/>
                    </a:lnTo>
                    <a:lnTo>
                      <a:pt x="1619568" y="567312"/>
                    </a:lnTo>
                    <a:lnTo>
                      <a:pt x="1614488" y="557775"/>
                    </a:lnTo>
                    <a:lnTo>
                      <a:pt x="1608456" y="548557"/>
                    </a:lnTo>
                    <a:lnTo>
                      <a:pt x="1602106" y="539656"/>
                    </a:lnTo>
                    <a:lnTo>
                      <a:pt x="1595121" y="530755"/>
                    </a:lnTo>
                    <a:lnTo>
                      <a:pt x="1587183" y="522808"/>
                    </a:lnTo>
                    <a:lnTo>
                      <a:pt x="1578611" y="514225"/>
                    </a:lnTo>
                    <a:lnTo>
                      <a:pt x="1569721" y="505960"/>
                    </a:lnTo>
                    <a:lnTo>
                      <a:pt x="1559878" y="498331"/>
                    </a:lnTo>
                    <a:lnTo>
                      <a:pt x="1550353" y="491338"/>
                    </a:lnTo>
                    <a:lnTo>
                      <a:pt x="1540193" y="484980"/>
                    </a:lnTo>
                    <a:lnTo>
                      <a:pt x="1529716" y="478622"/>
                    </a:lnTo>
                    <a:lnTo>
                      <a:pt x="1519556" y="473218"/>
                    </a:lnTo>
                    <a:lnTo>
                      <a:pt x="1508761" y="467814"/>
                    </a:lnTo>
                    <a:lnTo>
                      <a:pt x="1497966" y="463046"/>
                    </a:lnTo>
                    <a:lnTo>
                      <a:pt x="1487488" y="458596"/>
                    </a:lnTo>
                    <a:lnTo>
                      <a:pt x="1476376" y="454463"/>
                    </a:lnTo>
                    <a:lnTo>
                      <a:pt x="1465581" y="450967"/>
                    </a:lnTo>
                    <a:lnTo>
                      <a:pt x="1455103" y="447470"/>
                    </a:lnTo>
                    <a:lnTo>
                      <a:pt x="1444308" y="444609"/>
                    </a:lnTo>
                    <a:lnTo>
                      <a:pt x="1434148" y="441748"/>
                    </a:lnTo>
                    <a:lnTo>
                      <a:pt x="1423988" y="439523"/>
                    </a:lnTo>
                    <a:lnTo>
                      <a:pt x="1413828" y="437615"/>
                    </a:lnTo>
                    <a:lnTo>
                      <a:pt x="1404303" y="435390"/>
                    </a:lnTo>
                    <a:lnTo>
                      <a:pt x="1385888" y="432529"/>
                    </a:lnTo>
                    <a:lnTo>
                      <a:pt x="1369061" y="430304"/>
                    </a:lnTo>
                    <a:lnTo>
                      <a:pt x="1354456" y="428715"/>
                    </a:lnTo>
                    <a:lnTo>
                      <a:pt x="1342073" y="427761"/>
                    </a:lnTo>
                    <a:lnTo>
                      <a:pt x="1332866" y="427443"/>
                    </a:lnTo>
                    <a:lnTo>
                      <a:pt x="1323023" y="427125"/>
                    </a:lnTo>
                    <a:lnTo>
                      <a:pt x="1316038" y="427125"/>
                    </a:lnTo>
                    <a:close/>
                    <a:moveTo>
                      <a:pt x="1309371" y="354012"/>
                    </a:moveTo>
                    <a:lnTo>
                      <a:pt x="1315403" y="354012"/>
                    </a:lnTo>
                    <a:lnTo>
                      <a:pt x="1322071" y="354012"/>
                    </a:lnTo>
                    <a:lnTo>
                      <a:pt x="1328103" y="354012"/>
                    </a:lnTo>
                    <a:lnTo>
                      <a:pt x="1337628" y="354330"/>
                    </a:lnTo>
                    <a:lnTo>
                      <a:pt x="1350011" y="354966"/>
                    </a:lnTo>
                    <a:lnTo>
                      <a:pt x="1365568" y="356237"/>
                    </a:lnTo>
                    <a:lnTo>
                      <a:pt x="1383666" y="358145"/>
                    </a:lnTo>
                    <a:lnTo>
                      <a:pt x="1403351" y="361006"/>
                    </a:lnTo>
                    <a:lnTo>
                      <a:pt x="1413828" y="362913"/>
                    </a:lnTo>
                    <a:lnTo>
                      <a:pt x="1424941" y="364820"/>
                    </a:lnTo>
                    <a:lnTo>
                      <a:pt x="1436371" y="367363"/>
                    </a:lnTo>
                    <a:lnTo>
                      <a:pt x="1448118" y="369906"/>
                    </a:lnTo>
                    <a:lnTo>
                      <a:pt x="1460183" y="373085"/>
                    </a:lnTo>
                    <a:lnTo>
                      <a:pt x="1471931" y="376264"/>
                    </a:lnTo>
                    <a:lnTo>
                      <a:pt x="1484313" y="380079"/>
                    </a:lnTo>
                    <a:lnTo>
                      <a:pt x="1497013" y="383893"/>
                    </a:lnTo>
                    <a:lnTo>
                      <a:pt x="1509396" y="388661"/>
                    </a:lnTo>
                    <a:lnTo>
                      <a:pt x="1522096" y="393748"/>
                    </a:lnTo>
                    <a:lnTo>
                      <a:pt x="1534478" y="399152"/>
                    </a:lnTo>
                    <a:lnTo>
                      <a:pt x="1547178" y="405191"/>
                    </a:lnTo>
                    <a:lnTo>
                      <a:pt x="1559561" y="411549"/>
                    </a:lnTo>
                    <a:lnTo>
                      <a:pt x="1571943" y="418542"/>
                    </a:lnTo>
                    <a:lnTo>
                      <a:pt x="1584008" y="425854"/>
                    </a:lnTo>
                    <a:lnTo>
                      <a:pt x="1595756" y="433801"/>
                    </a:lnTo>
                    <a:lnTo>
                      <a:pt x="1607186" y="442384"/>
                    </a:lnTo>
                    <a:lnTo>
                      <a:pt x="1618616" y="451602"/>
                    </a:lnTo>
                    <a:lnTo>
                      <a:pt x="1629728" y="461139"/>
                    </a:lnTo>
                    <a:lnTo>
                      <a:pt x="1640206" y="471629"/>
                    </a:lnTo>
                    <a:lnTo>
                      <a:pt x="1650366" y="483073"/>
                    </a:lnTo>
                    <a:lnTo>
                      <a:pt x="1659891" y="494199"/>
                    </a:lnTo>
                    <a:lnTo>
                      <a:pt x="1668463" y="506278"/>
                    </a:lnTo>
                    <a:lnTo>
                      <a:pt x="1672591" y="512318"/>
                    </a:lnTo>
                    <a:lnTo>
                      <a:pt x="1676401" y="518676"/>
                    </a:lnTo>
                    <a:lnTo>
                      <a:pt x="1680211" y="525033"/>
                    </a:lnTo>
                    <a:lnTo>
                      <a:pt x="1683703" y="531391"/>
                    </a:lnTo>
                    <a:lnTo>
                      <a:pt x="1690371" y="544424"/>
                    </a:lnTo>
                    <a:lnTo>
                      <a:pt x="1696403" y="558093"/>
                    </a:lnTo>
                    <a:lnTo>
                      <a:pt x="1701801" y="572398"/>
                    </a:lnTo>
                    <a:lnTo>
                      <a:pt x="1706563" y="586703"/>
                    </a:lnTo>
                    <a:lnTo>
                      <a:pt x="1710056" y="601325"/>
                    </a:lnTo>
                    <a:lnTo>
                      <a:pt x="1713548" y="616266"/>
                    </a:lnTo>
                    <a:lnTo>
                      <a:pt x="1715771" y="631842"/>
                    </a:lnTo>
                    <a:lnTo>
                      <a:pt x="1717993" y="647736"/>
                    </a:lnTo>
                    <a:lnTo>
                      <a:pt x="1718946" y="663948"/>
                    </a:lnTo>
                    <a:lnTo>
                      <a:pt x="1719263" y="680478"/>
                    </a:lnTo>
                    <a:lnTo>
                      <a:pt x="1718946" y="697644"/>
                    </a:lnTo>
                    <a:lnTo>
                      <a:pt x="1718311" y="712584"/>
                    </a:lnTo>
                    <a:lnTo>
                      <a:pt x="1717041" y="727207"/>
                    </a:lnTo>
                    <a:lnTo>
                      <a:pt x="1716088" y="740876"/>
                    </a:lnTo>
                    <a:lnTo>
                      <a:pt x="1714501" y="753909"/>
                    </a:lnTo>
                    <a:lnTo>
                      <a:pt x="1712913" y="766624"/>
                    </a:lnTo>
                    <a:lnTo>
                      <a:pt x="1711326" y="778704"/>
                    </a:lnTo>
                    <a:lnTo>
                      <a:pt x="1709103" y="790148"/>
                    </a:lnTo>
                    <a:lnTo>
                      <a:pt x="1706881" y="801274"/>
                    </a:lnTo>
                    <a:lnTo>
                      <a:pt x="1704658" y="812082"/>
                    </a:lnTo>
                    <a:lnTo>
                      <a:pt x="1701801" y="821936"/>
                    </a:lnTo>
                    <a:lnTo>
                      <a:pt x="1698943" y="831790"/>
                    </a:lnTo>
                    <a:lnTo>
                      <a:pt x="1696086" y="841009"/>
                    </a:lnTo>
                    <a:lnTo>
                      <a:pt x="1692911" y="849910"/>
                    </a:lnTo>
                    <a:lnTo>
                      <a:pt x="1689736" y="858175"/>
                    </a:lnTo>
                    <a:lnTo>
                      <a:pt x="1686243" y="866122"/>
                    </a:lnTo>
                    <a:lnTo>
                      <a:pt x="1682751" y="874069"/>
                    </a:lnTo>
                    <a:lnTo>
                      <a:pt x="1679258" y="881698"/>
                    </a:lnTo>
                    <a:lnTo>
                      <a:pt x="1675448" y="888691"/>
                    </a:lnTo>
                    <a:lnTo>
                      <a:pt x="1671321" y="895367"/>
                    </a:lnTo>
                    <a:lnTo>
                      <a:pt x="1667828" y="902042"/>
                    </a:lnTo>
                    <a:lnTo>
                      <a:pt x="1659573" y="914440"/>
                    </a:lnTo>
                    <a:lnTo>
                      <a:pt x="1651001" y="925884"/>
                    </a:lnTo>
                    <a:lnTo>
                      <a:pt x="1642428" y="936692"/>
                    </a:lnTo>
                    <a:lnTo>
                      <a:pt x="1633856" y="947182"/>
                    </a:lnTo>
                    <a:lnTo>
                      <a:pt x="1624648" y="957036"/>
                    </a:lnTo>
                    <a:lnTo>
                      <a:pt x="1615758" y="966891"/>
                    </a:lnTo>
                    <a:lnTo>
                      <a:pt x="1602423" y="981831"/>
                    </a:lnTo>
                    <a:lnTo>
                      <a:pt x="1595756" y="989460"/>
                    </a:lnTo>
                    <a:lnTo>
                      <a:pt x="1589406" y="997407"/>
                    </a:lnTo>
                    <a:lnTo>
                      <a:pt x="1583056" y="1005672"/>
                    </a:lnTo>
                    <a:lnTo>
                      <a:pt x="1576706" y="1014255"/>
                    </a:lnTo>
                    <a:lnTo>
                      <a:pt x="1570991" y="1023474"/>
                    </a:lnTo>
                    <a:lnTo>
                      <a:pt x="1564958" y="1033010"/>
                    </a:lnTo>
                    <a:lnTo>
                      <a:pt x="1559561" y="1043818"/>
                    </a:lnTo>
                    <a:lnTo>
                      <a:pt x="1554163" y="1054626"/>
                    </a:lnTo>
                    <a:lnTo>
                      <a:pt x="1549083" y="1067024"/>
                    </a:lnTo>
                    <a:lnTo>
                      <a:pt x="1544638" y="1080057"/>
                    </a:lnTo>
                    <a:lnTo>
                      <a:pt x="1540193" y="1094680"/>
                    </a:lnTo>
                    <a:lnTo>
                      <a:pt x="1536383" y="1110256"/>
                    </a:lnTo>
                    <a:lnTo>
                      <a:pt x="1532891" y="1127104"/>
                    </a:lnTo>
                    <a:lnTo>
                      <a:pt x="1529716" y="1144905"/>
                    </a:lnTo>
                    <a:lnTo>
                      <a:pt x="1529716" y="1286999"/>
                    </a:lnTo>
                    <a:lnTo>
                      <a:pt x="1526858" y="1293992"/>
                    </a:lnTo>
                    <a:lnTo>
                      <a:pt x="1525906" y="1296535"/>
                    </a:lnTo>
                    <a:lnTo>
                      <a:pt x="1523366" y="1300986"/>
                    </a:lnTo>
                    <a:lnTo>
                      <a:pt x="1520508" y="1306072"/>
                    </a:lnTo>
                    <a:lnTo>
                      <a:pt x="1516063" y="1312747"/>
                    </a:lnTo>
                    <a:lnTo>
                      <a:pt x="1510348" y="1320694"/>
                    </a:lnTo>
                    <a:lnTo>
                      <a:pt x="1503046" y="1328641"/>
                    </a:lnTo>
                    <a:lnTo>
                      <a:pt x="1499236" y="1333410"/>
                    </a:lnTo>
                    <a:lnTo>
                      <a:pt x="1494473" y="1337542"/>
                    </a:lnTo>
                    <a:lnTo>
                      <a:pt x="1489393" y="1342310"/>
                    </a:lnTo>
                    <a:lnTo>
                      <a:pt x="1483996" y="1346761"/>
                    </a:lnTo>
                    <a:lnTo>
                      <a:pt x="1478281" y="1351211"/>
                    </a:lnTo>
                    <a:lnTo>
                      <a:pt x="1471931" y="1355979"/>
                    </a:lnTo>
                    <a:lnTo>
                      <a:pt x="1465263" y="1360748"/>
                    </a:lnTo>
                    <a:lnTo>
                      <a:pt x="1457961" y="1365516"/>
                    </a:lnTo>
                    <a:lnTo>
                      <a:pt x="1450341" y="1369648"/>
                    </a:lnTo>
                    <a:lnTo>
                      <a:pt x="1442086" y="1374417"/>
                    </a:lnTo>
                    <a:lnTo>
                      <a:pt x="1432878" y="1378867"/>
                    </a:lnTo>
                    <a:lnTo>
                      <a:pt x="1423671" y="1382682"/>
                    </a:lnTo>
                    <a:lnTo>
                      <a:pt x="1413511" y="1386814"/>
                    </a:lnTo>
                    <a:lnTo>
                      <a:pt x="1403351" y="1390311"/>
                    </a:lnTo>
                    <a:lnTo>
                      <a:pt x="1392238" y="1394125"/>
                    </a:lnTo>
                    <a:lnTo>
                      <a:pt x="1380173" y="1397622"/>
                    </a:lnTo>
                    <a:lnTo>
                      <a:pt x="1367791" y="1400483"/>
                    </a:lnTo>
                    <a:lnTo>
                      <a:pt x="1354773" y="1403662"/>
                    </a:lnTo>
                    <a:lnTo>
                      <a:pt x="1341121" y="1405887"/>
                    </a:lnTo>
                    <a:lnTo>
                      <a:pt x="1326833" y="1407794"/>
                    </a:lnTo>
                    <a:lnTo>
                      <a:pt x="1324611" y="1408112"/>
                    </a:lnTo>
                    <a:lnTo>
                      <a:pt x="1311276" y="1407794"/>
                    </a:lnTo>
                    <a:lnTo>
                      <a:pt x="1296988" y="1405887"/>
                    </a:lnTo>
                    <a:lnTo>
                      <a:pt x="1283336" y="1403662"/>
                    </a:lnTo>
                    <a:lnTo>
                      <a:pt x="1270318" y="1400483"/>
                    </a:lnTo>
                    <a:lnTo>
                      <a:pt x="1257936" y="1397622"/>
                    </a:lnTo>
                    <a:lnTo>
                      <a:pt x="1246188" y="1394125"/>
                    </a:lnTo>
                    <a:lnTo>
                      <a:pt x="1235076" y="1390311"/>
                    </a:lnTo>
                    <a:lnTo>
                      <a:pt x="1224598" y="1386814"/>
                    </a:lnTo>
                    <a:lnTo>
                      <a:pt x="1214438" y="1382682"/>
                    </a:lnTo>
                    <a:lnTo>
                      <a:pt x="1205231" y="1378867"/>
                    </a:lnTo>
                    <a:lnTo>
                      <a:pt x="1196658" y="1374417"/>
                    </a:lnTo>
                    <a:lnTo>
                      <a:pt x="1192940" y="1372348"/>
                    </a:lnTo>
                    <a:lnTo>
                      <a:pt x="1177471" y="1376937"/>
                    </a:lnTo>
                    <a:lnTo>
                      <a:pt x="1156831" y="1382967"/>
                    </a:lnTo>
                    <a:lnTo>
                      <a:pt x="1135872" y="1388679"/>
                    </a:lnTo>
                    <a:lnTo>
                      <a:pt x="1094591" y="1399787"/>
                    </a:lnTo>
                    <a:lnTo>
                      <a:pt x="1054580" y="1409625"/>
                    </a:lnTo>
                    <a:lnTo>
                      <a:pt x="1017744" y="1419462"/>
                    </a:lnTo>
                    <a:lnTo>
                      <a:pt x="985672" y="1428031"/>
                    </a:lnTo>
                    <a:lnTo>
                      <a:pt x="971700" y="1432157"/>
                    </a:lnTo>
                    <a:lnTo>
                      <a:pt x="959633" y="1436282"/>
                    </a:lnTo>
                    <a:lnTo>
                      <a:pt x="949471" y="1439773"/>
                    </a:lnTo>
                    <a:lnTo>
                      <a:pt x="941215" y="1443581"/>
                    </a:lnTo>
                    <a:lnTo>
                      <a:pt x="938357" y="1445168"/>
                    </a:lnTo>
                    <a:lnTo>
                      <a:pt x="935499" y="1446755"/>
                    </a:lnTo>
                    <a:lnTo>
                      <a:pt x="933594" y="1448024"/>
                    </a:lnTo>
                    <a:lnTo>
                      <a:pt x="932324" y="1449928"/>
                    </a:lnTo>
                    <a:lnTo>
                      <a:pt x="932006" y="1451198"/>
                    </a:lnTo>
                    <a:lnTo>
                      <a:pt x="932006" y="1452784"/>
                    </a:lnTo>
                    <a:lnTo>
                      <a:pt x="932641" y="1454054"/>
                    </a:lnTo>
                    <a:lnTo>
                      <a:pt x="934229" y="1455641"/>
                    </a:lnTo>
                    <a:lnTo>
                      <a:pt x="938675" y="1457862"/>
                    </a:lnTo>
                    <a:lnTo>
                      <a:pt x="944390" y="1460401"/>
                    </a:lnTo>
                    <a:lnTo>
                      <a:pt x="950741" y="1462940"/>
                    </a:lnTo>
                    <a:lnTo>
                      <a:pt x="958363" y="1465161"/>
                    </a:lnTo>
                    <a:lnTo>
                      <a:pt x="966619" y="1467065"/>
                    </a:lnTo>
                    <a:lnTo>
                      <a:pt x="976145" y="1469604"/>
                    </a:lnTo>
                    <a:lnTo>
                      <a:pt x="985672" y="1471508"/>
                    </a:lnTo>
                    <a:lnTo>
                      <a:pt x="996468" y="1473412"/>
                    </a:lnTo>
                    <a:lnTo>
                      <a:pt x="1019014" y="1477538"/>
                    </a:lnTo>
                    <a:lnTo>
                      <a:pt x="1043783" y="1481029"/>
                    </a:lnTo>
                    <a:lnTo>
                      <a:pt x="1069505" y="1484202"/>
                    </a:lnTo>
                    <a:lnTo>
                      <a:pt x="1095861" y="1486741"/>
                    </a:lnTo>
                    <a:lnTo>
                      <a:pt x="1122218" y="1489597"/>
                    </a:lnTo>
                    <a:lnTo>
                      <a:pt x="1147939" y="1491819"/>
                    </a:lnTo>
                    <a:lnTo>
                      <a:pt x="1172708" y="1493723"/>
                    </a:lnTo>
                    <a:lnTo>
                      <a:pt x="1195889" y="1495309"/>
                    </a:lnTo>
                    <a:lnTo>
                      <a:pt x="1233995" y="1497214"/>
                    </a:lnTo>
                    <a:lnTo>
                      <a:pt x="1247967" y="1497848"/>
                    </a:lnTo>
                    <a:lnTo>
                      <a:pt x="1257811" y="1497848"/>
                    </a:lnTo>
                    <a:lnTo>
                      <a:pt x="1260034" y="1497848"/>
                    </a:lnTo>
                    <a:lnTo>
                      <a:pt x="1262574" y="1497531"/>
                    </a:lnTo>
                    <a:lnTo>
                      <a:pt x="1268925" y="1495944"/>
                    </a:lnTo>
                    <a:lnTo>
                      <a:pt x="1276864" y="1493723"/>
                    </a:lnTo>
                    <a:lnTo>
                      <a:pt x="1286391" y="1490549"/>
                    </a:lnTo>
                    <a:lnTo>
                      <a:pt x="1297187" y="1486106"/>
                    </a:lnTo>
                    <a:lnTo>
                      <a:pt x="1309254" y="1481663"/>
                    </a:lnTo>
                    <a:lnTo>
                      <a:pt x="1337516" y="1470239"/>
                    </a:lnTo>
                    <a:lnTo>
                      <a:pt x="1369588" y="1456593"/>
                    </a:lnTo>
                    <a:lnTo>
                      <a:pt x="1404836" y="1440725"/>
                    </a:lnTo>
                    <a:lnTo>
                      <a:pt x="1483271" y="1406768"/>
                    </a:lnTo>
                    <a:lnTo>
                      <a:pt x="1524870" y="1388679"/>
                    </a:lnTo>
                    <a:lnTo>
                      <a:pt x="1566786" y="1370908"/>
                    </a:lnTo>
                    <a:lnTo>
                      <a:pt x="1608703" y="1354088"/>
                    </a:lnTo>
                    <a:lnTo>
                      <a:pt x="1629343" y="1346154"/>
                    </a:lnTo>
                    <a:lnTo>
                      <a:pt x="1649666" y="1337903"/>
                    </a:lnTo>
                    <a:lnTo>
                      <a:pt x="1669672" y="1330604"/>
                    </a:lnTo>
                    <a:lnTo>
                      <a:pt x="1689043" y="1323622"/>
                    </a:lnTo>
                    <a:lnTo>
                      <a:pt x="1708095" y="1317275"/>
                    </a:lnTo>
                    <a:lnTo>
                      <a:pt x="1726513" y="1311246"/>
                    </a:lnTo>
                    <a:lnTo>
                      <a:pt x="1743978" y="1305851"/>
                    </a:lnTo>
                    <a:lnTo>
                      <a:pt x="1760491" y="1301725"/>
                    </a:lnTo>
                    <a:lnTo>
                      <a:pt x="1776368" y="1297599"/>
                    </a:lnTo>
                    <a:lnTo>
                      <a:pt x="1790976" y="1294743"/>
                    </a:lnTo>
                    <a:lnTo>
                      <a:pt x="1804630" y="1292204"/>
                    </a:lnTo>
                    <a:lnTo>
                      <a:pt x="1817650" y="1290618"/>
                    </a:lnTo>
                    <a:lnTo>
                      <a:pt x="1829717" y="1289031"/>
                    </a:lnTo>
                    <a:lnTo>
                      <a:pt x="1840831" y="1288396"/>
                    </a:lnTo>
                    <a:lnTo>
                      <a:pt x="1851310" y="1287762"/>
                    </a:lnTo>
                    <a:lnTo>
                      <a:pt x="1860836" y="1287127"/>
                    </a:lnTo>
                    <a:lnTo>
                      <a:pt x="1869728" y="1287762"/>
                    </a:lnTo>
                    <a:lnTo>
                      <a:pt x="1877984" y="1288396"/>
                    </a:lnTo>
                    <a:lnTo>
                      <a:pt x="1885605" y="1289348"/>
                    </a:lnTo>
                    <a:lnTo>
                      <a:pt x="1892274" y="1290618"/>
                    </a:lnTo>
                    <a:lnTo>
                      <a:pt x="1898307" y="1292204"/>
                    </a:lnTo>
                    <a:lnTo>
                      <a:pt x="1904023" y="1294426"/>
                    </a:lnTo>
                    <a:lnTo>
                      <a:pt x="1908469" y="1296647"/>
                    </a:lnTo>
                    <a:lnTo>
                      <a:pt x="1912914" y="1298869"/>
                    </a:lnTo>
                    <a:lnTo>
                      <a:pt x="1916725" y="1302042"/>
                    </a:lnTo>
                    <a:lnTo>
                      <a:pt x="1919901" y="1304899"/>
                    </a:lnTo>
                    <a:lnTo>
                      <a:pt x="1922441" y="1308389"/>
                    </a:lnTo>
                    <a:lnTo>
                      <a:pt x="1924664" y="1311880"/>
                    </a:lnTo>
                    <a:lnTo>
                      <a:pt x="1926252" y="1315688"/>
                    </a:lnTo>
                    <a:lnTo>
                      <a:pt x="1927522" y="1319497"/>
                    </a:lnTo>
                    <a:lnTo>
                      <a:pt x="1928157" y="1323622"/>
                    </a:lnTo>
                    <a:lnTo>
                      <a:pt x="1928474" y="1328065"/>
                    </a:lnTo>
                    <a:lnTo>
                      <a:pt x="1928474" y="1332825"/>
                    </a:lnTo>
                    <a:lnTo>
                      <a:pt x="1928157" y="1336951"/>
                    </a:lnTo>
                    <a:lnTo>
                      <a:pt x="1927522" y="1342029"/>
                    </a:lnTo>
                    <a:lnTo>
                      <a:pt x="1926252" y="1346789"/>
                    </a:lnTo>
                    <a:lnTo>
                      <a:pt x="1924981" y="1351549"/>
                    </a:lnTo>
                    <a:lnTo>
                      <a:pt x="1923711" y="1356627"/>
                    </a:lnTo>
                    <a:lnTo>
                      <a:pt x="1921488" y="1361704"/>
                    </a:lnTo>
                    <a:lnTo>
                      <a:pt x="1919583" y="1366782"/>
                    </a:lnTo>
                    <a:lnTo>
                      <a:pt x="1917728" y="1370490"/>
                    </a:lnTo>
                    <a:lnTo>
                      <a:pt x="1673225" y="1539875"/>
                    </a:lnTo>
                    <a:lnTo>
                      <a:pt x="1839536" y="1455101"/>
                    </a:lnTo>
                    <a:lnTo>
                      <a:pt x="1835829" y="1457509"/>
                    </a:lnTo>
                    <a:lnTo>
                      <a:pt x="1835750" y="1457545"/>
                    </a:lnTo>
                    <a:lnTo>
                      <a:pt x="1831940" y="1459449"/>
                    </a:lnTo>
                    <a:lnTo>
                      <a:pt x="1834797" y="1458179"/>
                    </a:lnTo>
                    <a:lnTo>
                      <a:pt x="1835829" y="1457509"/>
                    </a:lnTo>
                    <a:lnTo>
                      <a:pt x="1846229" y="1452784"/>
                    </a:lnTo>
                    <a:lnTo>
                      <a:pt x="1861789" y="1446437"/>
                    </a:lnTo>
                    <a:lnTo>
                      <a:pt x="1871633" y="1442629"/>
                    </a:lnTo>
                    <a:lnTo>
                      <a:pt x="1882112" y="1438821"/>
                    </a:lnTo>
                    <a:lnTo>
                      <a:pt x="1893226" y="1435013"/>
                    </a:lnTo>
                    <a:lnTo>
                      <a:pt x="1905293" y="1431204"/>
                    </a:lnTo>
                    <a:lnTo>
                      <a:pt x="1917995" y="1427714"/>
                    </a:lnTo>
                    <a:lnTo>
                      <a:pt x="1930697" y="1424857"/>
                    </a:lnTo>
                    <a:lnTo>
                      <a:pt x="1944034" y="1422001"/>
                    </a:lnTo>
                    <a:lnTo>
                      <a:pt x="1957054" y="1420097"/>
                    </a:lnTo>
                    <a:lnTo>
                      <a:pt x="1970391" y="1418828"/>
                    </a:lnTo>
                    <a:lnTo>
                      <a:pt x="1977059" y="1418510"/>
                    </a:lnTo>
                    <a:lnTo>
                      <a:pt x="1983410" y="1418193"/>
                    </a:lnTo>
                    <a:lnTo>
                      <a:pt x="1989761" y="1418510"/>
                    </a:lnTo>
                    <a:lnTo>
                      <a:pt x="1995795" y="1418828"/>
                    </a:lnTo>
                    <a:lnTo>
                      <a:pt x="2001828" y="1419780"/>
                    </a:lnTo>
                    <a:lnTo>
                      <a:pt x="2007862" y="1420732"/>
                    </a:lnTo>
                    <a:lnTo>
                      <a:pt x="2013577" y="1421684"/>
                    </a:lnTo>
                    <a:lnTo>
                      <a:pt x="2018658" y="1423588"/>
                    </a:lnTo>
                    <a:lnTo>
                      <a:pt x="2023739" y="1425175"/>
                    </a:lnTo>
                    <a:lnTo>
                      <a:pt x="2028820" y="1427079"/>
                    </a:lnTo>
                    <a:lnTo>
                      <a:pt x="2033265" y="1429618"/>
                    </a:lnTo>
                    <a:lnTo>
                      <a:pt x="2037394" y="1431839"/>
                    </a:lnTo>
                    <a:lnTo>
                      <a:pt x="2041839" y="1434378"/>
                    </a:lnTo>
                    <a:lnTo>
                      <a:pt x="2045650" y="1437234"/>
                    </a:lnTo>
                    <a:lnTo>
                      <a:pt x="2048825" y="1439773"/>
                    </a:lnTo>
                    <a:lnTo>
                      <a:pt x="2052001" y="1442946"/>
                    </a:lnTo>
                    <a:lnTo>
                      <a:pt x="2054859" y="1445803"/>
                    </a:lnTo>
                    <a:lnTo>
                      <a:pt x="2057082" y="1449294"/>
                    </a:lnTo>
                    <a:lnTo>
                      <a:pt x="2059305" y="1452467"/>
                    </a:lnTo>
                    <a:lnTo>
                      <a:pt x="2060892" y="1455958"/>
                    </a:lnTo>
                    <a:lnTo>
                      <a:pt x="2062162" y="1459131"/>
                    </a:lnTo>
                    <a:lnTo>
                      <a:pt x="2063115" y="1462622"/>
                    </a:lnTo>
                    <a:lnTo>
                      <a:pt x="2063433" y="1465796"/>
                    </a:lnTo>
                    <a:lnTo>
                      <a:pt x="2063750" y="1469287"/>
                    </a:lnTo>
                    <a:lnTo>
                      <a:pt x="2063433" y="1472778"/>
                    </a:lnTo>
                    <a:lnTo>
                      <a:pt x="2062480" y="1476268"/>
                    </a:lnTo>
                    <a:lnTo>
                      <a:pt x="2061210" y="1479442"/>
                    </a:lnTo>
                    <a:lnTo>
                      <a:pt x="2059622" y="1482933"/>
                    </a:lnTo>
                    <a:lnTo>
                      <a:pt x="2057082" y="1485789"/>
                    </a:lnTo>
                    <a:lnTo>
                      <a:pt x="2054541" y="1489280"/>
                    </a:lnTo>
                    <a:lnTo>
                      <a:pt x="2051048" y="1492136"/>
                    </a:lnTo>
                    <a:lnTo>
                      <a:pt x="2047555" y="1495309"/>
                    </a:lnTo>
                    <a:lnTo>
                      <a:pt x="2043110" y="1497848"/>
                    </a:lnTo>
                    <a:lnTo>
                      <a:pt x="2038029" y="1500704"/>
                    </a:lnTo>
                    <a:lnTo>
                      <a:pt x="2017071" y="1511494"/>
                    </a:lnTo>
                    <a:lnTo>
                      <a:pt x="1995795" y="1522919"/>
                    </a:lnTo>
                    <a:lnTo>
                      <a:pt x="1975154" y="1534344"/>
                    </a:lnTo>
                    <a:lnTo>
                      <a:pt x="1956101" y="1545451"/>
                    </a:lnTo>
                    <a:lnTo>
                      <a:pt x="1926252" y="1562271"/>
                    </a:lnTo>
                    <a:lnTo>
                      <a:pt x="1914502" y="1569252"/>
                    </a:lnTo>
                    <a:lnTo>
                      <a:pt x="1983410" y="1527997"/>
                    </a:lnTo>
                    <a:lnTo>
                      <a:pt x="1511215" y="1778704"/>
                    </a:lnTo>
                    <a:lnTo>
                      <a:pt x="1498196" y="1785369"/>
                    </a:lnTo>
                    <a:lnTo>
                      <a:pt x="1482953" y="1792985"/>
                    </a:lnTo>
                    <a:lnTo>
                      <a:pt x="1462948" y="1802823"/>
                    </a:lnTo>
                    <a:lnTo>
                      <a:pt x="1438814" y="1814248"/>
                    </a:lnTo>
                    <a:lnTo>
                      <a:pt x="1410870" y="1827259"/>
                    </a:lnTo>
                    <a:lnTo>
                      <a:pt x="1380385" y="1841223"/>
                    </a:lnTo>
                    <a:lnTo>
                      <a:pt x="1347678" y="1855186"/>
                    </a:lnTo>
                    <a:lnTo>
                      <a:pt x="1313382" y="1869150"/>
                    </a:lnTo>
                    <a:lnTo>
                      <a:pt x="1295917" y="1876131"/>
                    </a:lnTo>
                    <a:lnTo>
                      <a:pt x="1278769" y="1882796"/>
                    </a:lnTo>
                    <a:lnTo>
                      <a:pt x="1260987" y="1889143"/>
                    </a:lnTo>
                    <a:lnTo>
                      <a:pt x="1243204" y="1895172"/>
                    </a:lnTo>
                    <a:lnTo>
                      <a:pt x="1225739" y="1900885"/>
                    </a:lnTo>
                    <a:lnTo>
                      <a:pt x="1208909" y="1905962"/>
                    </a:lnTo>
                    <a:lnTo>
                      <a:pt x="1191761" y="1910723"/>
                    </a:lnTo>
                    <a:lnTo>
                      <a:pt x="1175248" y="1914848"/>
                    </a:lnTo>
                    <a:lnTo>
                      <a:pt x="1159371" y="1918656"/>
                    </a:lnTo>
                    <a:lnTo>
                      <a:pt x="1144129" y="1921513"/>
                    </a:lnTo>
                    <a:lnTo>
                      <a:pt x="1129204" y="1923417"/>
                    </a:lnTo>
                    <a:lnTo>
                      <a:pt x="1115232" y="1925004"/>
                    </a:lnTo>
                    <a:lnTo>
                      <a:pt x="1108563" y="1925321"/>
                    </a:lnTo>
                    <a:lnTo>
                      <a:pt x="1102212" y="1925638"/>
                    </a:lnTo>
                    <a:lnTo>
                      <a:pt x="1095861" y="1925638"/>
                    </a:lnTo>
                    <a:lnTo>
                      <a:pt x="1089828" y="1925321"/>
                    </a:lnTo>
                    <a:lnTo>
                      <a:pt x="1076808" y="1924051"/>
                    </a:lnTo>
                    <a:lnTo>
                      <a:pt x="1061884" y="1922465"/>
                    </a:lnTo>
                    <a:lnTo>
                      <a:pt x="1025683" y="1918656"/>
                    </a:lnTo>
                    <a:lnTo>
                      <a:pt x="983131" y="1912944"/>
                    </a:lnTo>
                    <a:lnTo>
                      <a:pt x="934546" y="1906280"/>
                    </a:lnTo>
                    <a:lnTo>
                      <a:pt x="824992" y="1890412"/>
                    </a:lnTo>
                    <a:lnTo>
                      <a:pt x="707181" y="1872958"/>
                    </a:lnTo>
                    <a:lnTo>
                      <a:pt x="589688" y="1856138"/>
                    </a:lnTo>
                    <a:lnTo>
                      <a:pt x="534117" y="1848522"/>
                    </a:lnTo>
                    <a:lnTo>
                      <a:pt x="482357" y="1841540"/>
                    </a:lnTo>
                    <a:lnTo>
                      <a:pt x="435677" y="1835828"/>
                    </a:lnTo>
                    <a:lnTo>
                      <a:pt x="394713" y="1831385"/>
                    </a:lnTo>
                    <a:lnTo>
                      <a:pt x="376613" y="1829798"/>
                    </a:lnTo>
                    <a:lnTo>
                      <a:pt x="361053" y="1828529"/>
                    </a:lnTo>
                    <a:lnTo>
                      <a:pt x="347399" y="1827577"/>
                    </a:lnTo>
                    <a:lnTo>
                      <a:pt x="335967" y="1827259"/>
                    </a:lnTo>
                    <a:lnTo>
                      <a:pt x="314056" y="1827577"/>
                    </a:lnTo>
                    <a:lnTo>
                      <a:pt x="289922" y="1827894"/>
                    </a:lnTo>
                    <a:lnTo>
                      <a:pt x="237209" y="1829481"/>
                    </a:lnTo>
                    <a:lnTo>
                      <a:pt x="181321" y="1831385"/>
                    </a:lnTo>
                    <a:lnTo>
                      <a:pt x="126702" y="1833606"/>
                    </a:lnTo>
                    <a:lnTo>
                      <a:pt x="37153" y="1837732"/>
                    </a:lnTo>
                    <a:lnTo>
                      <a:pt x="0" y="1839636"/>
                    </a:lnTo>
                    <a:lnTo>
                      <a:pt x="19053" y="1500704"/>
                    </a:lnTo>
                    <a:lnTo>
                      <a:pt x="28580" y="1501657"/>
                    </a:lnTo>
                    <a:lnTo>
                      <a:pt x="54301" y="1503878"/>
                    </a:lnTo>
                    <a:lnTo>
                      <a:pt x="72084" y="1505147"/>
                    </a:lnTo>
                    <a:lnTo>
                      <a:pt x="92089" y="1506099"/>
                    </a:lnTo>
                    <a:lnTo>
                      <a:pt x="114318" y="1507369"/>
                    </a:lnTo>
                    <a:lnTo>
                      <a:pt x="137499" y="1507686"/>
                    </a:lnTo>
                    <a:lnTo>
                      <a:pt x="161632" y="1507369"/>
                    </a:lnTo>
                    <a:lnTo>
                      <a:pt x="173699" y="1506734"/>
                    </a:lnTo>
                    <a:lnTo>
                      <a:pt x="186084" y="1505782"/>
                    </a:lnTo>
                    <a:lnTo>
                      <a:pt x="198151" y="1504830"/>
                    </a:lnTo>
                    <a:lnTo>
                      <a:pt x="210217" y="1503878"/>
                    </a:lnTo>
                    <a:lnTo>
                      <a:pt x="221649" y="1502291"/>
                    </a:lnTo>
                    <a:lnTo>
                      <a:pt x="233399" y="1500704"/>
                    </a:lnTo>
                    <a:lnTo>
                      <a:pt x="244513" y="1498483"/>
                    </a:lnTo>
                    <a:lnTo>
                      <a:pt x="255627" y="1496262"/>
                    </a:lnTo>
                    <a:lnTo>
                      <a:pt x="265471" y="1493088"/>
                    </a:lnTo>
                    <a:lnTo>
                      <a:pt x="275315" y="1490232"/>
                    </a:lnTo>
                    <a:lnTo>
                      <a:pt x="284524" y="1486424"/>
                    </a:lnTo>
                    <a:lnTo>
                      <a:pt x="292780" y="1482615"/>
                    </a:lnTo>
                    <a:lnTo>
                      <a:pt x="300719" y="1478172"/>
                    </a:lnTo>
                    <a:lnTo>
                      <a:pt x="304212" y="1475634"/>
                    </a:lnTo>
                    <a:lnTo>
                      <a:pt x="307705" y="1473095"/>
                    </a:lnTo>
                    <a:lnTo>
                      <a:pt x="321677" y="1462622"/>
                    </a:lnTo>
                    <a:lnTo>
                      <a:pt x="337872" y="1450880"/>
                    </a:lnTo>
                    <a:lnTo>
                      <a:pt x="355972" y="1438821"/>
                    </a:lnTo>
                    <a:lnTo>
                      <a:pt x="375978" y="1426127"/>
                    </a:lnTo>
                    <a:lnTo>
                      <a:pt x="396936" y="1413433"/>
                    </a:lnTo>
                    <a:lnTo>
                      <a:pt x="418847" y="1400421"/>
                    </a:lnTo>
                    <a:lnTo>
                      <a:pt x="441075" y="1387727"/>
                    </a:lnTo>
                    <a:lnTo>
                      <a:pt x="463621" y="1375351"/>
                    </a:lnTo>
                    <a:lnTo>
                      <a:pt x="485850" y="1363291"/>
                    </a:lnTo>
                    <a:lnTo>
                      <a:pt x="508078" y="1352184"/>
                    </a:lnTo>
                    <a:lnTo>
                      <a:pt x="529037" y="1341711"/>
                    </a:lnTo>
                    <a:lnTo>
                      <a:pt x="549042" y="1332191"/>
                    </a:lnTo>
                    <a:lnTo>
                      <a:pt x="567142" y="1323940"/>
                    </a:lnTo>
                    <a:lnTo>
                      <a:pt x="583972" y="1317275"/>
                    </a:lnTo>
                    <a:lnTo>
                      <a:pt x="597945" y="1311880"/>
                    </a:lnTo>
                    <a:lnTo>
                      <a:pt x="604296" y="1309976"/>
                    </a:lnTo>
                    <a:lnTo>
                      <a:pt x="609694" y="1308389"/>
                    </a:lnTo>
                    <a:lnTo>
                      <a:pt x="616680" y="1307120"/>
                    </a:lnTo>
                    <a:lnTo>
                      <a:pt x="626524" y="1304899"/>
                    </a:lnTo>
                    <a:lnTo>
                      <a:pt x="655103" y="1299821"/>
                    </a:lnTo>
                    <a:lnTo>
                      <a:pt x="693844" y="1293474"/>
                    </a:lnTo>
                    <a:lnTo>
                      <a:pt x="740842" y="1286492"/>
                    </a:lnTo>
                    <a:lnTo>
                      <a:pt x="794507" y="1279193"/>
                    </a:lnTo>
                    <a:lnTo>
                      <a:pt x="853254" y="1271894"/>
                    </a:lnTo>
                    <a:lnTo>
                      <a:pt x="884056" y="1268403"/>
                    </a:lnTo>
                    <a:lnTo>
                      <a:pt x="915176" y="1264912"/>
                    </a:lnTo>
                    <a:lnTo>
                      <a:pt x="946931" y="1261421"/>
                    </a:lnTo>
                    <a:lnTo>
                      <a:pt x="979003" y="1258565"/>
                    </a:lnTo>
                    <a:lnTo>
                      <a:pt x="1010758" y="1256026"/>
                    </a:lnTo>
                    <a:lnTo>
                      <a:pt x="1042195" y="1253488"/>
                    </a:lnTo>
                    <a:lnTo>
                      <a:pt x="1073633" y="1251583"/>
                    </a:lnTo>
                    <a:lnTo>
                      <a:pt x="1103800" y="1249997"/>
                    </a:lnTo>
                    <a:lnTo>
                      <a:pt x="1108711" y="1249733"/>
                    </a:lnTo>
                    <a:lnTo>
                      <a:pt x="1108711" y="1144905"/>
                    </a:lnTo>
                    <a:lnTo>
                      <a:pt x="1105218" y="1127104"/>
                    </a:lnTo>
                    <a:lnTo>
                      <a:pt x="1102043" y="1110256"/>
                    </a:lnTo>
                    <a:lnTo>
                      <a:pt x="1097916" y="1094680"/>
                    </a:lnTo>
                    <a:lnTo>
                      <a:pt x="1093788" y="1080057"/>
                    </a:lnTo>
                    <a:lnTo>
                      <a:pt x="1089026" y="1067024"/>
                    </a:lnTo>
                    <a:lnTo>
                      <a:pt x="1083946" y="1054626"/>
                    </a:lnTo>
                    <a:lnTo>
                      <a:pt x="1078866" y="1043818"/>
                    </a:lnTo>
                    <a:lnTo>
                      <a:pt x="1073468" y="1033010"/>
                    </a:lnTo>
                    <a:lnTo>
                      <a:pt x="1067753" y="1023474"/>
                    </a:lnTo>
                    <a:lnTo>
                      <a:pt x="1061721" y="1014255"/>
                    </a:lnTo>
                    <a:lnTo>
                      <a:pt x="1055371" y="1005672"/>
                    </a:lnTo>
                    <a:lnTo>
                      <a:pt x="1049021" y="997407"/>
                    </a:lnTo>
                    <a:lnTo>
                      <a:pt x="1042671" y="989460"/>
                    </a:lnTo>
                    <a:lnTo>
                      <a:pt x="1036003" y="981831"/>
                    </a:lnTo>
                    <a:lnTo>
                      <a:pt x="1022668" y="966891"/>
                    </a:lnTo>
                    <a:lnTo>
                      <a:pt x="1013461" y="957036"/>
                    </a:lnTo>
                    <a:lnTo>
                      <a:pt x="1004888" y="947182"/>
                    </a:lnTo>
                    <a:lnTo>
                      <a:pt x="995681" y="936692"/>
                    </a:lnTo>
                    <a:lnTo>
                      <a:pt x="987108" y="925884"/>
                    </a:lnTo>
                    <a:lnTo>
                      <a:pt x="978853" y="914440"/>
                    </a:lnTo>
                    <a:lnTo>
                      <a:pt x="970916" y="902042"/>
                    </a:lnTo>
                    <a:lnTo>
                      <a:pt x="966788" y="895367"/>
                    </a:lnTo>
                    <a:lnTo>
                      <a:pt x="962978" y="888691"/>
                    </a:lnTo>
                    <a:lnTo>
                      <a:pt x="959168" y="881698"/>
                    </a:lnTo>
                    <a:lnTo>
                      <a:pt x="955676" y="874069"/>
                    </a:lnTo>
                    <a:lnTo>
                      <a:pt x="952183" y="866122"/>
                    </a:lnTo>
                    <a:lnTo>
                      <a:pt x="948691" y="858175"/>
                    </a:lnTo>
                    <a:lnTo>
                      <a:pt x="945516" y="849910"/>
                    </a:lnTo>
                    <a:lnTo>
                      <a:pt x="942341" y="841009"/>
                    </a:lnTo>
                    <a:lnTo>
                      <a:pt x="939483" y="831790"/>
                    </a:lnTo>
                    <a:lnTo>
                      <a:pt x="936626" y="821936"/>
                    </a:lnTo>
                    <a:lnTo>
                      <a:pt x="934086" y="812082"/>
                    </a:lnTo>
                    <a:lnTo>
                      <a:pt x="931863" y="801274"/>
                    </a:lnTo>
                    <a:lnTo>
                      <a:pt x="929323" y="790148"/>
                    </a:lnTo>
                    <a:lnTo>
                      <a:pt x="927418" y="778704"/>
                    </a:lnTo>
                    <a:lnTo>
                      <a:pt x="925513" y="766624"/>
                    </a:lnTo>
                    <a:lnTo>
                      <a:pt x="923608" y="753909"/>
                    </a:lnTo>
                    <a:lnTo>
                      <a:pt x="922338" y="740876"/>
                    </a:lnTo>
                    <a:lnTo>
                      <a:pt x="921068" y="727207"/>
                    </a:lnTo>
                    <a:lnTo>
                      <a:pt x="920433" y="712584"/>
                    </a:lnTo>
                    <a:lnTo>
                      <a:pt x="919481" y="697644"/>
                    </a:lnTo>
                    <a:lnTo>
                      <a:pt x="919163" y="680478"/>
                    </a:lnTo>
                    <a:lnTo>
                      <a:pt x="919481" y="663948"/>
                    </a:lnTo>
                    <a:lnTo>
                      <a:pt x="920751" y="647736"/>
                    </a:lnTo>
                    <a:lnTo>
                      <a:pt x="922338" y="631842"/>
                    </a:lnTo>
                    <a:lnTo>
                      <a:pt x="924561" y="616266"/>
                    </a:lnTo>
                    <a:lnTo>
                      <a:pt x="928053" y="601325"/>
                    </a:lnTo>
                    <a:lnTo>
                      <a:pt x="932181" y="586703"/>
                    </a:lnTo>
                    <a:lnTo>
                      <a:pt x="936308" y="572398"/>
                    </a:lnTo>
                    <a:lnTo>
                      <a:pt x="941706" y="558093"/>
                    </a:lnTo>
                    <a:lnTo>
                      <a:pt x="947738" y="544424"/>
                    </a:lnTo>
                    <a:lnTo>
                      <a:pt x="954406" y="531391"/>
                    </a:lnTo>
                    <a:lnTo>
                      <a:pt x="958216" y="525033"/>
                    </a:lnTo>
                    <a:lnTo>
                      <a:pt x="961708" y="518676"/>
                    </a:lnTo>
                    <a:lnTo>
                      <a:pt x="965836" y="512318"/>
                    </a:lnTo>
                    <a:lnTo>
                      <a:pt x="969646" y="506278"/>
                    </a:lnTo>
                    <a:lnTo>
                      <a:pt x="978853" y="494199"/>
                    </a:lnTo>
                    <a:lnTo>
                      <a:pt x="988061" y="483073"/>
                    </a:lnTo>
                    <a:lnTo>
                      <a:pt x="998221" y="471629"/>
                    </a:lnTo>
                    <a:lnTo>
                      <a:pt x="1008698" y="461139"/>
                    </a:lnTo>
                    <a:lnTo>
                      <a:pt x="1019811" y="451602"/>
                    </a:lnTo>
                    <a:lnTo>
                      <a:pt x="1030923" y="442384"/>
                    </a:lnTo>
                    <a:lnTo>
                      <a:pt x="1042671" y="433801"/>
                    </a:lnTo>
                    <a:lnTo>
                      <a:pt x="1054736" y="425854"/>
                    </a:lnTo>
                    <a:lnTo>
                      <a:pt x="1066483" y="418542"/>
                    </a:lnTo>
                    <a:lnTo>
                      <a:pt x="1078866" y="411549"/>
                    </a:lnTo>
                    <a:lnTo>
                      <a:pt x="1091248" y="405191"/>
                    </a:lnTo>
                    <a:lnTo>
                      <a:pt x="1103631" y="399152"/>
                    </a:lnTo>
                    <a:lnTo>
                      <a:pt x="1116331" y="393748"/>
                    </a:lnTo>
                    <a:lnTo>
                      <a:pt x="1128713" y="388661"/>
                    </a:lnTo>
                    <a:lnTo>
                      <a:pt x="1141413" y="383893"/>
                    </a:lnTo>
                    <a:lnTo>
                      <a:pt x="1153796" y="380079"/>
                    </a:lnTo>
                    <a:lnTo>
                      <a:pt x="1166178" y="376264"/>
                    </a:lnTo>
                    <a:lnTo>
                      <a:pt x="1178243" y="373085"/>
                    </a:lnTo>
                    <a:lnTo>
                      <a:pt x="1190308" y="369906"/>
                    </a:lnTo>
                    <a:lnTo>
                      <a:pt x="1201738" y="367363"/>
                    </a:lnTo>
                    <a:lnTo>
                      <a:pt x="1213168" y="364820"/>
                    </a:lnTo>
                    <a:lnTo>
                      <a:pt x="1224281" y="362595"/>
                    </a:lnTo>
                    <a:lnTo>
                      <a:pt x="1235076" y="361006"/>
                    </a:lnTo>
                    <a:lnTo>
                      <a:pt x="1254761" y="358145"/>
                    </a:lnTo>
                    <a:lnTo>
                      <a:pt x="1272223" y="356237"/>
                    </a:lnTo>
                    <a:lnTo>
                      <a:pt x="1287781" y="354966"/>
                    </a:lnTo>
                    <a:lnTo>
                      <a:pt x="1300163" y="354330"/>
                    </a:lnTo>
                    <a:lnTo>
                      <a:pt x="1309371" y="354012"/>
                    </a:lnTo>
                    <a:close/>
                    <a:moveTo>
                      <a:pt x="1815403" y="215900"/>
                    </a:moveTo>
                    <a:lnTo>
                      <a:pt x="1818266" y="216218"/>
                    </a:lnTo>
                    <a:lnTo>
                      <a:pt x="1821764" y="216535"/>
                    </a:lnTo>
                    <a:lnTo>
                      <a:pt x="1824945" y="217170"/>
                    </a:lnTo>
                    <a:lnTo>
                      <a:pt x="1828126" y="218758"/>
                    </a:lnTo>
                    <a:lnTo>
                      <a:pt x="1830989" y="220028"/>
                    </a:lnTo>
                    <a:lnTo>
                      <a:pt x="1834170" y="221615"/>
                    </a:lnTo>
                    <a:lnTo>
                      <a:pt x="1836715" y="223520"/>
                    </a:lnTo>
                    <a:lnTo>
                      <a:pt x="1839577" y="226060"/>
                    </a:lnTo>
                    <a:lnTo>
                      <a:pt x="1841804" y="228600"/>
                    </a:lnTo>
                    <a:lnTo>
                      <a:pt x="1843713" y="231458"/>
                    </a:lnTo>
                    <a:lnTo>
                      <a:pt x="1845621" y="234315"/>
                    </a:lnTo>
                    <a:lnTo>
                      <a:pt x="1847212" y="237490"/>
                    </a:lnTo>
                    <a:lnTo>
                      <a:pt x="1848166" y="240348"/>
                    </a:lnTo>
                    <a:lnTo>
                      <a:pt x="1848802" y="243523"/>
                    </a:lnTo>
                    <a:lnTo>
                      <a:pt x="1849438" y="247015"/>
                    </a:lnTo>
                    <a:lnTo>
                      <a:pt x="1849438" y="250508"/>
                    </a:lnTo>
                    <a:lnTo>
                      <a:pt x="1849438" y="253365"/>
                    </a:lnTo>
                    <a:lnTo>
                      <a:pt x="1848802" y="256858"/>
                    </a:lnTo>
                    <a:lnTo>
                      <a:pt x="1848166" y="260033"/>
                    </a:lnTo>
                    <a:lnTo>
                      <a:pt x="1847212" y="263208"/>
                    </a:lnTo>
                    <a:lnTo>
                      <a:pt x="1845621" y="266065"/>
                    </a:lnTo>
                    <a:lnTo>
                      <a:pt x="1843713" y="268923"/>
                    </a:lnTo>
                    <a:lnTo>
                      <a:pt x="1841804" y="271780"/>
                    </a:lnTo>
                    <a:lnTo>
                      <a:pt x="1839577" y="274320"/>
                    </a:lnTo>
                    <a:lnTo>
                      <a:pt x="1736517" y="377190"/>
                    </a:lnTo>
                    <a:lnTo>
                      <a:pt x="1733654" y="379730"/>
                    </a:lnTo>
                    <a:lnTo>
                      <a:pt x="1731109" y="381635"/>
                    </a:lnTo>
                    <a:lnTo>
                      <a:pt x="1727928" y="383223"/>
                    </a:lnTo>
                    <a:lnTo>
                      <a:pt x="1725065" y="384810"/>
                    </a:lnTo>
                    <a:lnTo>
                      <a:pt x="1721885" y="386080"/>
                    </a:lnTo>
                    <a:lnTo>
                      <a:pt x="1718704" y="386715"/>
                    </a:lnTo>
                    <a:lnTo>
                      <a:pt x="1715205" y="387350"/>
                    </a:lnTo>
                    <a:lnTo>
                      <a:pt x="1712342" y="387350"/>
                    </a:lnTo>
                    <a:lnTo>
                      <a:pt x="1708843" y="387350"/>
                    </a:lnTo>
                    <a:lnTo>
                      <a:pt x="1705662" y="386715"/>
                    </a:lnTo>
                    <a:lnTo>
                      <a:pt x="1702163" y="386080"/>
                    </a:lnTo>
                    <a:lnTo>
                      <a:pt x="1699300" y="384810"/>
                    </a:lnTo>
                    <a:lnTo>
                      <a:pt x="1696119" y="383223"/>
                    </a:lnTo>
                    <a:lnTo>
                      <a:pt x="1693257" y="381635"/>
                    </a:lnTo>
                    <a:lnTo>
                      <a:pt x="1690394" y="379730"/>
                    </a:lnTo>
                    <a:lnTo>
                      <a:pt x="1687849" y="377190"/>
                    </a:lnTo>
                    <a:lnTo>
                      <a:pt x="1685622" y="374650"/>
                    </a:lnTo>
                    <a:lnTo>
                      <a:pt x="1683396" y="371793"/>
                    </a:lnTo>
                    <a:lnTo>
                      <a:pt x="1681805" y="368935"/>
                    </a:lnTo>
                    <a:lnTo>
                      <a:pt x="1680533" y="365760"/>
                    </a:lnTo>
                    <a:lnTo>
                      <a:pt x="1679261" y="362903"/>
                    </a:lnTo>
                    <a:lnTo>
                      <a:pt x="1678624" y="359410"/>
                    </a:lnTo>
                    <a:lnTo>
                      <a:pt x="1678306" y="356235"/>
                    </a:lnTo>
                    <a:lnTo>
                      <a:pt x="1677988" y="353378"/>
                    </a:lnTo>
                    <a:lnTo>
                      <a:pt x="1678306" y="349885"/>
                    </a:lnTo>
                    <a:lnTo>
                      <a:pt x="1678624" y="346393"/>
                    </a:lnTo>
                    <a:lnTo>
                      <a:pt x="1679261" y="343218"/>
                    </a:lnTo>
                    <a:lnTo>
                      <a:pt x="1680533" y="340043"/>
                    </a:lnTo>
                    <a:lnTo>
                      <a:pt x="1681805" y="337185"/>
                    </a:lnTo>
                    <a:lnTo>
                      <a:pt x="1683396" y="334328"/>
                    </a:lnTo>
                    <a:lnTo>
                      <a:pt x="1685622" y="331470"/>
                    </a:lnTo>
                    <a:lnTo>
                      <a:pt x="1687849" y="328930"/>
                    </a:lnTo>
                    <a:lnTo>
                      <a:pt x="1790910" y="226060"/>
                    </a:lnTo>
                    <a:lnTo>
                      <a:pt x="1793455" y="223520"/>
                    </a:lnTo>
                    <a:lnTo>
                      <a:pt x="1796317" y="221615"/>
                    </a:lnTo>
                    <a:lnTo>
                      <a:pt x="1799180" y="220028"/>
                    </a:lnTo>
                    <a:lnTo>
                      <a:pt x="1802361" y="218758"/>
                    </a:lnTo>
                    <a:lnTo>
                      <a:pt x="1805224" y="217170"/>
                    </a:lnTo>
                    <a:lnTo>
                      <a:pt x="1808723" y="216535"/>
                    </a:lnTo>
                    <a:lnTo>
                      <a:pt x="1811904" y="216218"/>
                    </a:lnTo>
                    <a:lnTo>
                      <a:pt x="1815403" y="215900"/>
                    </a:lnTo>
                    <a:close/>
                    <a:moveTo>
                      <a:pt x="851599" y="215900"/>
                    </a:moveTo>
                    <a:lnTo>
                      <a:pt x="855065" y="216218"/>
                    </a:lnTo>
                    <a:lnTo>
                      <a:pt x="857902" y="216535"/>
                    </a:lnTo>
                    <a:lnTo>
                      <a:pt x="861368" y="217170"/>
                    </a:lnTo>
                    <a:lnTo>
                      <a:pt x="864205" y="218758"/>
                    </a:lnTo>
                    <a:lnTo>
                      <a:pt x="867356" y="220028"/>
                    </a:lnTo>
                    <a:lnTo>
                      <a:pt x="870192" y="221615"/>
                    </a:lnTo>
                    <a:lnTo>
                      <a:pt x="872713" y="223520"/>
                    </a:lnTo>
                    <a:lnTo>
                      <a:pt x="875550" y="226060"/>
                    </a:lnTo>
                    <a:lnTo>
                      <a:pt x="977657" y="328930"/>
                    </a:lnTo>
                    <a:lnTo>
                      <a:pt x="979863" y="331470"/>
                    </a:lnTo>
                    <a:lnTo>
                      <a:pt x="981754" y="334328"/>
                    </a:lnTo>
                    <a:lnTo>
                      <a:pt x="983960" y="337185"/>
                    </a:lnTo>
                    <a:lnTo>
                      <a:pt x="985220" y="340043"/>
                    </a:lnTo>
                    <a:lnTo>
                      <a:pt x="986166" y="343218"/>
                    </a:lnTo>
                    <a:lnTo>
                      <a:pt x="986796" y="346393"/>
                    </a:lnTo>
                    <a:lnTo>
                      <a:pt x="987426" y="349885"/>
                    </a:lnTo>
                    <a:lnTo>
                      <a:pt x="987426" y="353378"/>
                    </a:lnTo>
                    <a:lnTo>
                      <a:pt x="987426" y="356235"/>
                    </a:lnTo>
                    <a:lnTo>
                      <a:pt x="986796" y="359410"/>
                    </a:lnTo>
                    <a:lnTo>
                      <a:pt x="986166" y="362903"/>
                    </a:lnTo>
                    <a:lnTo>
                      <a:pt x="985220" y="365760"/>
                    </a:lnTo>
                    <a:lnTo>
                      <a:pt x="983960" y="368935"/>
                    </a:lnTo>
                    <a:lnTo>
                      <a:pt x="981754" y="371793"/>
                    </a:lnTo>
                    <a:lnTo>
                      <a:pt x="979863" y="374650"/>
                    </a:lnTo>
                    <a:lnTo>
                      <a:pt x="977657" y="377190"/>
                    </a:lnTo>
                    <a:lnTo>
                      <a:pt x="975135" y="379730"/>
                    </a:lnTo>
                    <a:lnTo>
                      <a:pt x="972299" y="381635"/>
                    </a:lnTo>
                    <a:lnTo>
                      <a:pt x="969778" y="383223"/>
                    </a:lnTo>
                    <a:lnTo>
                      <a:pt x="966627" y="384810"/>
                    </a:lnTo>
                    <a:lnTo>
                      <a:pt x="963475" y="386080"/>
                    </a:lnTo>
                    <a:lnTo>
                      <a:pt x="960324" y="386715"/>
                    </a:lnTo>
                    <a:lnTo>
                      <a:pt x="957172" y="387350"/>
                    </a:lnTo>
                    <a:lnTo>
                      <a:pt x="953706" y="387350"/>
                    </a:lnTo>
                    <a:lnTo>
                      <a:pt x="950554" y="387350"/>
                    </a:lnTo>
                    <a:lnTo>
                      <a:pt x="947088" y="386715"/>
                    </a:lnTo>
                    <a:lnTo>
                      <a:pt x="944251" y="386080"/>
                    </a:lnTo>
                    <a:lnTo>
                      <a:pt x="940785" y="384810"/>
                    </a:lnTo>
                    <a:lnTo>
                      <a:pt x="937948" y="383223"/>
                    </a:lnTo>
                    <a:lnTo>
                      <a:pt x="935112" y="381635"/>
                    </a:lnTo>
                    <a:lnTo>
                      <a:pt x="932276" y="379730"/>
                    </a:lnTo>
                    <a:lnTo>
                      <a:pt x="929440" y="377190"/>
                    </a:lnTo>
                    <a:lnTo>
                      <a:pt x="827333" y="274320"/>
                    </a:lnTo>
                    <a:lnTo>
                      <a:pt x="825127" y="271780"/>
                    </a:lnTo>
                    <a:lnTo>
                      <a:pt x="823236" y="268923"/>
                    </a:lnTo>
                    <a:lnTo>
                      <a:pt x="821345" y="266065"/>
                    </a:lnTo>
                    <a:lnTo>
                      <a:pt x="820084" y="263208"/>
                    </a:lnTo>
                    <a:lnTo>
                      <a:pt x="819139" y="260033"/>
                    </a:lnTo>
                    <a:lnTo>
                      <a:pt x="818193" y="256858"/>
                    </a:lnTo>
                    <a:lnTo>
                      <a:pt x="817878" y="253365"/>
                    </a:lnTo>
                    <a:lnTo>
                      <a:pt x="817563" y="250508"/>
                    </a:lnTo>
                    <a:lnTo>
                      <a:pt x="817878" y="247015"/>
                    </a:lnTo>
                    <a:lnTo>
                      <a:pt x="818193" y="243523"/>
                    </a:lnTo>
                    <a:lnTo>
                      <a:pt x="819139" y="240348"/>
                    </a:lnTo>
                    <a:lnTo>
                      <a:pt x="820084" y="237490"/>
                    </a:lnTo>
                    <a:lnTo>
                      <a:pt x="821345" y="234315"/>
                    </a:lnTo>
                    <a:lnTo>
                      <a:pt x="823236" y="231458"/>
                    </a:lnTo>
                    <a:lnTo>
                      <a:pt x="825127" y="228600"/>
                    </a:lnTo>
                    <a:lnTo>
                      <a:pt x="827333" y="226060"/>
                    </a:lnTo>
                    <a:lnTo>
                      <a:pt x="830169" y="223520"/>
                    </a:lnTo>
                    <a:lnTo>
                      <a:pt x="832690" y="221615"/>
                    </a:lnTo>
                    <a:lnTo>
                      <a:pt x="835842" y="220028"/>
                    </a:lnTo>
                    <a:lnTo>
                      <a:pt x="838678" y="218758"/>
                    </a:lnTo>
                    <a:lnTo>
                      <a:pt x="842144" y="217170"/>
                    </a:lnTo>
                    <a:lnTo>
                      <a:pt x="844981" y="216535"/>
                    </a:lnTo>
                    <a:lnTo>
                      <a:pt x="848447" y="216218"/>
                    </a:lnTo>
                    <a:lnTo>
                      <a:pt x="851599" y="215900"/>
                    </a:lnTo>
                    <a:close/>
                    <a:moveTo>
                      <a:pt x="1318578" y="0"/>
                    </a:moveTo>
                    <a:lnTo>
                      <a:pt x="1321753" y="318"/>
                    </a:lnTo>
                    <a:lnTo>
                      <a:pt x="1325563" y="636"/>
                    </a:lnTo>
                    <a:lnTo>
                      <a:pt x="1328421" y="1590"/>
                    </a:lnTo>
                    <a:lnTo>
                      <a:pt x="1331913" y="2544"/>
                    </a:lnTo>
                    <a:lnTo>
                      <a:pt x="1334771" y="4133"/>
                    </a:lnTo>
                    <a:lnTo>
                      <a:pt x="1337629" y="6041"/>
                    </a:lnTo>
                    <a:lnTo>
                      <a:pt x="1340169" y="7949"/>
                    </a:lnTo>
                    <a:lnTo>
                      <a:pt x="1342391" y="9857"/>
                    </a:lnTo>
                    <a:lnTo>
                      <a:pt x="1344931" y="12719"/>
                    </a:lnTo>
                    <a:lnTo>
                      <a:pt x="1346836" y="15262"/>
                    </a:lnTo>
                    <a:lnTo>
                      <a:pt x="1348424" y="18124"/>
                    </a:lnTo>
                    <a:lnTo>
                      <a:pt x="1350011" y="20986"/>
                    </a:lnTo>
                    <a:lnTo>
                      <a:pt x="1351281" y="23848"/>
                    </a:lnTo>
                    <a:lnTo>
                      <a:pt x="1351916" y="27345"/>
                    </a:lnTo>
                    <a:lnTo>
                      <a:pt x="1352551" y="30843"/>
                    </a:lnTo>
                    <a:lnTo>
                      <a:pt x="1352551" y="34341"/>
                    </a:lnTo>
                    <a:lnTo>
                      <a:pt x="1352551" y="180290"/>
                    </a:lnTo>
                    <a:lnTo>
                      <a:pt x="1352551" y="183469"/>
                    </a:lnTo>
                    <a:lnTo>
                      <a:pt x="1351916" y="186967"/>
                    </a:lnTo>
                    <a:lnTo>
                      <a:pt x="1351281" y="190147"/>
                    </a:lnTo>
                    <a:lnTo>
                      <a:pt x="1350011" y="193327"/>
                    </a:lnTo>
                    <a:lnTo>
                      <a:pt x="1348424" y="196188"/>
                    </a:lnTo>
                    <a:lnTo>
                      <a:pt x="1346836" y="199368"/>
                    </a:lnTo>
                    <a:lnTo>
                      <a:pt x="1344931" y="201912"/>
                    </a:lnTo>
                    <a:lnTo>
                      <a:pt x="1342391" y="204138"/>
                    </a:lnTo>
                    <a:lnTo>
                      <a:pt x="1340169" y="206681"/>
                    </a:lnTo>
                    <a:lnTo>
                      <a:pt x="1337629" y="208271"/>
                    </a:lnTo>
                    <a:lnTo>
                      <a:pt x="1334771" y="210179"/>
                    </a:lnTo>
                    <a:lnTo>
                      <a:pt x="1331913" y="211769"/>
                    </a:lnTo>
                    <a:lnTo>
                      <a:pt x="1328421" y="212723"/>
                    </a:lnTo>
                    <a:lnTo>
                      <a:pt x="1325563" y="213677"/>
                    </a:lnTo>
                    <a:lnTo>
                      <a:pt x="1321753" y="213995"/>
                    </a:lnTo>
                    <a:lnTo>
                      <a:pt x="1318578" y="214313"/>
                    </a:lnTo>
                    <a:lnTo>
                      <a:pt x="1315086" y="213995"/>
                    </a:lnTo>
                    <a:lnTo>
                      <a:pt x="1311593" y="213677"/>
                    </a:lnTo>
                    <a:lnTo>
                      <a:pt x="1308418" y="212723"/>
                    </a:lnTo>
                    <a:lnTo>
                      <a:pt x="1305243" y="211769"/>
                    </a:lnTo>
                    <a:lnTo>
                      <a:pt x="1302068" y="210179"/>
                    </a:lnTo>
                    <a:lnTo>
                      <a:pt x="1299528" y="208271"/>
                    </a:lnTo>
                    <a:lnTo>
                      <a:pt x="1296671" y="206681"/>
                    </a:lnTo>
                    <a:lnTo>
                      <a:pt x="1294448" y="204138"/>
                    </a:lnTo>
                    <a:lnTo>
                      <a:pt x="1292226" y="201912"/>
                    </a:lnTo>
                    <a:lnTo>
                      <a:pt x="1290003" y="199368"/>
                    </a:lnTo>
                    <a:lnTo>
                      <a:pt x="1288416" y="196188"/>
                    </a:lnTo>
                    <a:lnTo>
                      <a:pt x="1287146" y="193327"/>
                    </a:lnTo>
                    <a:lnTo>
                      <a:pt x="1285876" y="190147"/>
                    </a:lnTo>
                    <a:lnTo>
                      <a:pt x="1285241" y="186967"/>
                    </a:lnTo>
                    <a:lnTo>
                      <a:pt x="1284288" y="183469"/>
                    </a:lnTo>
                    <a:lnTo>
                      <a:pt x="1284288" y="180290"/>
                    </a:lnTo>
                    <a:lnTo>
                      <a:pt x="1284288" y="34341"/>
                    </a:lnTo>
                    <a:lnTo>
                      <a:pt x="1284288" y="30843"/>
                    </a:lnTo>
                    <a:lnTo>
                      <a:pt x="1285241" y="27345"/>
                    </a:lnTo>
                    <a:lnTo>
                      <a:pt x="1285876" y="23848"/>
                    </a:lnTo>
                    <a:lnTo>
                      <a:pt x="1287146" y="20986"/>
                    </a:lnTo>
                    <a:lnTo>
                      <a:pt x="1288416" y="18124"/>
                    </a:lnTo>
                    <a:lnTo>
                      <a:pt x="1290003" y="15262"/>
                    </a:lnTo>
                    <a:lnTo>
                      <a:pt x="1292226" y="12719"/>
                    </a:lnTo>
                    <a:lnTo>
                      <a:pt x="1294448" y="9857"/>
                    </a:lnTo>
                    <a:lnTo>
                      <a:pt x="1296671" y="7949"/>
                    </a:lnTo>
                    <a:lnTo>
                      <a:pt x="1299528" y="6041"/>
                    </a:lnTo>
                    <a:lnTo>
                      <a:pt x="1302068" y="4133"/>
                    </a:lnTo>
                    <a:lnTo>
                      <a:pt x="1305243" y="2544"/>
                    </a:lnTo>
                    <a:lnTo>
                      <a:pt x="1308418" y="1590"/>
                    </a:lnTo>
                    <a:lnTo>
                      <a:pt x="1311593" y="636"/>
                    </a:lnTo>
                    <a:lnTo>
                      <a:pt x="1315086" y="318"/>
                    </a:lnTo>
                    <a:lnTo>
                      <a:pt x="1318578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2"/>
                  </a:gs>
                  <a:gs pos="0">
                    <a:schemeClr val="accent2">
                      <a:lumMod val="25000"/>
                      <a:lumOff val="75000"/>
                    </a:schemeClr>
                  </a:gs>
                  <a:gs pos="100000">
                    <a:schemeClr val="accent2">
                      <a:lumMod val="8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4" name="组合 23"/>
            <p:cNvGrpSpPr/>
            <p:nvPr>
              <p:custDataLst>
                <p:tags r:id="rId28"/>
              </p:custDataLst>
            </p:nvPr>
          </p:nvGrpSpPr>
          <p:grpSpPr>
            <a:xfrm>
              <a:off x="11712" y="7788"/>
              <a:ext cx="6013" cy="1424"/>
              <a:chOff x="11712" y="7290"/>
              <a:chExt cx="6013" cy="1424"/>
            </a:xfrm>
          </p:grpSpPr>
          <p:sp>
            <p:nvSpPr>
              <p:cNvPr id="45" name="文本框 44"/>
              <p:cNvSpPr txBox="1"/>
              <p:nvPr>
                <p:custDataLst>
                  <p:tags r:id="rId29"/>
                </p:custDataLst>
              </p:nvPr>
            </p:nvSpPr>
            <p:spPr>
              <a:xfrm>
                <a:off x="12938" y="7290"/>
                <a:ext cx="2935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远程控制</a:t>
                </a:r>
                <a:endParaRPr lang="zh-CN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文本框 45"/>
              <p:cNvSpPr txBox="1"/>
              <p:nvPr>
                <p:custDataLst>
                  <p:tags r:id="rId30"/>
                </p:custDataLst>
              </p:nvPr>
            </p:nvSpPr>
            <p:spPr>
              <a:xfrm>
                <a:off x="12964" y="7843"/>
                <a:ext cx="4761" cy="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1000">
                    <a:gradFill>
                      <a:gsLst>
                        <a:gs pos="0">
                          <a:srgbClr val="FFFAC6"/>
                        </a:gs>
                        <a:gs pos="46000">
                          <a:srgbClr val="DAC38E"/>
                        </a:gs>
                        <a:gs pos="100000">
                          <a:srgbClr val="C7AB76"/>
                        </a:gs>
                      </a:gsLst>
                      <a:lin ang="5400000" scaled="1"/>
                    </a:gradFill>
                    <a:latin typeface="思源黑体 CN Light" panose="020B0300000000000000" pitchFamily="34" charset="-122"/>
                    <a:ea typeface="思源黑体 CN Light" panose="020B0300000000000000" pitchFamily="34" charset="-122"/>
                  </a:defRPr>
                </a:lvl1pPr>
              </a:lstStyle>
              <a:p>
                <a:r>
                  <a:rPr lang="zh-CN">
                    <a:cs typeface="思源黑体 CN Light" panose="020B0300000000000000" pitchFamily="34" charset="-122"/>
                  </a:rPr>
                  <a:t>提供基于触摸一体机的数字人控制，</a:t>
                </a:r>
                <a:r>
                  <a:rPr lang="zh-CN">
                    <a:cs typeface="思源黑体 CN Light" panose="020B0300000000000000" pitchFamily="34" charset="-122"/>
                  </a:rPr>
                  <a:t>以及移动控制应用等</a:t>
                </a:r>
                <a:r>
                  <a:rPr>
                    <a:cs typeface="思源黑体 CN Light" panose="020B0300000000000000" pitchFamily="34" charset="-122"/>
                  </a:rPr>
                  <a:t>。</a:t>
                </a:r>
                <a:endParaRPr>
                  <a:cs typeface="思源黑体 CN Light" panose="020B0300000000000000" pitchFamily="34" charset="-122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31"/>
                </p:custDataLst>
              </p:nvPr>
            </p:nvSpPr>
            <p:spPr>
              <a:xfrm>
                <a:off x="11712" y="7445"/>
                <a:ext cx="1061" cy="1077"/>
              </a:xfrm>
              <a:prstGeom prst="ellipse">
                <a:avLst/>
              </a:prstGeom>
              <a:gradFill flip="none" rotWithShape="1">
                <a:gsLst>
                  <a:gs pos="0">
                    <a:srgbClr val="F5F5F5">
                      <a:alpha val="10000"/>
                    </a:srgbClr>
                  </a:gs>
                  <a:gs pos="70000">
                    <a:srgbClr val="F2F2F2">
                      <a:alpha val="0"/>
                    </a:srgbClr>
                  </a:gs>
                </a:gsLst>
                <a:lin ang="5400000" scaled="1"/>
                <a:tileRect/>
              </a:gradFill>
              <a:ln w="6350">
                <a:gradFill>
                  <a:gsLst>
                    <a:gs pos="0">
                      <a:srgbClr val="FFD4A0">
                        <a:alpha val="0"/>
                      </a:srgbClr>
                    </a:gs>
                    <a:gs pos="100000">
                      <a:srgbClr val="FFD4A0"/>
                    </a:gs>
                  </a:gsLst>
                  <a:lin ang="16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思源黑体 CN Light" panose="020B0300000000000000" pitchFamily="34" charset="-122"/>
                </a:endParaRPr>
              </a:p>
            </p:txBody>
          </p:sp>
        </p:grpSp>
        <p:sp>
          <p:nvSpPr>
            <p:cNvPr id="50" name="任意多边形 53"/>
            <p:cNvSpPr/>
            <p:nvPr>
              <p:custDataLst>
                <p:tags r:id="rId32"/>
              </p:custDataLst>
            </p:nvPr>
          </p:nvSpPr>
          <p:spPr bwMode="auto">
            <a:xfrm>
              <a:off x="12074" y="8178"/>
              <a:ext cx="455" cy="441"/>
            </a:xfrm>
            <a:custGeom>
              <a:avLst/>
              <a:gdLst>
                <a:gd name="T0" fmla="*/ 0 w 21600"/>
                <a:gd name="T1" fmla="*/ 11506 h 21600"/>
                <a:gd name="T2" fmla="*/ 7091 w 21600"/>
                <a:gd name="T3" fmla="*/ 14436 h 21600"/>
                <a:gd name="T4" fmla="*/ 10145 w 21600"/>
                <a:gd name="T5" fmla="*/ 21600 h 21600"/>
                <a:gd name="T6" fmla="*/ 14291 w 21600"/>
                <a:gd name="T7" fmla="*/ 21600 h 21600"/>
                <a:gd name="T8" fmla="*/ 0 w 21600"/>
                <a:gd name="T9" fmla="*/ 7381 h 21600"/>
                <a:gd name="T10" fmla="*/ 0 w 21600"/>
                <a:gd name="T11" fmla="*/ 11506 h 21600"/>
                <a:gd name="T12" fmla="*/ 0 w 21600"/>
                <a:gd name="T13" fmla="*/ 4125 h 21600"/>
                <a:gd name="T14" fmla="*/ 17455 w 21600"/>
                <a:gd name="T15" fmla="*/ 21600 h 21600"/>
                <a:gd name="T16" fmla="*/ 21600 w 21600"/>
                <a:gd name="T17" fmla="*/ 21600 h 21600"/>
                <a:gd name="T18" fmla="*/ 0 w 21600"/>
                <a:gd name="T19" fmla="*/ 0 h 21600"/>
                <a:gd name="T20" fmla="*/ 0 w 21600"/>
                <a:gd name="T21" fmla="*/ 4125 h 21600"/>
                <a:gd name="T22" fmla="*/ 5782 w 21600"/>
                <a:gd name="T23" fmla="*/ 18669 h 21600"/>
                <a:gd name="T24" fmla="*/ 2836 w 21600"/>
                <a:gd name="T25" fmla="*/ 21600 h 21600"/>
                <a:gd name="T26" fmla="*/ 0 w 21600"/>
                <a:gd name="T27" fmla="*/ 18669 h 21600"/>
                <a:gd name="T28" fmla="*/ 2836 w 21600"/>
                <a:gd name="T29" fmla="*/ 15847 h 21600"/>
                <a:gd name="T30" fmla="*/ 5782 w 21600"/>
                <a:gd name="T31" fmla="*/ 18669 h 21600"/>
                <a:gd name="T32" fmla="*/ 5782 w 21600"/>
                <a:gd name="T33" fmla="*/ 186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00" h="21600">
                  <a:moveTo>
                    <a:pt x="0" y="11506"/>
                  </a:moveTo>
                  <a:cubicBezTo>
                    <a:pt x="2727" y="11506"/>
                    <a:pt x="5236" y="12482"/>
                    <a:pt x="7091" y="14436"/>
                  </a:cubicBezTo>
                  <a:cubicBezTo>
                    <a:pt x="9055" y="16390"/>
                    <a:pt x="10145" y="18886"/>
                    <a:pt x="10145" y="21600"/>
                  </a:cubicBezTo>
                  <a:cubicBezTo>
                    <a:pt x="14291" y="21600"/>
                    <a:pt x="14291" y="21600"/>
                    <a:pt x="14291" y="21600"/>
                  </a:cubicBezTo>
                  <a:cubicBezTo>
                    <a:pt x="14291" y="13785"/>
                    <a:pt x="7855" y="7381"/>
                    <a:pt x="0" y="7381"/>
                  </a:cubicBezTo>
                  <a:lnTo>
                    <a:pt x="0" y="11506"/>
                  </a:lnTo>
                  <a:close/>
                  <a:moveTo>
                    <a:pt x="0" y="4125"/>
                  </a:moveTo>
                  <a:cubicBezTo>
                    <a:pt x="9600" y="4125"/>
                    <a:pt x="17455" y="11940"/>
                    <a:pt x="1745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660"/>
                    <a:pt x="11891" y="0"/>
                    <a:pt x="0" y="0"/>
                  </a:cubicBezTo>
                  <a:lnTo>
                    <a:pt x="0" y="4125"/>
                  </a:lnTo>
                  <a:close/>
                  <a:moveTo>
                    <a:pt x="5782" y="18669"/>
                  </a:moveTo>
                  <a:cubicBezTo>
                    <a:pt x="5782" y="20297"/>
                    <a:pt x="4473" y="21600"/>
                    <a:pt x="2836" y="21600"/>
                  </a:cubicBezTo>
                  <a:cubicBezTo>
                    <a:pt x="1309" y="21600"/>
                    <a:pt x="0" y="20297"/>
                    <a:pt x="0" y="18669"/>
                  </a:cubicBezTo>
                  <a:cubicBezTo>
                    <a:pt x="0" y="17150"/>
                    <a:pt x="1309" y="15847"/>
                    <a:pt x="2836" y="15847"/>
                  </a:cubicBezTo>
                  <a:cubicBezTo>
                    <a:pt x="4473" y="15847"/>
                    <a:pt x="5782" y="17150"/>
                    <a:pt x="5782" y="18669"/>
                  </a:cubicBezTo>
                  <a:close/>
                  <a:moveTo>
                    <a:pt x="5782" y="18669"/>
                  </a:moveTo>
                </a:path>
              </a:pathLst>
            </a:custGeom>
            <a:gradFill>
              <a:gsLst>
                <a:gs pos="50000">
                  <a:schemeClr val="accent2"/>
                </a:gs>
                <a:gs pos="0">
                  <a:schemeClr val="accent2">
                    <a:lumMod val="25000"/>
                    <a:lumOff val="75000"/>
                  </a:schemeClr>
                </a:gs>
                <a:gs pos="100000">
                  <a:schemeClr val="accent2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2700000" algn="tl" rotWithShape="0">
                <a:prstClr val="black">
                  <a:alpha val="18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p>
              <a:endParaRPr lang="en-US" dirty="0">
                <a:latin typeface="印品黑体" panose="00000500000000000000" pitchFamily="2" charset="-122"/>
                <a:ea typeface="印品黑体" panose="00000500000000000000" pitchFamily="2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070860" y="2550160"/>
            <a:ext cx="3756025" cy="1695450"/>
            <a:chOff x="3735" y="3958"/>
            <a:chExt cx="8286" cy="4006"/>
          </a:xfrm>
        </p:grpSpPr>
        <p:pic>
          <p:nvPicPr>
            <p:cNvPr id="44" name="图片 43" descr="7b0a20202020227069636672616d65646573223a20222670666d38343234343232333037262673707432312d312626626474303026267764743235353026266f726773697a6537303132392e313334262670667431333326220a7d0a"/>
            <p:cNvPicPr>
              <a:picLocks noChangeAspect="1"/>
            </p:cNvPicPr>
            <p:nvPr/>
          </p:nvPicPr>
          <p:blipFill>
            <a:blip r:embed="rId33">
              <a:extLst>
                <a:ext uri="{BEBA8EAE-BF5A-486C-A8C5-ECC9F3942E4B}">
                  <a14:imgProps xmlns:a14="http://schemas.microsoft.com/office/drawing/2010/main">
                    <a14:imgLayer r:embed="rId34"/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3735" y="3958"/>
              <a:ext cx="8287" cy="4007"/>
            </a:xfrm>
            <a:prstGeom prst="roundRect">
              <a:avLst/>
            </a:prstGeom>
          </p:spPr>
        </p:pic>
        <p:pic>
          <p:nvPicPr>
            <p:cNvPr id="6" name="图片 5" descr="9"/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5880" y="4299"/>
              <a:ext cx="3907" cy="1990"/>
            </a:xfrm>
            <a:prstGeom prst="rect">
              <a:avLst/>
            </a:prstGeom>
          </p:spPr>
        </p:pic>
      </p:grpSp>
    </p:spTree>
    <p:custDataLst>
      <p:tags r:id="rId36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 rot="19146523">
            <a:off x="-1373118" y="-591353"/>
            <a:ext cx="3232565" cy="1834587"/>
            <a:chOff x="-1079871" y="-1586400"/>
            <a:chExt cx="3232565" cy="1834587"/>
          </a:xfrm>
        </p:grpSpPr>
        <p:sp>
          <p:nvSpPr>
            <p:cNvPr id="3" name="矩形 2"/>
            <p:cNvSpPr/>
            <p:nvPr/>
          </p:nvSpPr>
          <p:spPr>
            <a:xfrm>
              <a:off x="-1048789" y="-293396"/>
              <a:ext cx="3201482" cy="541582"/>
            </a:xfrm>
            <a:prstGeom prst="rect">
              <a:avLst/>
            </a:prstGeom>
            <a:solidFill>
              <a:srgbClr val="31383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-1048788" y="-1586400"/>
              <a:ext cx="3201482" cy="1349568"/>
            </a:xfrm>
            <a:prstGeom prst="rect">
              <a:avLst/>
            </a:prstGeom>
            <a:solidFill>
              <a:srgbClr val="1B202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 rot="2170716" flipV="1">
              <a:off x="723018" y="-679414"/>
              <a:ext cx="1248710" cy="913202"/>
            </a:xfrm>
            <a:prstGeom prst="line">
              <a:avLst/>
            </a:prstGeom>
            <a:ln w="19050">
              <a:gradFill>
                <a:gsLst>
                  <a:gs pos="31000">
                    <a:schemeClr val="accent1">
                      <a:lumMod val="20000"/>
                      <a:lumOff val="8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-1079871" y="248187"/>
              <a:ext cx="1329340" cy="0"/>
            </a:xfrm>
            <a:prstGeom prst="line">
              <a:avLst/>
            </a:prstGeom>
            <a:ln w="19050">
              <a:gradFill>
                <a:gsLst>
                  <a:gs pos="28680">
                    <a:schemeClr val="accent1">
                      <a:lumMod val="20000"/>
                      <a:lumOff val="80000"/>
                    </a:schemeClr>
                  </a:gs>
                  <a:gs pos="52000">
                    <a:schemeClr val="accent2">
                      <a:lumMod val="40000"/>
                      <a:lumOff val="6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41228">
                    <a:srgbClr val="FFBF2F"/>
                  </a:gs>
                  <a:gs pos="147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/>
        </p:nvSpPr>
        <p:spPr>
          <a:xfrm>
            <a:off x="1507848" y="431113"/>
            <a:ext cx="1960880" cy="521970"/>
          </a:xfrm>
          <a:prstGeom prst="rect">
            <a:avLst/>
          </a:prstGeom>
          <a:noFill/>
          <a:effectLst>
            <a:outerShdw blurRad="266700" dist="38100" dir="2700000" algn="tl" rotWithShape="0">
              <a:prstClr val="black">
                <a:alpha val="63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685800"/>
            <a:r>
              <a: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启秘</a:t>
            </a:r>
            <a:r>
              <a: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数字人</a:t>
            </a:r>
            <a:endParaRPr lang="zh-CN" altLang="en-US" sz="28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97660" y="922655"/>
            <a:ext cx="1950085" cy="275590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685800"/>
            <a:r>
              <a:rPr lang="zh-CN" altLang="en-US" sz="12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虚拟数字人场景</a:t>
            </a:r>
            <a:r>
              <a:rPr lang="zh-CN" altLang="en-US" sz="12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应用</a:t>
            </a:r>
            <a:endParaRPr lang="zh-CN" altLang="en-US" sz="1200">
              <a:gradFill>
                <a:gsLst>
                  <a:gs pos="0">
                    <a:srgbClr val="C7AB76"/>
                  </a:gs>
                  <a:gs pos="100000">
                    <a:srgbClr val="FFFAC6"/>
                  </a:gs>
                  <a:gs pos="52000">
                    <a:srgbClr val="DAC38E"/>
                  </a:gs>
                </a:gsLst>
                <a:lin ang="108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Arial" panose="020B0604020202020204" pitchFamily="34" charset="0"/>
              <a:sym typeface="思源黑体 CN Light" panose="020B0300000000000000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477551" y="916964"/>
            <a:ext cx="1563217" cy="0"/>
          </a:xfrm>
          <a:prstGeom prst="line">
            <a:avLst/>
          </a:prstGeom>
          <a:ln w="12700">
            <a:gradFill>
              <a:gsLst>
                <a:gs pos="27000">
                  <a:schemeClr val="accent1">
                    <a:lumMod val="20000"/>
                    <a:lumOff val="80000"/>
                  </a:schemeClr>
                </a:gs>
                <a:gs pos="76000">
                  <a:schemeClr val="accent1">
                    <a:lumMod val="20000"/>
                    <a:lumOff val="80000"/>
                  </a:schemeClr>
                </a:gs>
                <a:gs pos="0">
                  <a:schemeClr val="accent2">
                    <a:alpha val="0"/>
                  </a:schemeClr>
                </a:gs>
                <a:gs pos="53000">
                  <a:srgbClr val="FFBF2F"/>
                </a:gs>
                <a:gs pos="100000">
                  <a:schemeClr val="accent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文本框 82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10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5565" y="1863725"/>
            <a:ext cx="12072620" cy="2667000"/>
            <a:chOff x="119" y="3448"/>
            <a:chExt cx="19012" cy="4200"/>
          </a:xfrm>
        </p:grpSpPr>
        <p:pic>
          <p:nvPicPr>
            <p:cNvPr id="6" name="图片" descr="C:/Users/Administrator/Pictures/a003.pnga00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2"/>
            <a:srcRect l="7940" r="7940"/>
            <a:stretch>
              <a:fillRect/>
            </a:stretch>
          </p:blipFill>
          <p:spPr>
            <a:xfrm>
              <a:off x="119" y="3448"/>
              <a:ext cx="6081" cy="4200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6123" h="4200">
                  <a:moveTo>
                    <a:pt x="0" y="0"/>
                  </a:moveTo>
                  <a:lnTo>
                    <a:pt x="1871" y="0"/>
                  </a:lnTo>
                  <a:lnTo>
                    <a:pt x="3002" y="0"/>
                  </a:lnTo>
                  <a:lnTo>
                    <a:pt x="6123" y="4200"/>
                  </a:lnTo>
                  <a:lnTo>
                    <a:pt x="1871" y="4200"/>
                  </a:lnTo>
                  <a:lnTo>
                    <a:pt x="1432" y="4200"/>
                  </a:lnTo>
                  <a:lnTo>
                    <a:pt x="0" y="4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accent1">
                  <a:alpha val="20000"/>
                </a:schemeClr>
              </a:solidFill>
            </a:ln>
          </p:spPr>
        </p:pic>
        <p:pic>
          <p:nvPicPr>
            <p:cNvPr id="7" name="图片" descr="C:/Users/Administrator/Pictures/a004.pnga00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>
              <a:lum bright="12000" contrast="18000"/>
            </a:blip>
            <a:srcRect t="3428" b="3428"/>
            <a:stretch>
              <a:fillRect/>
            </a:stretch>
          </p:blipFill>
          <p:spPr>
            <a:xfrm>
              <a:off x="8264" y="3448"/>
              <a:ext cx="7759" cy="4200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812" h="4200">
                  <a:moveTo>
                    <a:pt x="0" y="0"/>
                  </a:moveTo>
                  <a:lnTo>
                    <a:pt x="4691" y="0"/>
                  </a:lnTo>
                  <a:lnTo>
                    <a:pt x="7812" y="4200"/>
                  </a:lnTo>
                  <a:lnTo>
                    <a:pt x="3121" y="4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accent1">
                  <a:alpha val="20000"/>
                </a:schemeClr>
              </a:solidFill>
            </a:ln>
          </p:spPr>
        </p:pic>
        <p:pic>
          <p:nvPicPr>
            <p:cNvPr id="9" name="图片" descr="法国巴黎拉德芳斯金融区的办公楼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 t="2187" b="2187"/>
            <a:stretch>
              <a:fillRect/>
            </a:stretch>
          </p:blipFill>
          <p:spPr>
            <a:xfrm>
              <a:off x="3344" y="3448"/>
              <a:ext cx="7759" cy="4200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812" h="4200">
                  <a:moveTo>
                    <a:pt x="0" y="0"/>
                  </a:moveTo>
                  <a:lnTo>
                    <a:pt x="4691" y="0"/>
                  </a:lnTo>
                  <a:lnTo>
                    <a:pt x="7812" y="4200"/>
                  </a:lnTo>
                  <a:lnTo>
                    <a:pt x="3121" y="4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accent1">
                  <a:alpha val="20000"/>
                </a:schemeClr>
              </a:solidFill>
            </a:ln>
          </p:spPr>
        </p:pic>
        <p:pic>
          <p:nvPicPr>
            <p:cNvPr id="10" name="图片" descr="C:/Users/Administrator/Pictures/a005.pnga005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rcRect l="8857" r="8857"/>
            <a:stretch>
              <a:fillRect/>
            </a:stretch>
          </p:blipFill>
          <p:spPr>
            <a:xfrm>
              <a:off x="13183" y="3448"/>
              <a:ext cx="5948" cy="4200"/>
            </a:xfrm>
            <a:custGeom>
              <a:avLst/>
              <a:gdLst>
                <a:gd name="connsiteX0" fmla="*/ 0 w 4754165"/>
                <a:gd name="connsiteY0" fmla="*/ 0 h 2667000"/>
                <a:gd name="connsiteX1" fmla="*/ 2501265 w 4754165"/>
                <a:gd name="connsiteY1" fmla="*/ 0 h 2667000"/>
                <a:gd name="connsiteX2" fmla="*/ 2978785 w 4754165"/>
                <a:gd name="connsiteY2" fmla="*/ 0 h 2667000"/>
                <a:gd name="connsiteX3" fmla="*/ 3886200 w 4754165"/>
                <a:gd name="connsiteY3" fmla="*/ 0 h 2667000"/>
                <a:gd name="connsiteX4" fmla="*/ 3886200 w 4754165"/>
                <a:gd name="connsiteY4" fmla="*/ 1221105 h 2667000"/>
                <a:gd name="connsiteX5" fmla="*/ 4754165 w 4754165"/>
                <a:gd name="connsiteY5" fmla="*/ 2389164 h 2667000"/>
                <a:gd name="connsiteX6" fmla="*/ 4754165 w 4754165"/>
                <a:gd name="connsiteY6" fmla="*/ 2667000 h 2667000"/>
                <a:gd name="connsiteX7" fmla="*/ 3886200 w 4754165"/>
                <a:gd name="connsiteY7" fmla="*/ 2667000 h 2667000"/>
                <a:gd name="connsiteX8" fmla="*/ 2501265 w 4754165"/>
                <a:gd name="connsiteY8" fmla="*/ 2667000 h 2667000"/>
                <a:gd name="connsiteX9" fmla="*/ 1981835 w 4754165"/>
                <a:gd name="connsiteY9" fmla="*/ 2667000 h 266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23" h="4200">
                  <a:moveTo>
                    <a:pt x="0" y="0"/>
                  </a:moveTo>
                  <a:lnTo>
                    <a:pt x="3939" y="0"/>
                  </a:lnTo>
                  <a:lnTo>
                    <a:pt x="4691" y="0"/>
                  </a:lnTo>
                  <a:lnTo>
                    <a:pt x="6120" y="0"/>
                  </a:lnTo>
                  <a:lnTo>
                    <a:pt x="6120" y="1923"/>
                  </a:lnTo>
                  <a:lnTo>
                    <a:pt x="6123" y="1927"/>
                  </a:lnTo>
                  <a:lnTo>
                    <a:pt x="6123" y="4200"/>
                  </a:lnTo>
                  <a:lnTo>
                    <a:pt x="6120" y="4200"/>
                  </a:lnTo>
                  <a:lnTo>
                    <a:pt x="3939" y="4200"/>
                  </a:lnTo>
                  <a:lnTo>
                    <a:pt x="3121" y="4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accent1">
                  <a:alpha val="20000"/>
                </a:schemeClr>
              </a:solidFill>
            </a:ln>
          </p:spPr>
        </p:pic>
      </p:grpSp>
      <p:grpSp>
        <p:nvGrpSpPr>
          <p:cNvPr id="38" name="组合 37"/>
          <p:cNvGrpSpPr/>
          <p:nvPr/>
        </p:nvGrpSpPr>
        <p:grpSpPr>
          <a:xfrm>
            <a:off x="525145" y="4699635"/>
            <a:ext cx="11666855" cy="1365250"/>
            <a:chOff x="827" y="7856"/>
            <a:chExt cx="18373" cy="2150"/>
          </a:xfrm>
        </p:grpSpPr>
        <p:sp>
          <p:nvSpPr>
            <p:cNvPr id="25" name="文本框 24"/>
            <p:cNvSpPr txBox="1"/>
            <p:nvPr>
              <p:custDataLst>
                <p:tags r:id="rId9"/>
              </p:custDataLst>
            </p:nvPr>
          </p:nvSpPr>
          <p:spPr>
            <a:xfrm>
              <a:off x="827" y="7856"/>
              <a:ext cx="476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14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rPr>
                <a:t>数字老师</a:t>
              </a:r>
              <a:endParaRPr lang="zh-CN" altLang="en-US" sz="1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>
              <p:custDataLst>
                <p:tags r:id="rId10"/>
              </p:custDataLst>
            </p:nvPr>
          </p:nvSpPr>
          <p:spPr>
            <a:xfrm>
              <a:off x="6871" y="7954"/>
              <a:ext cx="3819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14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rPr>
                <a:t>博物馆数字人</a:t>
              </a:r>
              <a:endParaRPr lang="zh-CN" altLang="en-US" sz="1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>
              <p:custDataLst>
                <p:tags r:id="rId11"/>
              </p:custDataLst>
            </p:nvPr>
          </p:nvSpPr>
          <p:spPr>
            <a:xfrm>
              <a:off x="11468" y="7903"/>
              <a:ext cx="445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14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rPr>
                <a:t>数字孪生</a:t>
              </a:r>
              <a:r>
                <a:rPr lang="zh-CN" altLang="en-US" sz="14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rPr>
                <a:t>虚拟工程师</a:t>
              </a:r>
              <a:endParaRPr lang="zh-CN" altLang="en-US" sz="1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6221" y="7954"/>
              <a:ext cx="2979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14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rPr>
                <a:t>数字医师</a:t>
              </a:r>
              <a:endParaRPr lang="zh-CN" altLang="en-US" sz="1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057" y="8547"/>
              <a:ext cx="3907" cy="1281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1000">
                  <a:gradFill>
                    <a:gsLst>
                      <a:gs pos="0">
                        <a:srgbClr val="FFFAC6"/>
                      </a:gs>
                      <a:gs pos="46000">
                        <a:srgbClr val="DAC38E"/>
                      </a:gs>
                      <a:gs pos="100000">
                        <a:srgbClr val="C7AB76"/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</a:defRPr>
              </a:lvl1pPr>
            </a:lstStyle>
            <a:p>
              <a:r>
                <a:rPr lang="zh-CN" altLang="en-US">
                  <a:cs typeface="思源黑体 CN Light" panose="020B0300000000000000" pitchFamily="34" charset="-122"/>
                </a:rPr>
                <a:t>虚拟数字老师利用AI技术，实现个性化教学、实时答疑，课程</a:t>
              </a:r>
              <a:r>
                <a:rPr lang="zh-CN" altLang="en-US">
                  <a:cs typeface="思源黑体 CN Light" panose="020B0300000000000000" pitchFamily="34" charset="-122"/>
                </a:rPr>
                <a:t>讲解，提升学生学习效果和兴趣。</a:t>
              </a:r>
              <a:endParaRPr lang="zh-CN" altLang="en-US">
                <a:cs typeface="思源黑体 CN Light" panose="020B0300000000000000" pitchFamily="34" charset="-122"/>
              </a:endParaRPr>
            </a:p>
            <a:p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14"/>
              </p:custDataLst>
            </p:nvPr>
          </p:nvSpPr>
          <p:spPr>
            <a:xfrm>
              <a:off x="6871" y="8639"/>
              <a:ext cx="3907" cy="1281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1000">
                  <a:gradFill>
                    <a:gsLst>
                      <a:gs pos="0">
                        <a:srgbClr val="FFFAC6"/>
                      </a:gs>
                      <a:gs pos="46000">
                        <a:srgbClr val="DAC38E"/>
                      </a:gs>
                      <a:gs pos="100000">
                        <a:srgbClr val="C7AB76"/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</a:defRPr>
              </a:lvl1pPr>
            </a:lstStyle>
            <a:p>
              <a:r>
                <a:rPr lang="zh-CN" altLang="en-US">
                  <a:cs typeface="思源黑体 CN Light" panose="020B0300000000000000" pitchFamily="34" charset="-122"/>
                </a:rPr>
                <a:t>博物馆利用数字人技术还原古代人物，超写实栩栩如生，零距离与古人会话</a:t>
              </a:r>
              <a:r>
                <a:rPr lang="zh-CN" altLang="en-US">
                  <a:cs typeface="思源黑体 CN Light" panose="020B0300000000000000" pitchFamily="34" charset="-122"/>
                </a:rPr>
                <a:t>解惑，生动展示历史文化，增强观众体验。。</a:t>
              </a:r>
              <a:endParaRPr lang="zh-CN" altLang="en-US">
                <a:cs typeface="思源黑体 CN Light" panose="020B0300000000000000" pitchFamily="34" charset="-122"/>
              </a:endParaRPr>
            </a:p>
            <a:p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15"/>
              </p:custDataLst>
            </p:nvPr>
          </p:nvSpPr>
          <p:spPr>
            <a:xfrm>
              <a:off x="11824" y="8725"/>
              <a:ext cx="3907" cy="1281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1000">
                  <a:gradFill>
                    <a:gsLst>
                      <a:gs pos="0">
                        <a:srgbClr val="FFFAC6"/>
                      </a:gs>
                      <a:gs pos="46000">
                        <a:srgbClr val="DAC38E"/>
                      </a:gs>
                      <a:gs pos="100000">
                        <a:srgbClr val="C7AB76"/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</a:defRPr>
              </a:lvl1pPr>
            </a:lstStyle>
            <a:p>
              <a:r>
                <a:rPr lang="zh-CN" altLang="en-US">
                  <a:cs typeface="思源黑体 CN Light" panose="020B0300000000000000" pitchFamily="34" charset="-122"/>
                </a:rPr>
                <a:t>数字孪生虚拟数字人工程师，可以进行</a:t>
              </a:r>
              <a:r>
                <a:rPr lang="en-US" altLang="zh-CN">
                  <a:cs typeface="思源黑体 CN Light" panose="020B0300000000000000" pitchFamily="34" charset="-122"/>
                </a:rPr>
                <a:t>Ai</a:t>
              </a:r>
              <a:r>
                <a:rPr lang="zh-CN" altLang="en-US">
                  <a:cs typeface="思源黑体 CN Light" panose="020B0300000000000000" pitchFamily="34" charset="-122"/>
                </a:rPr>
                <a:t>会话，</a:t>
              </a:r>
              <a:r>
                <a:rPr lang="en-US" altLang="zh-CN">
                  <a:cs typeface="思源黑体 CN Light" panose="020B0300000000000000" pitchFamily="34" charset="-122"/>
                </a:rPr>
                <a:t>Ai</a:t>
              </a:r>
              <a:r>
                <a:rPr lang="zh-CN" altLang="en-US">
                  <a:cs typeface="思源黑体 CN Light" panose="020B0300000000000000" pitchFamily="34" charset="-122"/>
                </a:rPr>
                <a:t>仿真训练，教学培训等等，是数字孪生中的创新型</a:t>
              </a:r>
              <a:r>
                <a:rPr lang="zh-CN" altLang="en-US">
                  <a:cs typeface="思源黑体 CN Light" panose="020B0300000000000000" pitchFamily="34" charset="-122"/>
                </a:rPr>
                <a:t>应用。</a:t>
              </a:r>
              <a:endParaRPr lang="zh-CN" altLang="en-US">
                <a:cs typeface="思源黑体 CN Light" panose="020B0300000000000000" pitchFamily="34" charset="-122"/>
              </a:endParaRPr>
            </a:p>
            <a:p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16"/>
              </p:custDataLst>
            </p:nvPr>
          </p:nvSpPr>
          <p:spPr>
            <a:xfrm>
              <a:off x="16337" y="8641"/>
              <a:ext cx="2677" cy="1281"/>
            </a:xfrm>
            <a:prstGeom prst="rect">
              <a:avLst/>
            </a:prstGeom>
            <a:noFill/>
          </p:spPr>
          <p:txBody>
            <a:bodyPr wrap="square" rtlCol="0">
              <a:no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1000">
                  <a:gradFill>
                    <a:gsLst>
                      <a:gs pos="0">
                        <a:srgbClr val="FFFAC6"/>
                      </a:gs>
                      <a:gs pos="46000">
                        <a:srgbClr val="DAC38E"/>
                      </a:gs>
                      <a:gs pos="100000">
                        <a:srgbClr val="C7AB76"/>
                      </a:gs>
                    </a:gsLst>
                    <a:lin ang="54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</a:defRPr>
              </a:lvl1pPr>
            </a:lstStyle>
            <a:p>
              <a:r>
                <a:rPr lang="zh-CN" altLang="en-US">
                  <a:cs typeface="思源黑体 CN Light" panose="020B0300000000000000" pitchFamily="34" charset="-122"/>
                </a:rPr>
                <a:t>虚拟数字医生利用AI诊断、治疗建议，提高医疗效率，方便患者在线咨询。</a:t>
              </a:r>
              <a:endParaRPr lang="zh-CN" altLang="en-US">
                <a:cs typeface="思源黑体 CN Light" panose="020B0300000000000000" pitchFamily="34" charset="-122"/>
              </a:endParaRPr>
            </a:p>
          </p:txBody>
        </p:sp>
      </p:grpSp>
      <p:sp>
        <p:nvSpPr>
          <p:cNvPr id="71" name="矩形 70"/>
          <p:cNvSpPr/>
          <p:nvPr>
            <p:custDataLst>
              <p:tags r:id="rId17"/>
            </p:custDataLst>
          </p:nvPr>
        </p:nvSpPr>
        <p:spPr>
          <a:xfrm>
            <a:off x="4810125" y="735965"/>
            <a:ext cx="35610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  <a:sym typeface="+mn-ea"/>
              </a:rPr>
              <a:t>典型应用</a:t>
            </a:r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  <a:sym typeface="+mn-ea"/>
              </a:rPr>
              <a:t>场景</a:t>
            </a:r>
            <a:endParaRPr lang="zh-CN" altLang="en-US" sz="24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cxnSp>
        <p:nvCxnSpPr>
          <p:cNvPr id="11" name="直接连接符 10"/>
          <p:cNvCxnSpPr/>
          <p:nvPr>
            <p:custDataLst>
              <p:tags r:id="rId1"/>
            </p:custDataLst>
          </p:nvPr>
        </p:nvCxnSpPr>
        <p:spPr>
          <a:xfrm>
            <a:off x="3575727" y="1814542"/>
            <a:ext cx="0" cy="3978384"/>
          </a:xfrm>
          <a:prstGeom prst="line">
            <a:avLst/>
          </a:prstGeom>
          <a:ln w="19050">
            <a:gradFill>
              <a:gsLst>
                <a:gs pos="50000">
                  <a:srgbClr val="DAC38E"/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  <a:gs pos="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5400000" scaled="0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>
            <p:custDataLst>
              <p:tags r:id="rId2"/>
            </p:custDataLst>
          </p:nvPr>
        </p:nvCxnSpPr>
        <p:spPr>
          <a:xfrm>
            <a:off x="5964590" y="1814542"/>
            <a:ext cx="0" cy="3978384"/>
          </a:xfrm>
          <a:prstGeom prst="line">
            <a:avLst/>
          </a:prstGeom>
          <a:ln w="19050">
            <a:gradFill>
              <a:gsLst>
                <a:gs pos="50000">
                  <a:srgbClr val="DAC38E"/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  <a:gs pos="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5400000" scaled="0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3"/>
            </p:custDataLst>
          </p:nvPr>
        </p:nvCxnSpPr>
        <p:spPr>
          <a:xfrm>
            <a:off x="8363380" y="1814542"/>
            <a:ext cx="0" cy="3978384"/>
          </a:xfrm>
          <a:prstGeom prst="line">
            <a:avLst/>
          </a:prstGeom>
          <a:ln w="19050">
            <a:gradFill>
              <a:gsLst>
                <a:gs pos="50000">
                  <a:srgbClr val="DAC38E"/>
                </a:gs>
                <a:gs pos="100000">
                  <a:schemeClr val="tx1">
                    <a:lumMod val="65000"/>
                    <a:lumOff val="35000"/>
                    <a:alpha val="0"/>
                  </a:schemeClr>
                </a:gs>
                <a:gs pos="0">
                  <a:schemeClr val="tx1">
                    <a:lumMod val="65000"/>
                    <a:lumOff val="35000"/>
                    <a:alpha val="0"/>
                  </a:schemeClr>
                </a:gs>
              </a:gsLst>
              <a:lin ang="5400000" scaled="0"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>
            <p:custDataLst>
              <p:tags r:id="rId4"/>
            </p:custDataLst>
          </p:nvPr>
        </p:nvSpPr>
        <p:spPr>
          <a:xfrm>
            <a:off x="1318650" y="5219779"/>
            <a:ext cx="1998081" cy="3683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全息透明</a:t>
            </a:r>
            <a:r>
              <a:rPr lang="zh-CN" altLang="en-US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一体机</a:t>
            </a:r>
            <a:endParaRPr lang="zh-CN" altLang="en-US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60" name="矩形 59"/>
          <p:cNvSpPr/>
          <p:nvPr>
            <p:custDataLst>
              <p:tags r:id="rId5"/>
            </p:custDataLst>
          </p:nvPr>
        </p:nvSpPr>
        <p:spPr>
          <a:xfrm>
            <a:off x="3703372" y="5219779"/>
            <a:ext cx="1998081" cy="3683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LED</a:t>
            </a:r>
            <a:r>
              <a:rPr lang="zh-CN" altLang="en-US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一体机</a:t>
            </a:r>
            <a:endParaRPr lang="zh-CN" altLang="en-US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66" name="矩形 65"/>
          <p:cNvSpPr/>
          <p:nvPr>
            <p:custDataLst>
              <p:tags r:id="rId6"/>
            </p:custDataLst>
          </p:nvPr>
        </p:nvSpPr>
        <p:spPr>
          <a:xfrm>
            <a:off x="8544149" y="5219779"/>
            <a:ext cx="1998081" cy="3683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液晶拼接屏</a:t>
            </a:r>
            <a:endParaRPr lang="zh-CN" altLang="en-US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 rot="19146523">
            <a:off x="-1373118" y="-591353"/>
            <a:ext cx="3232565" cy="1834587"/>
            <a:chOff x="-1079871" y="-1586400"/>
            <a:chExt cx="3232565" cy="1834587"/>
          </a:xfrm>
        </p:grpSpPr>
        <p:sp>
          <p:nvSpPr>
            <p:cNvPr id="27" name="矩形 26"/>
            <p:cNvSpPr/>
            <p:nvPr/>
          </p:nvSpPr>
          <p:spPr>
            <a:xfrm>
              <a:off x="-1048789" y="-293396"/>
              <a:ext cx="3201482" cy="541582"/>
            </a:xfrm>
            <a:prstGeom prst="rect">
              <a:avLst/>
            </a:prstGeom>
            <a:solidFill>
              <a:srgbClr val="31383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-1048788" y="-1586400"/>
              <a:ext cx="3201482" cy="1349568"/>
            </a:xfrm>
            <a:prstGeom prst="rect">
              <a:avLst/>
            </a:prstGeom>
            <a:solidFill>
              <a:srgbClr val="1B202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rot="2170716" flipV="1">
              <a:off x="723018" y="-679414"/>
              <a:ext cx="1248710" cy="913202"/>
            </a:xfrm>
            <a:prstGeom prst="line">
              <a:avLst/>
            </a:prstGeom>
            <a:ln w="19050">
              <a:gradFill>
                <a:gsLst>
                  <a:gs pos="31000">
                    <a:schemeClr val="accent1">
                      <a:lumMod val="20000"/>
                      <a:lumOff val="8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-1079871" y="248187"/>
              <a:ext cx="1329340" cy="0"/>
            </a:xfrm>
            <a:prstGeom prst="line">
              <a:avLst/>
            </a:prstGeom>
            <a:ln w="19050">
              <a:gradFill>
                <a:gsLst>
                  <a:gs pos="28680">
                    <a:schemeClr val="accent1">
                      <a:lumMod val="20000"/>
                      <a:lumOff val="80000"/>
                    </a:schemeClr>
                  </a:gs>
                  <a:gs pos="52000">
                    <a:schemeClr val="accent2">
                      <a:lumMod val="40000"/>
                      <a:lumOff val="6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41228">
                    <a:srgbClr val="FFBF2F"/>
                  </a:gs>
                  <a:gs pos="147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30"/>
          <p:cNvSpPr txBox="1"/>
          <p:nvPr/>
        </p:nvSpPr>
        <p:spPr>
          <a:xfrm>
            <a:off x="1507848" y="431113"/>
            <a:ext cx="2316480" cy="521970"/>
          </a:xfrm>
          <a:prstGeom prst="rect">
            <a:avLst/>
          </a:prstGeom>
          <a:noFill/>
          <a:effectLst>
            <a:outerShdw blurRad="266700" dist="38100" dir="2700000" algn="tl" rotWithShape="0">
              <a:prstClr val="black">
                <a:alpha val="63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685800"/>
            <a:r>
              <a: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数字人</a:t>
            </a:r>
            <a:r>
              <a: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一体机</a:t>
            </a:r>
            <a:endParaRPr lang="zh-CN" altLang="en-US" sz="28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525905" y="909320"/>
            <a:ext cx="2329815" cy="255270"/>
          </a:xfrm>
          <a:prstGeom prst="rect">
            <a:avLst/>
          </a:prstGeom>
          <a:noFill/>
          <a:effectLst/>
        </p:spPr>
        <p:txBody>
          <a:bodyPr wrap="none" rtlCol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685800"/>
            <a:r>
              <a:rPr lang="zh-CN" altLang="en-US" sz="12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全息数字人配套硬件</a:t>
            </a:r>
            <a:endParaRPr lang="zh-CN" altLang="en-US" sz="1200">
              <a:gradFill>
                <a:gsLst>
                  <a:gs pos="0">
                    <a:srgbClr val="C7AB76"/>
                  </a:gs>
                  <a:gs pos="100000">
                    <a:srgbClr val="FFFAC6"/>
                  </a:gs>
                  <a:gs pos="52000">
                    <a:srgbClr val="DAC38E"/>
                  </a:gs>
                </a:gsLst>
                <a:lin ang="108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Arial" panose="020B0604020202020204" pitchFamily="34" charset="0"/>
              <a:sym typeface="思源黑体 CN Light" panose="020B0300000000000000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1477551" y="916964"/>
            <a:ext cx="2118360" cy="6985"/>
          </a:xfrm>
          <a:prstGeom prst="line">
            <a:avLst/>
          </a:prstGeom>
          <a:ln w="12700">
            <a:gradFill>
              <a:gsLst>
                <a:gs pos="27000">
                  <a:schemeClr val="accent1">
                    <a:lumMod val="20000"/>
                    <a:lumOff val="80000"/>
                  </a:schemeClr>
                </a:gs>
                <a:gs pos="76000">
                  <a:schemeClr val="accent1">
                    <a:lumMod val="20000"/>
                    <a:lumOff val="80000"/>
                  </a:schemeClr>
                </a:gs>
                <a:gs pos="0">
                  <a:schemeClr val="accent2">
                    <a:alpha val="0"/>
                  </a:schemeClr>
                </a:gs>
                <a:gs pos="53000">
                  <a:srgbClr val="FFBF2F"/>
                </a:gs>
                <a:gs pos="100000">
                  <a:schemeClr val="accent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>
            <p:custDataLst>
              <p:tags r:id="rId7"/>
            </p:custDataLst>
          </p:nvPr>
        </p:nvSpPr>
        <p:spPr>
          <a:xfrm>
            <a:off x="1525668" y="5589111"/>
            <a:ext cx="1710934" cy="321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10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 algn="ctr"/>
            <a:r>
              <a:rPr lang="zh-CN">
                <a:cs typeface="思源黑体 CN Light" panose="020B0300000000000000" pitchFamily="34" charset="-122"/>
              </a:rPr>
              <a:t>采用</a:t>
            </a:r>
            <a:r>
              <a:rPr lang="en-US" altLang="zh-CN">
                <a:cs typeface="思源黑体 CN Light" panose="020B0300000000000000" pitchFamily="34" charset="-122"/>
              </a:rPr>
              <a:t>55</a:t>
            </a:r>
            <a:r>
              <a:rPr lang="zh-CN" altLang="en-US">
                <a:cs typeface="思源黑体 CN Light" panose="020B0300000000000000" pitchFamily="34" charset="-122"/>
              </a:rPr>
              <a:t>寸</a:t>
            </a:r>
            <a:r>
              <a:rPr>
                <a:cs typeface="思源黑体 CN Light" panose="020B0300000000000000" pitchFamily="34" charset="-122"/>
              </a:rPr>
              <a:t>OLED透明显示屏</a:t>
            </a:r>
            <a:endParaRPr>
              <a:cs typeface="思源黑体 CN Light" panose="020B0300000000000000" pitchFamily="34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3919020" y="5589111"/>
            <a:ext cx="1710934" cy="321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10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 algn="ctr"/>
            <a:r>
              <a:rPr lang="en-US" altLang="zh-CN">
                <a:cs typeface="思源黑体 CN Light" panose="020B0300000000000000" pitchFamily="34" charset="-122"/>
              </a:rPr>
              <a:t>1.5</a:t>
            </a:r>
            <a:r>
              <a:rPr lang="zh-CN" altLang="en-US">
                <a:cs typeface="思源黑体 CN Light" panose="020B0300000000000000" pitchFamily="34" charset="-122"/>
              </a:rPr>
              <a:t>毫米</a:t>
            </a:r>
            <a:r>
              <a:rPr lang="en-US" altLang="zh-CN">
                <a:cs typeface="思源黑体 CN Light" panose="020B0300000000000000" pitchFamily="34" charset="-122"/>
              </a:rPr>
              <a:t>LED</a:t>
            </a:r>
            <a:r>
              <a:rPr lang="zh-CN" altLang="en-US">
                <a:cs typeface="思源黑体 CN Light" panose="020B0300000000000000" pitchFamily="34" charset="-122"/>
              </a:rPr>
              <a:t>可自由</a:t>
            </a:r>
            <a:r>
              <a:rPr lang="zh-CN" altLang="en-US">
                <a:cs typeface="思源黑体 CN Light" panose="020B0300000000000000" pitchFamily="34" charset="-122"/>
              </a:rPr>
              <a:t>设计</a:t>
            </a:r>
            <a:endParaRPr lang="zh-CN" altLang="en-US">
              <a:cs typeface="思源黑体 CN Light" panose="020B0300000000000000" pitchFamily="3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6306563" y="5589111"/>
            <a:ext cx="1710934" cy="321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10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 algn="ctr"/>
            <a:r>
              <a:rPr lang="en-US" altLang="zh-CN">
                <a:cs typeface="思源黑体 CN Light" panose="020B0300000000000000" pitchFamily="34" charset="-122"/>
              </a:rPr>
              <a:t>86</a:t>
            </a:r>
            <a:r>
              <a:rPr lang="zh-CN" altLang="en-US">
                <a:cs typeface="思源黑体 CN Light" panose="020B0300000000000000" pitchFamily="34" charset="-122"/>
              </a:rPr>
              <a:t>全息透明</a:t>
            </a:r>
            <a:r>
              <a:rPr lang="zh-CN" altLang="en-US">
                <a:cs typeface="思源黑体 CN Light" panose="020B0300000000000000" pitchFamily="34" charset="-122"/>
              </a:rPr>
              <a:t>柜</a:t>
            </a:r>
            <a:endParaRPr lang="zh-CN" altLang="en-US">
              <a:cs typeface="思源黑体 CN Light" panose="020B0300000000000000" pitchFamily="3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10"/>
            </p:custDataLst>
          </p:nvPr>
        </p:nvSpPr>
        <p:spPr>
          <a:xfrm>
            <a:off x="8707994" y="5589111"/>
            <a:ext cx="1710934" cy="321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10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 algn="ctr"/>
            <a:r>
              <a:rPr lang="en-US" altLang="zh-CN">
                <a:cs typeface="思源黑体 CN Light" panose="020B0300000000000000" pitchFamily="34" charset="-122"/>
              </a:rPr>
              <a:t>3X4</a:t>
            </a:r>
            <a:r>
              <a:rPr lang="zh-CN" altLang="en-US">
                <a:cs typeface="思源黑体 CN Light" panose="020B0300000000000000" pitchFamily="34" charset="-122"/>
              </a:rPr>
              <a:t>可自由</a:t>
            </a:r>
            <a:r>
              <a:rPr lang="zh-CN" altLang="en-US">
                <a:cs typeface="思源黑体 CN Light" panose="020B0300000000000000" pitchFamily="34" charset="-122"/>
              </a:rPr>
              <a:t>组合</a:t>
            </a:r>
            <a:endParaRPr lang="zh-CN" altLang="en-US">
              <a:cs typeface="思源黑体 CN Light" panose="020B0300000000000000" pitchFamily="34" charset="-122"/>
            </a:endParaRPr>
          </a:p>
        </p:txBody>
      </p:sp>
      <p:pic>
        <p:nvPicPr>
          <p:cNvPr id="7" name="图片 6" descr="C:/Users/Administrator/Pictures/1.png1"/>
          <p:cNvPicPr>
            <a:picLocks noChangeAspect="1"/>
          </p:cNvPicPr>
          <p:nvPr/>
        </p:nvPicPr>
        <p:blipFill>
          <a:blip r:embed="rId11"/>
          <a:srcRect l="4813" r="4813"/>
          <a:stretch>
            <a:fillRect/>
          </a:stretch>
        </p:blipFill>
        <p:spPr>
          <a:xfrm>
            <a:off x="3953510" y="1690370"/>
            <a:ext cx="1586230" cy="3289300"/>
          </a:xfrm>
          <a:prstGeom prst="rect">
            <a:avLst/>
          </a:prstGeom>
        </p:spPr>
      </p:pic>
      <p:pic>
        <p:nvPicPr>
          <p:cNvPr id="19" name="图片 18" descr="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47165" y="1765300"/>
            <a:ext cx="1663065" cy="3118485"/>
          </a:xfrm>
          <a:prstGeom prst="rect">
            <a:avLst/>
          </a:prstGeom>
        </p:spPr>
      </p:pic>
      <p:pic>
        <p:nvPicPr>
          <p:cNvPr id="8" name="图片 7" descr="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68390" y="1515110"/>
            <a:ext cx="2115820" cy="3965575"/>
          </a:xfrm>
          <a:prstGeom prst="rect">
            <a:avLst/>
          </a:prstGeom>
        </p:spPr>
      </p:pic>
      <p:sp>
        <p:nvSpPr>
          <p:cNvPr id="63" name="矩形 62"/>
          <p:cNvSpPr/>
          <p:nvPr>
            <p:custDataLst>
              <p:tags r:id="rId14"/>
            </p:custDataLst>
          </p:nvPr>
        </p:nvSpPr>
        <p:spPr>
          <a:xfrm>
            <a:off x="6183261" y="5219779"/>
            <a:ext cx="1998081" cy="3683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全息透明</a:t>
            </a:r>
            <a:r>
              <a:rPr lang="zh-CN" altLang="en-US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柜</a:t>
            </a:r>
            <a:endParaRPr lang="zh-CN" altLang="en-US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pic>
        <p:nvPicPr>
          <p:cNvPr id="9" name="图片 8" descr="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8750935" y="2139315"/>
            <a:ext cx="1917065" cy="236982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16"/>
            </p:custDataLst>
          </p:nvPr>
        </p:nvSpPr>
        <p:spPr>
          <a:xfrm>
            <a:off x="5351145" y="776605"/>
            <a:ext cx="4686300" cy="67373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10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pPr algn="l"/>
            <a:r>
              <a:rPr sz="1200">
                <a:cs typeface="思源黑体 CN Light" panose="020B0300000000000000" pitchFamily="34" charset="-122"/>
              </a:rPr>
              <a:t>结合最先进的外观设计理念，面向政企、金融、文旅、医疗、教育等领域，提升服务效率、创新服务体验、降低服务综合成本。</a:t>
            </a:r>
            <a:endParaRPr lang="zh-CN" altLang="en-US" sz="1200">
              <a:cs typeface="思源黑体 CN Light" panose="020B0300000000000000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11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 rot="19146523">
            <a:off x="-1373118" y="-591353"/>
            <a:ext cx="3232565" cy="1834587"/>
            <a:chOff x="-1079871" y="-1586400"/>
            <a:chExt cx="3232565" cy="1834587"/>
          </a:xfrm>
        </p:grpSpPr>
        <p:sp>
          <p:nvSpPr>
            <p:cNvPr id="3" name="矩形 2"/>
            <p:cNvSpPr/>
            <p:nvPr/>
          </p:nvSpPr>
          <p:spPr>
            <a:xfrm>
              <a:off x="-1048789" y="-293396"/>
              <a:ext cx="3201482" cy="541582"/>
            </a:xfrm>
            <a:prstGeom prst="rect">
              <a:avLst/>
            </a:prstGeom>
            <a:solidFill>
              <a:srgbClr val="31383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-1048788" y="-1586400"/>
              <a:ext cx="3201482" cy="1349568"/>
            </a:xfrm>
            <a:prstGeom prst="rect">
              <a:avLst/>
            </a:prstGeom>
            <a:solidFill>
              <a:srgbClr val="1B202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 rot="2170716" flipV="1">
              <a:off x="723018" y="-679414"/>
              <a:ext cx="1248710" cy="913202"/>
            </a:xfrm>
            <a:prstGeom prst="line">
              <a:avLst/>
            </a:prstGeom>
            <a:ln w="19050">
              <a:gradFill>
                <a:gsLst>
                  <a:gs pos="31000">
                    <a:schemeClr val="accent1">
                      <a:lumMod val="20000"/>
                      <a:lumOff val="8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-1079871" y="248187"/>
              <a:ext cx="1329340" cy="0"/>
            </a:xfrm>
            <a:prstGeom prst="line">
              <a:avLst/>
            </a:prstGeom>
            <a:ln w="19050">
              <a:gradFill>
                <a:gsLst>
                  <a:gs pos="28680">
                    <a:schemeClr val="accent1">
                      <a:lumMod val="20000"/>
                      <a:lumOff val="80000"/>
                    </a:schemeClr>
                  </a:gs>
                  <a:gs pos="52000">
                    <a:schemeClr val="accent2">
                      <a:lumMod val="40000"/>
                      <a:lumOff val="6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41228">
                    <a:srgbClr val="FFBF2F"/>
                  </a:gs>
                  <a:gs pos="147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/>
        </p:nvSpPr>
        <p:spPr>
          <a:xfrm>
            <a:off x="1507848" y="431113"/>
            <a:ext cx="2105025" cy="521970"/>
          </a:xfrm>
          <a:prstGeom prst="rect">
            <a:avLst/>
          </a:prstGeom>
          <a:noFill/>
          <a:effectLst>
            <a:outerShdw blurRad="266700" dist="38100" dir="2700000" algn="tl" rotWithShape="0">
              <a:prstClr val="black">
                <a:alpha val="63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 defTabSz="685800"/>
            <a:r>
              <a: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7 5寸一体机</a:t>
            </a:r>
            <a:endParaRPr lang="zh-CN" altLang="en-US" sz="28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21843" y="953032"/>
            <a:ext cx="2560955" cy="275590"/>
          </a:xfrm>
          <a:prstGeom prst="rect">
            <a:avLst/>
          </a:prstGeom>
          <a:noFill/>
          <a:effectLst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 defTabSz="685800"/>
            <a:r>
              <a:rPr lang="zh-CN" altLang="en-US" sz="12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7 5寸端渲染数</a:t>
            </a:r>
            <a:r>
              <a:rPr lang="zh-CN" altLang="en-US" sz="12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字人一体机（标准款)</a:t>
            </a:r>
            <a:endParaRPr lang="zh-CN" altLang="en-US" sz="1200">
              <a:gradFill>
                <a:gsLst>
                  <a:gs pos="0">
                    <a:srgbClr val="C7AB76"/>
                  </a:gs>
                  <a:gs pos="100000">
                    <a:srgbClr val="FFFAC6"/>
                  </a:gs>
                  <a:gs pos="52000">
                    <a:srgbClr val="DAC38E"/>
                  </a:gs>
                </a:gsLst>
                <a:lin ang="108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Arial" panose="020B0604020202020204" pitchFamily="34" charset="0"/>
              <a:sym typeface="思源黑体 CN Light" panose="020B0300000000000000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522001" y="953159"/>
            <a:ext cx="2494915" cy="6350"/>
          </a:xfrm>
          <a:prstGeom prst="line">
            <a:avLst/>
          </a:prstGeom>
          <a:ln w="12700">
            <a:gradFill>
              <a:gsLst>
                <a:gs pos="27000">
                  <a:schemeClr val="accent1">
                    <a:lumMod val="20000"/>
                    <a:lumOff val="80000"/>
                  </a:schemeClr>
                </a:gs>
                <a:gs pos="76000">
                  <a:schemeClr val="accent1">
                    <a:lumMod val="20000"/>
                    <a:lumOff val="80000"/>
                  </a:schemeClr>
                </a:gs>
                <a:gs pos="0">
                  <a:schemeClr val="accent2">
                    <a:alpha val="0"/>
                  </a:schemeClr>
                </a:gs>
                <a:gs pos="53000">
                  <a:srgbClr val="FFBF2F"/>
                </a:gs>
                <a:gs pos="100000">
                  <a:schemeClr val="accent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12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  <p:pic>
        <p:nvPicPr>
          <p:cNvPr id="78" name="图片 77" descr="C:/Users/Administrator/Pictures/图片11.png图片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23" r="23"/>
          <a:stretch>
            <a:fillRect/>
          </a:stretch>
        </p:blipFill>
        <p:spPr>
          <a:xfrm>
            <a:off x="1522095" y="1874520"/>
            <a:ext cx="2166620" cy="4197350"/>
          </a:xfrm>
          <a:prstGeom prst="rect">
            <a:avLst/>
          </a:prstGeom>
        </p:spPr>
      </p:pic>
      <p:sp>
        <p:nvSpPr>
          <p:cNvPr id="6" name="textbox 4"/>
          <p:cNvSpPr/>
          <p:nvPr/>
        </p:nvSpPr>
        <p:spPr>
          <a:xfrm>
            <a:off x="4083050" y="2254250"/>
            <a:ext cx="7178675" cy="36741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83000"/>
              </a:lnSpc>
            </a:pPr>
            <a:endParaRPr sz="10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100"/>
              </a:lnSpc>
            </a:pPr>
            <a:r>
              <a:rPr sz="1000" kern="0" spc="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000" kern="0" spc="-2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000" b="1" kern="0" spc="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高效渲染， 流畅运行</a:t>
            </a:r>
            <a:endParaRPr sz="10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85420" indent="2540" algn="l" rtl="0" eaLnBrk="0">
              <a:lnSpc>
                <a:spcPct val="163000"/>
              </a:lnSpc>
              <a:spcBef>
                <a:spcPts val="250"/>
              </a:spcBef>
            </a:pP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GPU</a:t>
            </a:r>
            <a:r>
              <a:rPr sz="1000" kern="0" spc="9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采用了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AD</a:t>
            </a:r>
            <a:r>
              <a:rPr sz="1000" kern="0" spc="9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104-400</a:t>
            </a:r>
            <a:r>
              <a:rPr sz="1000" kern="0" spc="9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核心，</a:t>
            </a:r>
            <a:r>
              <a:rPr sz="1000" kern="0" spc="-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拥有</a:t>
            </a:r>
            <a:r>
              <a:rPr sz="1000" kern="0" spc="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358</a:t>
            </a:r>
            <a:r>
              <a:rPr sz="1000" kern="0" spc="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亿个晶体管，</a:t>
            </a:r>
            <a:r>
              <a:rPr sz="1000" kern="0" spc="-9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</a:t>
            </a:r>
            <a:r>
              <a:rPr sz="1000" kern="0" spc="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nm</a:t>
            </a:r>
            <a:r>
              <a:rPr sz="1000" kern="0" spc="2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NVIDIA</a:t>
            </a:r>
            <a:r>
              <a:rPr sz="1000" kern="0" spc="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定制工艺，</a:t>
            </a:r>
            <a:r>
              <a:rPr sz="1000" kern="0" spc="-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CUDA</a:t>
            </a:r>
            <a:r>
              <a:rPr sz="1000" kern="0" spc="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数量高达</a:t>
            </a:r>
            <a:r>
              <a:rPr sz="1000" kern="0" spc="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7680</a:t>
            </a:r>
            <a:r>
              <a:rPr sz="1000" kern="0" spc="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</a:t>
            </a:r>
            <a:r>
              <a:rPr sz="1000" kern="0" spc="-7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共有</a:t>
            </a:r>
            <a:r>
              <a:rPr sz="1000" kern="0" spc="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240</a:t>
            </a:r>
            <a:r>
              <a:rPr sz="1000" kern="0" spc="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Te</a:t>
            </a:r>
            <a:r>
              <a:rPr sz="1000" kern="0" spc="-7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nso</a:t>
            </a:r>
            <a:r>
              <a:rPr sz="1000" kern="0" spc="-7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rs</a:t>
            </a:r>
            <a:r>
              <a:rPr sz="1000" kern="0" spc="-13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000" kern="0" spc="-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000" kern="0" spc="-6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MUs</a:t>
            </a:r>
            <a:r>
              <a:rPr sz="1000" kern="0" spc="-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纹</a:t>
            </a:r>
            <a:r>
              <a:rPr sz="1000" kern="0" spc="-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</a:t>
            </a:r>
            <a:r>
              <a:rPr sz="1000" kern="0" spc="-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</a:t>
            </a:r>
            <a:r>
              <a:rPr sz="1000" kern="0" spc="-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元 ，</a:t>
            </a:r>
            <a:r>
              <a:rPr sz="1000" kern="0" spc="-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1000" kern="0" spc="-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1000" kern="0" spc="-1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000" kern="0" spc="-7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RTs</a:t>
            </a:r>
            <a:r>
              <a:rPr sz="1000" kern="0" spc="-1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</a:t>
            </a:r>
            <a:r>
              <a:rPr sz="1000" kern="0" spc="-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追</a:t>
            </a:r>
            <a:r>
              <a:rPr sz="1000" kern="0" spc="-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</a:t>
            </a:r>
            <a:r>
              <a:rPr sz="1000" kern="0" spc="-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心 ，</a:t>
            </a:r>
            <a:r>
              <a:rPr sz="1000" kern="0" spc="-7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R</a:t>
            </a:r>
            <a:r>
              <a:rPr sz="1000" kern="0" spc="-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OPs  8</a:t>
            </a:r>
            <a:r>
              <a:rPr sz="1000" kern="0" spc="-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1000" kern="0" spc="-1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 ；</a:t>
            </a:r>
            <a:r>
              <a:rPr sz="1000" kern="0" spc="-1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</a:t>
            </a:r>
            <a:r>
              <a:rPr sz="1000" kern="0" spc="-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</a:t>
            </a:r>
            <a:r>
              <a:rPr sz="1000" kern="0" spc="-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</a:t>
            </a:r>
            <a:r>
              <a:rPr sz="1000" kern="0" spc="-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000" kern="0" spc="-9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000" kern="0" spc="-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G  G</a:t>
            </a:r>
            <a:r>
              <a:rPr sz="1000" kern="0" spc="-6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DDR</a:t>
            </a:r>
            <a:r>
              <a:rPr sz="1000" kern="0" spc="-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6</a:t>
            </a:r>
            <a:r>
              <a:rPr sz="1000" kern="0" spc="-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X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000" kern="0" spc="-1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</a:t>
            </a:r>
            <a:r>
              <a:rPr sz="1000" kern="0" spc="-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</a:t>
            </a:r>
            <a:r>
              <a:rPr sz="1000" kern="0" spc="-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</a:t>
            </a:r>
            <a:r>
              <a:rPr sz="1000" kern="0" spc="-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宽</a:t>
            </a:r>
            <a:r>
              <a:rPr sz="1000" kern="0" spc="-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000" kern="0" spc="-9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r>
              <a:rPr sz="1000" kern="0" spc="-9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000" kern="0" spc="-7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bit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000" kern="0" spc="-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</a:t>
            </a:r>
            <a:r>
              <a:rPr sz="1000" kern="0" spc="-13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</a:t>
            </a:r>
            <a:r>
              <a:rPr sz="1000" kern="0" spc="-13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频</a:t>
            </a:r>
            <a:r>
              <a:rPr sz="1000" kern="0" spc="-1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-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率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21000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MHz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000" kern="0" spc="-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显存带宽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504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GB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/s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000" kern="0" spc="-1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适合光线追踪的游戏、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AI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学习和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8K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渲染</a:t>
            </a:r>
            <a:r>
              <a:rPr lang="zh-CN"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sz="10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1100"/>
              </a:lnSpc>
              <a:spcBef>
                <a:spcPts val="885"/>
              </a:spcBef>
            </a:pPr>
            <a:r>
              <a:rPr sz="1000" kern="0" spc="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000" kern="0" spc="-2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000" b="1" kern="0" spc="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精准识别， 高效交互</a:t>
            </a:r>
            <a:endParaRPr sz="10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84785" indent="-18415" algn="l" rtl="0" eaLnBrk="0">
              <a:lnSpc>
                <a:spcPct val="160000"/>
              </a:lnSpc>
              <a:spcBef>
                <a:spcPts val="240"/>
              </a:spcBef>
            </a:pPr>
            <a:r>
              <a:rPr sz="1000" kern="0" spc="6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超宽动态识别摄像头与自研线性</a:t>
            </a:r>
            <a:r>
              <a:rPr sz="1000" kern="0" spc="6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MIC</a:t>
            </a:r>
            <a:r>
              <a:rPr sz="1000" kern="0" spc="6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阵列的结合，</a:t>
            </a:r>
            <a:r>
              <a:rPr sz="1000" kern="0" spc="-9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6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适应多种光环境下的人脸识别，</a:t>
            </a:r>
            <a:r>
              <a:rPr sz="1000" kern="0" spc="-1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6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应用多模态的算法能力以及硬件的拾音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角度可调、主动噪音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抑制电路和回音消除电路，</a:t>
            </a:r>
            <a:r>
              <a:rPr sz="1000" kern="0" spc="-13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实现精准交互</a:t>
            </a:r>
            <a:endParaRPr sz="10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1100"/>
              </a:lnSpc>
              <a:spcBef>
                <a:spcPts val="885"/>
              </a:spcBef>
            </a:pPr>
            <a:r>
              <a:rPr sz="1000" kern="0" spc="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000" kern="0" spc="-2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000" b="1" kern="0" spc="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运行快速， 资源充足</a:t>
            </a:r>
            <a:endParaRPr sz="10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7800" indent="-2540" algn="l" rtl="0" eaLnBrk="0">
              <a:lnSpc>
                <a:spcPct val="160000"/>
              </a:lnSpc>
              <a:spcBef>
                <a:spcPts val="240"/>
              </a:spcBef>
            </a:pP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采用英特尔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12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I7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处理器，</a:t>
            </a:r>
            <a:r>
              <a:rPr sz="1000" kern="0" spc="-9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CPU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基础主频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2.1G</a:t>
            </a:r>
            <a:r>
              <a:rPr sz="1000" kern="0" spc="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000" kern="0" spc="-1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最高睿频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4.9G</a:t>
            </a:r>
            <a:r>
              <a:rPr sz="1000" kern="0" spc="-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P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核，</a:t>
            </a:r>
            <a:r>
              <a:rPr sz="1000" kern="0" spc="-1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核，</a:t>
            </a:r>
            <a:r>
              <a:rPr sz="1000" kern="0" spc="-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线程，</a:t>
            </a:r>
            <a:r>
              <a:rPr sz="1000" kern="0" spc="-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25M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三级缓存，</a:t>
            </a:r>
            <a:r>
              <a:rPr sz="1000" kern="0" spc="-9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热设计功耗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000" kern="0" spc="3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65W</a:t>
            </a:r>
            <a:r>
              <a:rPr sz="1000" kern="0" spc="3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000" kern="0" spc="-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3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64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G</a:t>
            </a:r>
            <a:r>
              <a:rPr sz="1000" kern="0" spc="16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DDR</a:t>
            </a:r>
            <a:r>
              <a:rPr sz="1000" kern="0" spc="3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1000" kern="0" spc="3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内存，</a:t>
            </a:r>
            <a:r>
              <a:rPr sz="1000" kern="0" spc="-6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3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T</a:t>
            </a:r>
            <a:r>
              <a:rPr sz="1000" kern="0" spc="1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M</a:t>
            </a:r>
            <a:r>
              <a:rPr sz="1000" kern="0" spc="3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.2</a:t>
            </a:r>
            <a:r>
              <a:rPr sz="1000" kern="0" spc="3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固态</a:t>
            </a:r>
            <a:r>
              <a:rPr sz="1000" kern="0" spc="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硬盘</a:t>
            </a:r>
            <a:endParaRPr sz="10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1100"/>
              </a:lnSpc>
              <a:spcBef>
                <a:spcPts val="885"/>
              </a:spcBef>
            </a:pPr>
            <a:r>
              <a:rPr sz="1000" kern="0" spc="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000" kern="0" spc="-2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000" b="1" kern="0" spc="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超亮超清， 显示逼真</a:t>
            </a:r>
            <a:endParaRPr sz="10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8435" algn="l" rtl="0" eaLnBrk="0">
              <a:lnSpc>
                <a:spcPts val="1040"/>
              </a:lnSpc>
              <a:spcBef>
                <a:spcPts val="655"/>
              </a:spcBef>
            </a:pP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75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寸工业级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4K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显示屏，</a:t>
            </a:r>
            <a:r>
              <a:rPr sz="1000" kern="0" spc="-1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分辨率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2160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3820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000" kern="0" spc="-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背光亮度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500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cd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000" kern="0" spc="3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㎡</a:t>
            </a:r>
            <a:endParaRPr sz="10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ts val="1100"/>
              </a:lnSpc>
              <a:spcBef>
                <a:spcPts val="870"/>
              </a:spcBef>
            </a:pPr>
            <a:r>
              <a:rPr sz="1000" kern="0" spc="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000" kern="0" spc="-2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000" b="1" kern="0" spc="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人机设计， 良好体验</a:t>
            </a:r>
            <a:endParaRPr sz="10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75260" algn="l" rtl="0" eaLnBrk="0">
              <a:lnSpc>
                <a:spcPct val="92000"/>
              </a:lnSpc>
              <a:spcBef>
                <a:spcPts val="0"/>
              </a:spcBef>
            </a:pP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基于人机工程学理念设计，</a:t>
            </a:r>
            <a:r>
              <a:rPr sz="1000" kern="0" spc="-1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机身轻盈，</a:t>
            </a:r>
            <a:r>
              <a:rPr sz="1000" kern="0" spc="-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线条流畅，</a:t>
            </a:r>
            <a:r>
              <a:rPr sz="1000" kern="0" spc="-1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适用于各种不同</a:t>
            </a:r>
            <a:r>
              <a:rPr sz="1000" kern="0" spc="3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的应用场景</a:t>
            </a:r>
            <a:endParaRPr sz="1000" kern="0" spc="3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textbox 6"/>
          <p:cNvSpPr/>
          <p:nvPr/>
        </p:nvSpPr>
        <p:spPr>
          <a:xfrm>
            <a:off x="4531995" y="598805"/>
            <a:ext cx="5775325" cy="12865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p>
            <a:pPr algn="l" rtl="0" eaLnBrk="0">
              <a:lnSpc>
                <a:spcPct val="109000"/>
              </a:lnSpc>
            </a:pPr>
            <a:endParaRPr sz="100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07950" indent="246380" algn="l" rtl="0" eaLnBrk="0">
              <a:lnSpc>
                <a:spcPct val="147000"/>
              </a:lnSpc>
              <a:spcBef>
                <a:spcPts val="5"/>
              </a:spcBef>
            </a:pPr>
            <a:r>
              <a:rPr lang="en-US" sz="1000" kern="0" spc="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000" kern="0" spc="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数智人交</a:t>
            </a:r>
            <a:r>
              <a:rPr sz="1000" kern="0" spc="-1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互一</a:t>
            </a:r>
            <a:r>
              <a:rPr sz="1000" kern="0" spc="-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体机是基于人工智能</a:t>
            </a:r>
            <a:r>
              <a:rPr sz="1000" kern="0" spc="7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和虚拟现实等相</a:t>
            </a:r>
            <a:r>
              <a:rPr sz="1000" kern="0" spc="-12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7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关技</a:t>
            </a:r>
            <a:r>
              <a:rPr sz="1000" kern="0" spc="-1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7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术的发</a:t>
            </a:r>
            <a:r>
              <a:rPr sz="1000" kern="0" spc="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展，应用专业语音交互识别的算法和技术，结合最先进</a:t>
            </a:r>
            <a:r>
              <a:rPr sz="1000" kern="0" spc="-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的外</a:t>
            </a:r>
            <a:r>
              <a:rPr sz="1000" kern="0" spc="-1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观设计理念，与用户“面对面”互动交流、业务咨询、智能问</a:t>
            </a:r>
            <a:r>
              <a:rPr sz="1000" kern="0" spc="-9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答和</a:t>
            </a:r>
            <a:r>
              <a:rPr sz="1000" kern="0" spc="-13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10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服务导</a:t>
            </a:r>
            <a:r>
              <a:rPr sz="1000" kern="0" spc="9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览等交互场景的</a:t>
            </a:r>
            <a:r>
              <a:rPr sz="1000" kern="0" spc="-13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9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sz="1000" kern="0" spc="-13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9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款终端设备。该产品面向政企、金融</a:t>
            </a:r>
            <a:r>
              <a:rPr sz="1000" kern="0" spc="-9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9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、文</a:t>
            </a:r>
            <a:r>
              <a:rPr sz="1000" kern="0" spc="-11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9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旅、医</a:t>
            </a:r>
            <a:r>
              <a:rPr sz="1000" kern="0" spc="8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疗、教育等领域，可</a:t>
            </a:r>
            <a:r>
              <a:rPr sz="1000" kern="0" spc="7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以提升服务效率、创新服务体验、</a:t>
            </a:r>
            <a:r>
              <a:rPr sz="1000" kern="0" spc="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7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降低</a:t>
            </a:r>
            <a:r>
              <a:rPr sz="1000" kern="0" spc="-14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7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</a:t>
            </a:r>
            <a:r>
              <a:rPr sz="1000" kern="0" spc="-15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000" kern="0" spc="70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综合成本。</a:t>
            </a:r>
            <a:endParaRPr sz="1000" kern="0" spc="70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4860702"/>
            <a:ext cx="12191996" cy="1111126"/>
          </a:xfrm>
          <a:prstGeom prst="rect">
            <a:avLst/>
          </a:prstGeom>
          <a:solidFill>
            <a:srgbClr val="1B202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sp>
        <p:nvSpPr>
          <p:cNvPr id="5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6622414" y="2094921"/>
            <a:ext cx="6096001" cy="34522"/>
          </a:xfrm>
          <a:prstGeom prst="line">
            <a:avLst/>
          </a:prstGeom>
          <a:ln w="19050">
            <a:gradFill>
              <a:gsLst>
                <a:gs pos="31000">
                  <a:schemeClr val="accent1">
                    <a:lumMod val="20000"/>
                    <a:lumOff val="80000"/>
                  </a:schemeClr>
                </a:gs>
                <a:gs pos="83901">
                  <a:schemeClr val="accent1">
                    <a:lumMod val="40000"/>
                    <a:lumOff val="60000"/>
                  </a:schemeClr>
                </a:gs>
                <a:gs pos="0">
                  <a:schemeClr val="accent2">
                    <a:alpha val="0"/>
                  </a:schemeClr>
                </a:gs>
                <a:gs pos="69909">
                  <a:srgbClr val="FFBF2F"/>
                </a:gs>
                <a:gs pos="53000">
                  <a:srgbClr val="FFBF2F"/>
                </a:gs>
                <a:gs pos="100000">
                  <a:schemeClr val="accent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-1178560" y="4757586"/>
            <a:ext cx="6248401" cy="0"/>
          </a:xfrm>
          <a:prstGeom prst="line">
            <a:avLst/>
          </a:prstGeom>
          <a:ln w="19050">
            <a:gradFill>
              <a:gsLst>
                <a:gs pos="28680">
                  <a:schemeClr val="accent1">
                    <a:lumMod val="20000"/>
                    <a:lumOff val="80000"/>
                  </a:schemeClr>
                </a:gs>
                <a:gs pos="52000">
                  <a:schemeClr val="accent2">
                    <a:lumMod val="40000"/>
                    <a:lumOff val="60000"/>
                  </a:schemeClr>
                </a:gs>
                <a:gs pos="83901">
                  <a:schemeClr val="accent1">
                    <a:lumMod val="40000"/>
                    <a:lumOff val="60000"/>
                  </a:schemeClr>
                </a:gs>
                <a:gs pos="0">
                  <a:schemeClr val="accent2">
                    <a:alpha val="0"/>
                  </a:schemeClr>
                </a:gs>
                <a:gs pos="69909">
                  <a:srgbClr val="FFBF2F"/>
                </a:gs>
                <a:gs pos="41228">
                  <a:srgbClr val="FFBF2F"/>
                </a:gs>
                <a:gs pos="14700">
                  <a:srgbClr val="FFBF2F"/>
                </a:gs>
                <a:gs pos="100000">
                  <a:schemeClr val="accent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942465" y="4860925"/>
            <a:ext cx="6316980" cy="96837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en-US" altLang="zh-CN" sz="12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Ai</a:t>
            </a:r>
            <a:r>
              <a:rPr lang="zh-CN" altLang="en-US" sz="12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智能数字人直播系统，采用先进的</a:t>
            </a:r>
            <a:r>
              <a:rPr lang="en-US" altLang="zh-CN" sz="12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AI</a:t>
            </a:r>
            <a:r>
              <a:rPr lang="zh-CN" altLang="en-US" sz="12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数据模型，实现</a:t>
            </a:r>
            <a:r>
              <a:rPr lang="en-US" altLang="zh-CN" sz="12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24</a:t>
            </a:r>
            <a:r>
              <a:rPr lang="zh-CN" altLang="en-US" sz="12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小时全天候数字人直播，是企业线上引流的优质</a:t>
            </a:r>
            <a:r>
              <a:rPr lang="zh-CN" altLang="en-US" sz="12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工具。</a:t>
            </a:r>
            <a:endParaRPr lang="zh-CN" altLang="en-US" sz="1200">
              <a:gradFill>
                <a:gsLst>
                  <a:gs pos="0">
                    <a:srgbClr val="FFFAC6"/>
                  </a:gs>
                  <a:gs pos="46000">
                    <a:srgbClr val="DAC38E"/>
                  </a:gs>
                  <a:gs pos="100000">
                    <a:srgbClr val="C7AB76"/>
                  </a:gs>
                </a:gsLst>
                <a:lin ang="54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200">
              <a:gradFill>
                <a:gsLst>
                  <a:gs pos="0">
                    <a:srgbClr val="FFFAC6"/>
                  </a:gs>
                  <a:gs pos="46000">
                    <a:srgbClr val="DAC38E"/>
                  </a:gs>
                  <a:gs pos="100000">
                    <a:srgbClr val="C7AB76"/>
                  </a:gs>
                </a:gsLst>
                <a:lin ang="54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17980" y="5986145"/>
            <a:ext cx="8888730" cy="748030"/>
          </a:xfrm>
          <a:prstGeom prst="rect">
            <a:avLst/>
          </a:prstGeom>
          <a:noFill/>
          <a:effectLst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685800"/>
            <a:r>
              <a:rPr lang="en-US" altLang="zh-CN" sz="3600">
                <a:gradFill flip="none" rotWithShape="1">
                  <a:gsLst>
                    <a:gs pos="0">
                      <a:srgbClr val="F0DD54">
                        <a:alpha val="50000"/>
                      </a:srgbClr>
                    </a:gs>
                    <a:gs pos="100000">
                      <a:srgbClr val="E19F30">
                        <a:alpha val="0"/>
                      </a:srgbClr>
                    </a:gs>
                    <a:gs pos="58000">
                      <a:srgbClr val="E19F30">
                        <a:alpha val="5000"/>
                      </a:srgbClr>
                    </a:gs>
                  </a:gsLst>
                  <a:lin ang="5400000" scaled="1"/>
                  <a:tileRect/>
                </a:gradFill>
                <a:latin typeface="优设标题黑" panose="00000500000000000000" pitchFamily="2" charset="-122"/>
                <a:ea typeface="优设标题黑" panose="00000500000000000000" pitchFamily="2" charset="-122"/>
                <a:cs typeface="思源黑体 CN Light" panose="020B0300000000000000" pitchFamily="34" charset="-122"/>
              </a:rPr>
              <a:t>24</a:t>
            </a:r>
            <a:r>
              <a:rPr lang="zh-CN" altLang="en-US" sz="3600">
                <a:gradFill flip="none" rotWithShape="1">
                  <a:gsLst>
                    <a:gs pos="0">
                      <a:srgbClr val="F0DD54">
                        <a:alpha val="50000"/>
                      </a:srgbClr>
                    </a:gs>
                    <a:gs pos="100000">
                      <a:srgbClr val="E19F30">
                        <a:alpha val="0"/>
                      </a:srgbClr>
                    </a:gs>
                    <a:gs pos="58000">
                      <a:srgbClr val="E19F30">
                        <a:alpha val="5000"/>
                      </a:srgbClr>
                    </a:gs>
                  </a:gsLst>
                  <a:lin ang="5400000" scaled="1"/>
                  <a:tileRect/>
                </a:gradFill>
                <a:latin typeface="优设标题黑" panose="00000500000000000000" pitchFamily="2" charset="-122"/>
                <a:ea typeface="优设标题黑" panose="00000500000000000000" pitchFamily="2" charset="-122"/>
                <a:cs typeface="思源黑体 CN Light" panose="020B0300000000000000" pitchFamily="34" charset="-122"/>
              </a:rPr>
              <a:t>小时无人</a:t>
            </a:r>
            <a:r>
              <a:rPr lang="zh-CN" altLang="en-US" sz="3600">
                <a:gradFill flip="none" rotWithShape="1">
                  <a:gsLst>
                    <a:gs pos="0">
                      <a:srgbClr val="F0DD54">
                        <a:alpha val="50000"/>
                      </a:srgbClr>
                    </a:gs>
                    <a:gs pos="100000">
                      <a:srgbClr val="E19F30">
                        <a:alpha val="0"/>
                      </a:srgbClr>
                    </a:gs>
                    <a:gs pos="58000">
                      <a:srgbClr val="E19F30">
                        <a:alpha val="5000"/>
                      </a:srgbClr>
                    </a:gs>
                  </a:gsLst>
                  <a:lin ang="5400000" scaled="1"/>
                  <a:tileRect/>
                </a:gradFill>
                <a:latin typeface="优设标题黑" panose="00000500000000000000" pitchFamily="2" charset="-122"/>
                <a:ea typeface="优设标题黑" panose="00000500000000000000" pitchFamily="2" charset="-122"/>
                <a:cs typeface="思源黑体 CN Light" panose="020B0300000000000000" pitchFamily="34" charset="-122"/>
              </a:rPr>
              <a:t>直播</a:t>
            </a:r>
            <a:endParaRPr lang="zh-CN" altLang="en-US" sz="3600">
              <a:gradFill flip="none" rotWithShape="1">
                <a:gsLst>
                  <a:gs pos="0">
                    <a:srgbClr val="F0DD54">
                      <a:alpha val="50000"/>
                    </a:srgbClr>
                  </a:gs>
                  <a:gs pos="100000">
                    <a:srgbClr val="E19F30">
                      <a:alpha val="0"/>
                    </a:srgbClr>
                  </a:gs>
                  <a:gs pos="58000">
                    <a:srgbClr val="E19F30">
                      <a:alpha val="5000"/>
                    </a:srgbClr>
                  </a:gs>
                </a:gsLst>
                <a:lin ang="5400000" scaled="1"/>
                <a:tileRect/>
              </a:gradFill>
              <a:latin typeface="优设标题黑" panose="00000500000000000000" pitchFamily="2" charset="-122"/>
              <a:ea typeface="优设标题黑" panose="00000500000000000000" pitchFamily="2" charset="-122"/>
              <a:cs typeface="思源黑体 CN Light" panose="020B0300000000000000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803561" y="935826"/>
            <a:ext cx="4584700" cy="967740"/>
            <a:chOff x="3488519" y="2689923"/>
            <a:chExt cx="4584700" cy="967740"/>
          </a:xfrm>
        </p:grpSpPr>
        <p:sp>
          <p:nvSpPr>
            <p:cNvPr id="8" name="椭圆 7"/>
            <p:cNvSpPr/>
            <p:nvPr/>
          </p:nvSpPr>
          <p:spPr>
            <a:xfrm>
              <a:off x="3488519" y="2735008"/>
              <a:ext cx="927735" cy="922655"/>
            </a:xfrm>
            <a:prstGeom prst="ellipse">
              <a:avLst/>
            </a:prstGeom>
            <a:gradFill flip="none" rotWithShape="1">
              <a:gsLst>
                <a:gs pos="0">
                  <a:srgbClr val="F5F5F5">
                    <a:alpha val="10000"/>
                  </a:srgbClr>
                </a:gs>
                <a:gs pos="70000">
                  <a:srgbClr val="F2F2F2">
                    <a:alpha val="0"/>
                  </a:srgbClr>
                </a:gs>
              </a:gsLst>
              <a:lin ang="5400000" scaled="1"/>
              <a:tileRect/>
            </a:gradFill>
            <a:ln w="6350">
              <a:gradFill>
                <a:gsLst>
                  <a:gs pos="0">
                    <a:srgbClr val="FFD4A0">
                      <a:alpha val="0"/>
                    </a:srgbClr>
                  </a:gs>
                  <a:gs pos="100000">
                    <a:srgbClr val="FFD4A0"/>
                  </a:gs>
                </a:gsLst>
                <a:lin ang="16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4816304" y="2689923"/>
              <a:ext cx="3256915" cy="534670"/>
            </a:xfrm>
            <a:prstGeom prst="rect">
              <a:avLst/>
            </a:prstGeom>
            <a:noFill/>
            <a:effectLst>
              <a:outerShdw blurRad="266700" dist="38100" dir="2700000" algn="tl" rotWithShape="0">
                <a:prstClr val="black">
                  <a:alpha val="63000"/>
                </a:prstClr>
              </a:outerShdw>
            </a:effectLst>
          </p:spPr>
          <p:txBody>
            <a:bodyPr wrap="none" rtlCol="0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 defTabSz="685800"/>
              <a:r>
                <a:rPr lang="zh-CN" altLang="en-US" sz="32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  <a:sym typeface="+mn-ea"/>
                </a:rPr>
                <a:t>启秘</a:t>
              </a:r>
              <a:r>
                <a:rPr lang="en-US" altLang="zh-CN" sz="32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  <a:sym typeface="+mn-ea"/>
                </a:rPr>
                <a:t>Live</a:t>
              </a:r>
              <a:endParaRPr lang="en-US" altLang="zh-CN" sz="32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855812" y="3259708"/>
              <a:ext cx="1783080" cy="36830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 defTabSz="685800"/>
              <a:r>
                <a:rPr lang="zh-CN" altLang="en-US">
                  <a:gradFill>
                    <a:gsLst>
                      <a:gs pos="0">
                        <a:srgbClr val="C7AB76"/>
                      </a:gs>
                      <a:gs pos="100000">
                        <a:srgbClr val="FFFAC6"/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  <a:sym typeface="思源黑体 CN Light" panose="020B0300000000000000" pitchFamily="34" charset="-122"/>
                </a:rPr>
                <a:t>数字人直播</a:t>
              </a:r>
              <a:r>
                <a:rPr lang="zh-CN" altLang="en-US">
                  <a:gradFill>
                    <a:gsLst>
                      <a:gs pos="0">
                        <a:srgbClr val="C7AB76"/>
                      </a:gs>
                      <a:gs pos="100000">
                        <a:srgbClr val="FFFAC6"/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  <a:sym typeface="思源黑体 CN Light" panose="020B0300000000000000" pitchFamily="34" charset="-122"/>
                </a:rPr>
                <a:t>系统</a:t>
              </a:r>
              <a:endParaRPr lang="zh-CN" altLang="en-US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8444865" y="1560195"/>
            <a:ext cx="3302000" cy="534670"/>
          </a:xfrm>
          <a:prstGeom prst="rect">
            <a:avLst/>
          </a:prstGeom>
          <a:noFill/>
          <a:effectLst>
            <a:outerShdw blurRad="266700" dist="38100" dir="2700000" algn="tl" rotWithShape="0">
              <a:prstClr val="black">
                <a:alpha val="63000"/>
              </a:prstClr>
            </a:outerShdw>
          </a:effectLst>
        </p:spPr>
        <p:txBody>
          <a:bodyPr wrap="none" rtlCol="0">
            <a:noAutofit/>
            <a:scene3d>
              <a:camera prst="orthographicFront"/>
              <a:lightRig rig="threePt" dir="t"/>
            </a:scene3d>
            <a:sp3d contourW="12700"/>
          </a:bodyPr>
          <a:p>
            <a:pPr algn="r" defTabSz="685800"/>
            <a:r>
              <a:rPr lang="en-US" altLang="zh-CN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  <a:sym typeface="+mn-ea"/>
              </a:rPr>
              <a:t>24</a:t>
            </a:r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  <a:sym typeface="+mn-ea"/>
              </a:rPr>
              <a:t>小时无人</a:t>
            </a:r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  <a:sym typeface="+mn-ea"/>
              </a:rPr>
              <a:t>直播</a:t>
            </a:r>
            <a:endParaRPr lang="zh-CN" altLang="en-US" sz="24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创艺简细圆" charset="0"/>
              <a:ea typeface="创艺简细圆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13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  <p:sp>
        <p:nvSpPr>
          <p:cNvPr id="2" name="Freeform 17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3963035" y="1153160"/>
            <a:ext cx="540385" cy="577850"/>
          </a:xfrm>
          <a:custGeom>
            <a:avLst/>
            <a:gdLst>
              <a:gd name="T0" fmla="*/ 224 w 593"/>
              <a:gd name="T1" fmla="*/ 394 h 633"/>
              <a:gd name="T2" fmla="*/ 213 w 593"/>
              <a:gd name="T3" fmla="*/ 358 h 633"/>
              <a:gd name="T4" fmla="*/ 259 w 593"/>
              <a:gd name="T5" fmla="*/ 173 h 633"/>
              <a:gd name="T6" fmla="*/ 307 w 593"/>
              <a:gd name="T7" fmla="*/ 323 h 633"/>
              <a:gd name="T8" fmla="*/ 367 w 593"/>
              <a:gd name="T9" fmla="*/ 149 h 633"/>
              <a:gd name="T10" fmla="*/ 234 w 593"/>
              <a:gd name="T11" fmla="*/ 296 h 633"/>
              <a:gd name="T12" fmla="*/ 223 w 593"/>
              <a:gd name="T13" fmla="*/ 315 h 633"/>
              <a:gd name="T14" fmla="*/ 304 w 593"/>
              <a:gd name="T15" fmla="*/ 363 h 633"/>
              <a:gd name="T16" fmla="*/ 391 w 593"/>
              <a:gd name="T17" fmla="*/ 127 h 633"/>
              <a:gd name="T18" fmla="*/ 395 w 593"/>
              <a:gd name="T19" fmla="*/ 81 h 633"/>
              <a:gd name="T20" fmla="*/ 391 w 593"/>
              <a:gd name="T21" fmla="*/ 127 h 633"/>
              <a:gd name="T22" fmla="*/ 463 w 593"/>
              <a:gd name="T23" fmla="*/ 149 h 633"/>
              <a:gd name="T24" fmla="*/ 417 w 593"/>
              <a:gd name="T25" fmla="*/ 154 h 633"/>
              <a:gd name="T26" fmla="*/ 338 w 593"/>
              <a:gd name="T27" fmla="*/ 107 h 633"/>
              <a:gd name="T28" fmla="*/ 319 w 593"/>
              <a:gd name="T29" fmla="*/ 65 h 633"/>
              <a:gd name="T30" fmla="*/ 338 w 593"/>
              <a:gd name="T31" fmla="*/ 107 h 633"/>
              <a:gd name="T32" fmla="*/ 261 w 593"/>
              <a:gd name="T33" fmla="*/ 79 h 633"/>
              <a:gd name="T34" fmla="*/ 266 w 593"/>
              <a:gd name="T35" fmla="*/ 125 h 633"/>
              <a:gd name="T36" fmla="*/ 435 w 593"/>
              <a:gd name="T37" fmla="*/ 226 h 633"/>
              <a:gd name="T38" fmla="*/ 477 w 593"/>
              <a:gd name="T39" fmla="*/ 207 h 633"/>
              <a:gd name="T40" fmla="*/ 435 w 593"/>
              <a:gd name="T41" fmla="*/ 226 h 633"/>
              <a:gd name="T42" fmla="*/ 218 w 593"/>
              <a:gd name="T43" fmla="*/ 324 h 633"/>
              <a:gd name="T44" fmla="*/ 206 w 593"/>
              <a:gd name="T45" fmla="*/ 344 h 633"/>
              <a:gd name="T46" fmla="*/ 288 w 593"/>
              <a:gd name="T47" fmla="*/ 391 h 633"/>
              <a:gd name="T48" fmla="*/ 216 w 593"/>
              <a:gd name="T49" fmla="*/ 633 h 633"/>
              <a:gd name="T50" fmla="*/ 231 w 593"/>
              <a:gd name="T51" fmla="*/ 37 h 633"/>
              <a:gd name="T52" fmla="*/ 564 w 593"/>
              <a:gd name="T53" fmla="*/ 180 h 633"/>
              <a:gd name="T54" fmla="*/ 569 w 593"/>
              <a:gd name="T55" fmla="*/ 276 h 633"/>
              <a:gd name="T56" fmla="*/ 586 w 593"/>
              <a:gd name="T57" fmla="*/ 396 h 633"/>
              <a:gd name="T58" fmla="*/ 565 w 593"/>
              <a:gd name="T59" fmla="*/ 498 h 633"/>
              <a:gd name="T60" fmla="*/ 442 w 593"/>
              <a:gd name="T61" fmla="*/ 526 h 633"/>
              <a:gd name="T62" fmla="*/ 216 w 593"/>
              <a:gd name="T63" fmla="*/ 633 h 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93" h="633">
                <a:moveTo>
                  <a:pt x="213" y="358"/>
                </a:moveTo>
                <a:cubicBezTo>
                  <a:pt x="207" y="371"/>
                  <a:pt x="212" y="387"/>
                  <a:pt x="224" y="394"/>
                </a:cubicBezTo>
                <a:cubicBezTo>
                  <a:pt x="235" y="400"/>
                  <a:pt x="248" y="398"/>
                  <a:pt x="257" y="391"/>
                </a:cubicBezTo>
                <a:lnTo>
                  <a:pt x="213" y="358"/>
                </a:lnTo>
                <a:close/>
                <a:moveTo>
                  <a:pt x="367" y="149"/>
                </a:moveTo>
                <a:cubicBezTo>
                  <a:pt x="328" y="126"/>
                  <a:pt x="279" y="137"/>
                  <a:pt x="259" y="173"/>
                </a:cubicBezTo>
                <a:cubicBezTo>
                  <a:pt x="238" y="210"/>
                  <a:pt x="265" y="250"/>
                  <a:pt x="246" y="288"/>
                </a:cubicBezTo>
                <a:lnTo>
                  <a:pt x="307" y="323"/>
                </a:lnTo>
                <a:cubicBezTo>
                  <a:pt x="330" y="288"/>
                  <a:pt x="380" y="291"/>
                  <a:pt x="401" y="255"/>
                </a:cubicBezTo>
                <a:cubicBezTo>
                  <a:pt x="421" y="219"/>
                  <a:pt x="406" y="172"/>
                  <a:pt x="367" y="149"/>
                </a:cubicBezTo>
                <a:close/>
                <a:moveTo>
                  <a:pt x="301" y="346"/>
                </a:moveTo>
                <a:lnTo>
                  <a:pt x="234" y="296"/>
                </a:lnTo>
                <a:cubicBezTo>
                  <a:pt x="229" y="292"/>
                  <a:pt x="223" y="293"/>
                  <a:pt x="219" y="299"/>
                </a:cubicBezTo>
                <a:cubicBezTo>
                  <a:pt x="216" y="304"/>
                  <a:pt x="218" y="312"/>
                  <a:pt x="223" y="315"/>
                </a:cubicBezTo>
                <a:lnTo>
                  <a:pt x="289" y="366"/>
                </a:lnTo>
                <a:cubicBezTo>
                  <a:pt x="295" y="370"/>
                  <a:pt x="301" y="368"/>
                  <a:pt x="304" y="363"/>
                </a:cubicBezTo>
                <a:cubicBezTo>
                  <a:pt x="307" y="357"/>
                  <a:pt x="306" y="350"/>
                  <a:pt x="301" y="346"/>
                </a:cubicBezTo>
                <a:close/>
                <a:moveTo>
                  <a:pt x="391" y="127"/>
                </a:moveTo>
                <a:lnTo>
                  <a:pt x="412" y="90"/>
                </a:lnTo>
                <a:lnTo>
                  <a:pt x="395" y="81"/>
                </a:lnTo>
                <a:lnTo>
                  <a:pt x="374" y="117"/>
                </a:lnTo>
                <a:lnTo>
                  <a:pt x="391" y="127"/>
                </a:lnTo>
                <a:close/>
                <a:moveTo>
                  <a:pt x="426" y="170"/>
                </a:moveTo>
                <a:lnTo>
                  <a:pt x="463" y="149"/>
                </a:lnTo>
                <a:lnTo>
                  <a:pt x="453" y="133"/>
                </a:lnTo>
                <a:lnTo>
                  <a:pt x="417" y="154"/>
                </a:lnTo>
                <a:lnTo>
                  <a:pt x="426" y="170"/>
                </a:lnTo>
                <a:close/>
                <a:moveTo>
                  <a:pt x="338" y="107"/>
                </a:moveTo>
                <a:lnTo>
                  <a:pt x="338" y="65"/>
                </a:lnTo>
                <a:lnTo>
                  <a:pt x="319" y="65"/>
                </a:lnTo>
                <a:lnTo>
                  <a:pt x="319" y="107"/>
                </a:lnTo>
                <a:lnTo>
                  <a:pt x="338" y="107"/>
                </a:lnTo>
                <a:close/>
                <a:moveTo>
                  <a:pt x="282" y="116"/>
                </a:moveTo>
                <a:lnTo>
                  <a:pt x="261" y="79"/>
                </a:lnTo>
                <a:lnTo>
                  <a:pt x="245" y="89"/>
                </a:lnTo>
                <a:lnTo>
                  <a:pt x="266" y="125"/>
                </a:lnTo>
                <a:lnTo>
                  <a:pt x="282" y="116"/>
                </a:lnTo>
                <a:close/>
                <a:moveTo>
                  <a:pt x="435" y="226"/>
                </a:moveTo>
                <a:lnTo>
                  <a:pt x="477" y="226"/>
                </a:lnTo>
                <a:lnTo>
                  <a:pt x="477" y="207"/>
                </a:lnTo>
                <a:lnTo>
                  <a:pt x="436" y="207"/>
                </a:lnTo>
                <a:lnTo>
                  <a:pt x="435" y="226"/>
                </a:lnTo>
                <a:close/>
                <a:moveTo>
                  <a:pt x="284" y="375"/>
                </a:moveTo>
                <a:lnTo>
                  <a:pt x="218" y="324"/>
                </a:lnTo>
                <a:cubicBezTo>
                  <a:pt x="213" y="320"/>
                  <a:pt x="206" y="322"/>
                  <a:pt x="203" y="327"/>
                </a:cubicBezTo>
                <a:cubicBezTo>
                  <a:pt x="200" y="333"/>
                  <a:pt x="201" y="340"/>
                  <a:pt x="206" y="344"/>
                </a:cubicBezTo>
                <a:lnTo>
                  <a:pt x="273" y="394"/>
                </a:lnTo>
                <a:cubicBezTo>
                  <a:pt x="278" y="398"/>
                  <a:pt x="285" y="397"/>
                  <a:pt x="288" y="391"/>
                </a:cubicBezTo>
                <a:cubicBezTo>
                  <a:pt x="291" y="386"/>
                  <a:pt x="289" y="378"/>
                  <a:pt x="284" y="375"/>
                </a:cubicBezTo>
                <a:close/>
                <a:moveTo>
                  <a:pt x="216" y="633"/>
                </a:moveTo>
                <a:cubicBezTo>
                  <a:pt x="223" y="583"/>
                  <a:pt x="223" y="530"/>
                  <a:pt x="210" y="483"/>
                </a:cubicBezTo>
                <a:cubicBezTo>
                  <a:pt x="0" y="365"/>
                  <a:pt x="55" y="92"/>
                  <a:pt x="231" y="37"/>
                </a:cubicBezTo>
                <a:cubicBezTo>
                  <a:pt x="324" y="0"/>
                  <a:pt x="450" y="22"/>
                  <a:pt x="533" y="105"/>
                </a:cubicBezTo>
                <a:cubicBezTo>
                  <a:pt x="593" y="165"/>
                  <a:pt x="564" y="180"/>
                  <a:pt x="564" y="180"/>
                </a:cubicBezTo>
                <a:lnTo>
                  <a:pt x="551" y="187"/>
                </a:lnTo>
                <a:cubicBezTo>
                  <a:pt x="558" y="216"/>
                  <a:pt x="571" y="268"/>
                  <a:pt x="569" y="276"/>
                </a:cubicBezTo>
                <a:cubicBezTo>
                  <a:pt x="567" y="285"/>
                  <a:pt x="556" y="295"/>
                  <a:pt x="556" y="295"/>
                </a:cubicBezTo>
                <a:lnTo>
                  <a:pt x="586" y="396"/>
                </a:lnTo>
                <a:lnTo>
                  <a:pt x="559" y="407"/>
                </a:lnTo>
                <a:cubicBezTo>
                  <a:pt x="565" y="439"/>
                  <a:pt x="568" y="466"/>
                  <a:pt x="565" y="498"/>
                </a:cubicBezTo>
                <a:cubicBezTo>
                  <a:pt x="565" y="503"/>
                  <a:pt x="547" y="519"/>
                  <a:pt x="532" y="520"/>
                </a:cubicBezTo>
                <a:lnTo>
                  <a:pt x="442" y="526"/>
                </a:lnTo>
                <a:lnTo>
                  <a:pt x="448" y="633"/>
                </a:lnTo>
                <a:lnTo>
                  <a:pt x="216" y="633"/>
                </a:lnTo>
                <a:close/>
              </a:path>
            </a:pathLst>
          </a:custGeom>
          <a:gradFill>
            <a:gsLst>
              <a:gs pos="50000">
                <a:schemeClr val="accent2"/>
              </a:gs>
              <a:gs pos="0">
                <a:schemeClr val="accent2">
                  <a:lumMod val="25000"/>
                  <a:lumOff val="75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gradFill>
                <a:gsLst>
                  <a:gs pos="44000">
                    <a:srgbClr val="F0576D"/>
                  </a:gs>
                  <a:gs pos="96460">
                    <a:srgbClr val="FEE0AD"/>
                  </a:gs>
                  <a:gs pos="0">
                    <a:srgbClr val="914488"/>
                  </a:gs>
                </a:gsLst>
                <a:lin ang="2700000" scaled="1"/>
              </a:gradFill>
            </a:endParaRPr>
          </a:p>
        </p:txBody>
      </p:sp>
      <p:pic>
        <p:nvPicPr>
          <p:cNvPr id="18" name="图片 17" descr="77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8040" y="2310765"/>
            <a:ext cx="3699510" cy="217297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7047230" y="2207895"/>
            <a:ext cx="3937635" cy="2416810"/>
            <a:chOff x="1186" y="3721"/>
            <a:chExt cx="8005" cy="5737"/>
          </a:xfrm>
        </p:grpSpPr>
        <p:grpSp>
          <p:nvGrpSpPr>
            <p:cNvPr id="12" name="组合 11"/>
            <p:cNvGrpSpPr/>
            <p:nvPr/>
          </p:nvGrpSpPr>
          <p:grpSpPr>
            <a:xfrm>
              <a:off x="1186" y="3743"/>
              <a:ext cx="335" cy="352"/>
              <a:chOff x="1521" y="3910"/>
              <a:chExt cx="335" cy="352"/>
            </a:xfrm>
            <a:solidFill>
              <a:srgbClr val="FDE497"/>
            </a:solidFill>
          </p:grpSpPr>
          <p:sp>
            <p:nvSpPr>
              <p:cNvPr id="13" name="梯形 12"/>
              <p:cNvSpPr/>
              <p:nvPr>
                <p:custDataLst>
                  <p:tags r:id="rId3"/>
                </p:custDataLst>
              </p:nvPr>
            </p:nvSpPr>
            <p:spPr>
              <a:xfrm rot="5400000" flipH="1">
                <a:off x="1399" y="4074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6" name="梯形 15"/>
              <p:cNvSpPr/>
              <p:nvPr>
                <p:custDataLst>
                  <p:tags r:id="rId4"/>
                </p:custDataLst>
              </p:nvPr>
            </p:nvSpPr>
            <p:spPr>
              <a:xfrm rot="10800000" flipH="1">
                <a:off x="1566" y="391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 flipV="1">
              <a:off x="1231" y="9092"/>
              <a:ext cx="335" cy="352"/>
              <a:chOff x="1521" y="3910"/>
              <a:chExt cx="335" cy="352"/>
            </a:xfrm>
            <a:solidFill>
              <a:srgbClr val="FDE497"/>
            </a:solidFill>
          </p:grpSpPr>
          <p:sp>
            <p:nvSpPr>
              <p:cNvPr id="21" name="梯形 20"/>
              <p:cNvSpPr/>
              <p:nvPr>
                <p:custDataLst>
                  <p:tags r:id="rId5"/>
                </p:custDataLst>
              </p:nvPr>
            </p:nvSpPr>
            <p:spPr>
              <a:xfrm rot="5400000" flipH="1">
                <a:off x="1399" y="4074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2" name="梯形 21"/>
              <p:cNvSpPr/>
              <p:nvPr>
                <p:custDataLst>
                  <p:tags r:id="rId6"/>
                </p:custDataLst>
              </p:nvPr>
            </p:nvSpPr>
            <p:spPr>
              <a:xfrm rot="10800000" flipH="1">
                <a:off x="1566" y="391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 flipH="1">
              <a:off x="8817" y="3721"/>
              <a:ext cx="374" cy="337"/>
              <a:chOff x="1561" y="3960"/>
              <a:chExt cx="374" cy="337"/>
            </a:xfrm>
            <a:solidFill>
              <a:srgbClr val="FDE497"/>
            </a:solidFill>
          </p:grpSpPr>
          <p:sp>
            <p:nvSpPr>
              <p:cNvPr id="27" name="梯形 26"/>
              <p:cNvSpPr/>
              <p:nvPr>
                <p:custDataLst>
                  <p:tags r:id="rId7"/>
                </p:custDataLst>
              </p:nvPr>
            </p:nvSpPr>
            <p:spPr>
              <a:xfrm rot="5400000" flipH="1">
                <a:off x="1439" y="4108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0" name="梯形 29"/>
              <p:cNvSpPr/>
              <p:nvPr>
                <p:custDataLst>
                  <p:tags r:id="rId8"/>
                </p:custDataLst>
              </p:nvPr>
            </p:nvSpPr>
            <p:spPr>
              <a:xfrm rot="10800000" flipH="1">
                <a:off x="1645" y="396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 flipH="1" flipV="1">
              <a:off x="8831" y="9124"/>
              <a:ext cx="344" cy="334"/>
              <a:chOff x="1622" y="3824"/>
              <a:chExt cx="344" cy="334"/>
            </a:xfrm>
            <a:solidFill>
              <a:srgbClr val="FDE497"/>
            </a:solidFill>
          </p:grpSpPr>
          <p:sp>
            <p:nvSpPr>
              <p:cNvPr id="40" name="梯形 39"/>
              <p:cNvSpPr/>
              <p:nvPr>
                <p:custDataLst>
                  <p:tags r:id="rId9"/>
                </p:custDataLst>
              </p:nvPr>
            </p:nvSpPr>
            <p:spPr>
              <a:xfrm rot="5400000" flipH="1">
                <a:off x="1500" y="3969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1" name="梯形 40"/>
              <p:cNvSpPr/>
              <p:nvPr>
                <p:custDataLst>
                  <p:tags r:id="rId10"/>
                </p:custDataLst>
              </p:nvPr>
            </p:nvSpPr>
            <p:spPr>
              <a:xfrm rot="10800000" flipH="1">
                <a:off x="1676" y="3824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1955800" y="2242185"/>
            <a:ext cx="3743325" cy="2319020"/>
            <a:chOff x="1977" y="3063"/>
            <a:chExt cx="8756" cy="6450"/>
          </a:xfrm>
        </p:grpSpPr>
        <p:grpSp>
          <p:nvGrpSpPr>
            <p:cNvPr id="43" name="组合 42"/>
            <p:cNvGrpSpPr/>
            <p:nvPr/>
          </p:nvGrpSpPr>
          <p:grpSpPr>
            <a:xfrm>
              <a:off x="1977" y="3063"/>
              <a:ext cx="8757" cy="6450"/>
              <a:chOff x="912" y="3401"/>
              <a:chExt cx="8757" cy="6450"/>
            </a:xfrm>
          </p:grpSpPr>
          <p:sp>
            <p:nvSpPr>
              <p:cNvPr id="44" name="矩形: 剪去对角 518"/>
              <p:cNvSpPr/>
              <p:nvPr>
                <p:custDataLst>
                  <p:tags r:id="rId11"/>
                </p:custDataLst>
              </p:nvPr>
            </p:nvSpPr>
            <p:spPr>
              <a:xfrm>
                <a:off x="970" y="3471"/>
                <a:ext cx="8629" cy="6304"/>
              </a:xfrm>
              <a:prstGeom prst="snip2DiagRect">
                <a:avLst>
                  <a:gd name="adj1" fmla="val 3789"/>
                  <a:gd name="adj2" fmla="val 3195"/>
                </a:avLst>
              </a:prstGeom>
              <a:gradFill flip="none" rotWithShape="1">
                <a:gsLst>
                  <a:gs pos="0">
                    <a:schemeClr val="tx1"/>
                  </a:gs>
                  <a:gs pos="100000">
                    <a:srgbClr val="232A34">
                      <a:alpha val="0"/>
                    </a:srgbClr>
                  </a:gs>
                </a:gsLst>
                <a:lin ang="0" scaled="1"/>
                <a:tileRect/>
              </a:gradFill>
              <a:ln w="34925">
                <a:solidFill>
                  <a:srgbClr val="F3D68C"/>
                </a:solidFill>
              </a:ln>
              <a:effectLst/>
            </p:spPr>
            <p:txBody>
              <a:bodyPr rtlCol="0" anchor="ctr"/>
              <a:p>
                <a:pPr algn="ctr"/>
                <a:endParaRPr lang="zh-CN" altLang="en-US" kern="0" dirty="0">
                  <a:solidFill>
                    <a:prstClr val="black"/>
                  </a:solidFill>
                  <a:latin typeface="阿里巴巴普惠体 R" panose="00020600040101010101" charset="-122"/>
                  <a:ea typeface="阿里巴巴普惠体 R" panose="00020600040101010101" charset="-122"/>
                </a:endParaRPr>
              </a:p>
            </p:txBody>
          </p:sp>
          <p:sp>
            <p:nvSpPr>
              <p:cNvPr id="45" name="菱形 44"/>
              <p:cNvSpPr/>
              <p:nvPr>
                <p:custDataLst>
                  <p:tags r:id="rId12"/>
                </p:custDataLst>
              </p:nvPr>
            </p:nvSpPr>
            <p:spPr>
              <a:xfrm>
                <a:off x="9568" y="9739"/>
                <a:ext cx="88" cy="94"/>
              </a:xfrm>
              <a:prstGeom prst="diamond">
                <a:avLst/>
              </a:prstGeom>
              <a:solidFill>
                <a:srgbClr val="FEE498">
                  <a:alpha val="5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6" name="菱形 45"/>
              <p:cNvSpPr/>
              <p:nvPr>
                <p:custDataLst>
                  <p:tags r:id="rId13"/>
                </p:custDataLst>
              </p:nvPr>
            </p:nvSpPr>
            <p:spPr>
              <a:xfrm>
                <a:off x="912" y="9757"/>
                <a:ext cx="88" cy="94"/>
              </a:xfrm>
              <a:prstGeom prst="diamond">
                <a:avLst/>
              </a:prstGeom>
              <a:solidFill>
                <a:srgbClr val="FEE498">
                  <a:alpha val="5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7" name="菱形 46"/>
              <p:cNvSpPr/>
              <p:nvPr>
                <p:custDataLst>
                  <p:tags r:id="rId14"/>
                </p:custDataLst>
              </p:nvPr>
            </p:nvSpPr>
            <p:spPr>
              <a:xfrm>
                <a:off x="9581" y="3413"/>
                <a:ext cx="88" cy="94"/>
              </a:xfrm>
              <a:prstGeom prst="diamond">
                <a:avLst/>
              </a:prstGeom>
              <a:solidFill>
                <a:srgbClr val="FEE498">
                  <a:alpha val="5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8" name="菱形 47"/>
              <p:cNvSpPr/>
              <p:nvPr>
                <p:custDataLst>
                  <p:tags r:id="rId15"/>
                </p:custDataLst>
              </p:nvPr>
            </p:nvSpPr>
            <p:spPr>
              <a:xfrm>
                <a:off x="942" y="3401"/>
                <a:ext cx="88" cy="94"/>
              </a:xfrm>
              <a:prstGeom prst="diamond">
                <a:avLst/>
              </a:prstGeom>
              <a:solidFill>
                <a:srgbClr val="FEE498">
                  <a:alpha val="5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2273" y="3669"/>
              <a:ext cx="8089" cy="5160"/>
              <a:chOff x="1186" y="3671"/>
              <a:chExt cx="8089" cy="5773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1186" y="3743"/>
                <a:ext cx="335" cy="352"/>
                <a:chOff x="1521" y="3910"/>
                <a:chExt cx="335" cy="352"/>
              </a:xfrm>
              <a:solidFill>
                <a:srgbClr val="FDE497"/>
              </a:solidFill>
            </p:grpSpPr>
            <p:sp>
              <p:nvSpPr>
                <p:cNvPr id="51" name="梯形 50"/>
                <p:cNvSpPr/>
                <p:nvPr>
                  <p:custDataLst>
                    <p:tags r:id="rId16"/>
                  </p:custDataLst>
                </p:nvPr>
              </p:nvSpPr>
              <p:spPr>
                <a:xfrm rot="5400000" flipH="1">
                  <a:off x="1399" y="4074"/>
                  <a:ext cx="310" cy="67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52" name="梯形 51"/>
                <p:cNvSpPr/>
                <p:nvPr>
                  <p:custDataLst>
                    <p:tags r:id="rId17"/>
                  </p:custDataLst>
                </p:nvPr>
              </p:nvSpPr>
              <p:spPr>
                <a:xfrm rot="10800000" flipH="1">
                  <a:off x="1566" y="3910"/>
                  <a:ext cx="290" cy="72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grpSp>
            <p:nvGrpSpPr>
              <p:cNvPr id="53" name="组合 52"/>
              <p:cNvGrpSpPr/>
              <p:nvPr/>
            </p:nvGrpSpPr>
            <p:grpSpPr>
              <a:xfrm flipV="1">
                <a:off x="1231" y="9092"/>
                <a:ext cx="335" cy="352"/>
                <a:chOff x="1521" y="3910"/>
                <a:chExt cx="335" cy="352"/>
              </a:xfrm>
              <a:solidFill>
                <a:srgbClr val="FDE497"/>
              </a:solidFill>
            </p:grpSpPr>
            <p:sp>
              <p:nvSpPr>
                <p:cNvPr id="54" name="梯形 53"/>
                <p:cNvSpPr/>
                <p:nvPr>
                  <p:custDataLst>
                    <p:tags r:id="rId18"/>
                  </p:custDataLst>
                </p:nvPr>
              </p:nvSpPr>
              <p:spPr>
                <a:xfrm rot="5400000" flipH="1">
                  <a:off x="1399" y="4074"/>
                  <a:ext cx="310" cy="67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55" name="梯形 54"/>
                <p:cNvSpPr/>
                <p:nvPr>
                  <p:custDataLst>
                    <p:tags r:id="rId19"/>
                  </p:custDataLst>
                </p:nvPr>
              </p:nvSpPr>
              <p:spPr>
                <a:xfrm rot="10800000" flipH="1">
                  <a:off x="1566" y="3910"/>
                  <a:ext cx="290" cy="72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grpSp>
            <p:nvGrpSpPr>
              <p:cNvPr id="56" name="组合 55"/>
              <p:cNvGrpSpPr/>
              <p:nvPr/>
            </p:nvGrpSpPr>
            <p:grpSpPr>
              <a:xfrm flipH="1">
                <a:off x="8896" y="3671"/>
                <a:ext cx="335" cy="352"/>
                <a:chOff x="1521" y="3910"/>
                <a:chExt cx="335" cy="352"/>
              </a:xfrm>
              <a:solidFill>
                <a:srgbClr val="FDE497"/>
              </a:solidFill>
            </p:grpSpPr>
            <p:sp>
              <p:nvSpPr>
                <p:cNvPr id="57" name="梯形 56"/>
                <p:cNvSpPr/>
                <p:nvPr>
                  <p:custDataLst>
                    <p:tags r:id="rId20"/>
                  </p:custDataLst>
                </p:nvPr>
              </p:nvSpPr>
              <p:spPr>
                <a:xfrm rot="5400000" flipH="1">
                  <a:off x="1399" y="4074"/>
                  <a:ext cx="310" cy="67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58" name="梯形 57"/>
                <p:cNvSpPr/>
                <p:nvPr>
                  <p:custDataLst>
                    <p:tags r:id="rId21"/>
                  </p:custDataLst>
                </p:nvPr>
              </p:nvSpPr>
              <p:spPr>
                <a:xfrm rot="10800000" flipH="1">
                  <a:off x="1566" y="3910"/>
                  <a:ext cx="290" cy="72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grpSp>
            <p:nvGrpSpPr>
              <p:cNvPr id="59" name="组合 58"/>
              <p:cNvGrpSpPr/>
              <p:nvPr/>
            </p:nvGrpSpPr>
            <p:grpSpPr>
              <a:xfrm flipH="1" flipV="1">
                <a:off x="8941" y="9020"/>
                <a:ext cx="335" cy="352"/>
                <a:chOff x="1521" y="3910"/>
                <a:chExt cx="335" cy="352"/>
              </a:xfrm>
              <a:solidFill>
                <a:srgbClr val="FDE497"/>
              </a:solidFill>
            </p:grpSpPr>
            <p:sp>
              <p:nvSpPr>
                <p:cNvPr id="60" name="梯形 59"/>
                <p:cNvSpPr/>
                <p:nvPr>
                  <p:custDataLst>
                    <p:tags r:id="rId22"/>
                  </p:custDataLst>
                </p:nvPr>
              </p:nvSpPr>
              <p:spPr>
                <a:xfrm rot="5400000" flipH="1">
                  <a:off x="1399" y="4074"/>
                  <a:ext cx="310" cy="67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61" name="梯形 60"/>
                <p:cNvSpPr/>
                <p:nvPr>
                  <p:custDataLst>
                    <p:tags r:id="rId23"/>
                  </p:custDataLst>
                </p:nvPr>
              </p:nvSpPr>
              <p:spPr>
                <a:xfrm rot="10800000" flipH="1">
                  <a:off x="1566" y="3910"/>
                  <a:ext cx="290" cy="72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</p:grpSp>
      </p:grpSp>
      <p:pic>
        <p:nvPicPr>
          <p:cNvPr id="15" name="图片 14" descr="888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072005" y="2361565"/>
            <a:ext cx="3502025" cy="2097405"/>
          </a:xfrm>
          <a:prstGeom prst="rect">
            <a:avLst/>
          </a:prstGeom>
        </p:spPr>
      </p:pic>
    </p:spTree>
    <p:custDataLst>
      <p:tags r:id="rId2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2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 rot="19146523">
            <a:off x="-1373118" y="-591353"/>
            <a:ext cx="3232565" cy="1834587"/>
            <a:chOff x="-1079871" y="-1586400"/>
            <a:chExt cx="3232565" cy="1834587"/>
          </a:xfrm>
        </p:grpSpPr>
        <p:sp>
          <p:nvSpPr>
            <p:cNvPr id="3" name="矩形 2"/>
            <p:cNvSpPr/>
            <p:nvPr/>
          </p:nvSpPr>
          <p:spPr>
            <a:xfrm>
              <a:off x="-1048789" y="-293396"/>
              <a:ext cx="3201482" cy="541582"/>
            </a:xfrm>
            <a:prstGeom prst="rect">
              <a:avLst/>
            </a:prstGeom>
            <a:solidFill>
              <a:srgbClr val="31383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-1048788" y="-1586400"/>
              <a:ext cx="3201482" cy="1349568"/>
            </a:xfrm>
            <a:prstGeom prst="rect">
              <a:avLst/>
            </a:prstGeom>
            <a:solidFill>
              <a:srgbClr val="1B202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 rot="2170716" flipV="1">
              <a:off x="723018" y="-679414"/>
              <a:ext cx="1248710" cy="913202"/>
            </a:xfrm>
            <a:prstGeom prst="line">
              <a:avLst/>
            </a:prstGeom>
            <a:ln w="19050">
              <a:gradFill>
                <a:gsLst>
                  <a:gs pos="31000">
                    <a:schemeClr val="accent1">
                      <a:lumMod val="20000"/>
                      <a:lumOff val="8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-1079871" y="248187"/>
              <a:ext cx="1329340" cy="0"/>
            </a:xfrm>
            <a:prstGeom prst="line">
              <a:avLst/>
            </a:prstGeom>
            <a:ln w="19050">
              <a:gradFill>
                <a:gsLst>
                  <a:gs pos="28680">
                    <a:schemeClr val="accent1">
                      <a:lumMod val="20000"/>
                      <a:lumOff val="80000"/>
                    </a:schemeClr>
                  </a:gs>
                  <a:gs pos="52000">
                    <a:schemeClr val="accent2">
                      <a:lumMod val="40000"/>
                      <a:lumOff val="6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41228">
                    <a:srgbClr val="FFBF2F"/>
                  </a:gs>
                  <a:gs pos="147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/>
        </p:nvSpPr>
        <p:spPr>
          <a:xfrm>
            <a:off x="1507848" y="431113"/>
            <a:ext cx="1615440" cy="521970"/>
          </a:xfrm>
          <a:prstGeom prst="rect">
            <a:avLst/>
          </a:prstGeom>
          <a:noFill/>
          <a:effectLst>
            <a:outerShdw blurRad="266700" dist="38100" dir="2700000" algn="tl" rotWithShape="0">
              <a:prstClr val="black">
                <a:alpha val="63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685800"/>
            <a:r>
              <a: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启秘</a:t>
            </a:r>
            <a:r>
              <a:rPr lang="en-US" altLang="zh-CN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Live</a:t>
            </a:r>
            <a:endParaRPr lang="en-US" altLang="zh-CN" sz="28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22095" y="922655"/>
            <a:ext cx="1753870" cy="275590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685800"/>
            <a:r>
              <a:rPr lang="zh-CN" altLang="en-US" sz="12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数字人直播</a:t>
            </a:r>
            <a:r>
              <a:rPr lang="zh-CN" altLang="en-US" sz="12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系统</a:t>
            </a:r>
            <a:endParaRPr lang="zh-CN" altLang="en-US" sz="1200">
              <a:gradFill>
                <a:gsLst>
                  <a:gs pos="0">
                    <a:srgbClr val="C7AB76"/>
                  </a:gs>
                  <a:gs pos="100000">
                    <a:srgbClr val="FFFAC6"/>
                  </a:gs>
                  <a:gs pos="52000">
                    <a:srgbClr val="DAC38E"/>
                  </a:gs>
                </a:gsLst>
                <a:lin ang="108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Arial" panose="020B0604020202020204" pitchFamily="34" charset="0"/>
              <a:sym typeface="思源黑体 CN Light" panose="020B0300000000000000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477551" y="916964"/>
            <a:ext cx="1563217" cy="0"/>
          </a:xfrm>
          <a:prstGeom prst="line">
            <a:avLst/>
          </a:prstGeom>
          <a:ln w="12700">
            <a:gradFill>
              <a:gsLst>
                <a:gs pos="27000">
                  <a:schemeClr val="accent1">
                    <a:lumMod val="20000"/>
                    <a:lumOff val="80000"/>
                  </a:schemeClr>
                </a:gs>
                <a:gs pos="76000">
                  <a:schemeClr val="accent1">
                    <a:lumMod val="20000"/>
                    <a:lumOff val="80000"/>
                  </a:schemeClr>
                </a:gs>
                <a:gs pos="0">
                  <a:schemeClr val="accent2">
                    <a:alpha val="0"/>
                  </a:schemeClr>
                </a:gs>
                <a:gs pos="53000">
                  <a:srgbClr val="FFBF2F"/>
                </a:gs>
                <a:gs pos="100000">
                  <a:schemeClr val="accent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组合 80"/>
          <p:cNvGrpSpPr/>
          <p:nvPr>
            <p:custDataLst>
              <p:tags r:id="rId1"/>
            </p:custDataLst>
          </p:nvPr>
        </p:nvGrpSpPr>
        <p:grpSpPr>
          <a:xfrm>
            <a:off x="7252970" y="1784985"/>
            <a:ext cx="3890645" cy="4086860"/>
            <a:chOff x="11624" y="2776"/>
            <a:chExt cx="6127" cy="6436"/>
          </a:xfrm>
        </p:grpSpPr>
        <p:grpSp>
          <p:nvGrpSpPr>
            <p:cNvPr id="17" name="组合 16"/>
            <p:cNvGrpSpPr/>
            <p:nvPr>
              <p:custDataLst>
                <p:tags r:id="rId2"/>
              </p:custDataLst>
            </p:nvPr>
          </p:nvGrpSpPr>
          <p:grpSpPr>
            <a:xfrm>
              <a:off x="11624" y="4423"/>
              <a:ext cx="6101" cy="1424"/>
              <a:chOff x="11624" y="5145"/>
              <a:chExt cx="6101" cy="1424"/>
            </a:xfrm>
          </p:grpSpPr>
          <p:sp>
            <p:nvSpPr>
              <p:cNvPr id="36" name="文本框 35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12938" y="5145"/>
                <a:ext cx="4311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多模态富媒体</a:t>
                </a:r>
                <a:r>
                  <a:rPr lang="zh-CN" altLang="en-US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交互</a:t>
                </a:r>
                <a:endParaRPr lang="zh-CN" altLang="en-US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37" name="文本框 36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12964" y="5698"/>
                <a:ext cx="4761" cy="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1000">
                    <a:gradFill>
                      <a:gsLst>
                        <a:gs pos="0">
                          <a:srgbClr val="FFFAC6"/>
                        </a:gs>
                        <a:gs pos="46000">
                          <a:srgbClr val="DAC38E"/>
                        </a:gs>
                        <a:gs pos="100000">
                          <a:srgbClr val="C7AB76"/>
                        </a:gs>
                      </a:gsLst>
                      <a:lin ang="5400000" scaled="1"/>
                    </a:gradFill>
                    <a:latin typeface="思源黑体 CN Light" panose="020B0300000000000000" pitchFamily="34" charset="-122"/>
                    <a:ea typeface="思源黑体 CN Light" panose="020B0300000000000000" pitchFamily="34" charset="-122"/>
                  </a:defRPr>
                </a:lvl1pPr>
              </a:lstStyle>
              <a:p>
                <a:r>
                  <a:rPr lang="en-US" altLang="zh-CN">
                    <a:cs typeface="思源黑体 CN Light" panose="020B0300000000000000" pitchFamily="34" charset="-122"/>
                  </a:rPr>
                  <a:t>基于视觉、语音、语义等多模态算法，带给用户更自然的交互体验。</a:t>
                </a:r>
                <a:endParaRPr lang="en-US" altLang="zh-CN">
                  <a:cs typeface="思源黑体 CN Light" panose="020B0300000000000000" pitchFamily="34" charset="-122"/>
                </a:endParaRPr>
              </a:p>
            </p:txBody>
          </p:sp>
          <p:sp>
            <p:nvSpPr>
              <p:cNvPr id="14" name="椭圆 13"/>
              <p:cNvSpPr/>
              <p:nvPr>
                <p:custDataLst>
                  <p:tags r:id="rId5"/>
                </p:custDataLst>
              </p:nvPr>
            </p:nvSpPr>
            <p:spPr>
              <a:xfrm>
                <a:off x="11624" y="5283"/>
                <a:ext cx="1061" cy="1077"/>
              </a:xfrm>
              <a:prstGeom prst="ellipse">
                <a:avLst/>
              </a:prstGeom>
              <a:gradFill flip="none" rotWithShape="1">
                <a:gsLst>
                  <a:gs pos="0">
                    <a:srgbClr val="F5F5F5">
                      <a:alpha val="10000"/>
                    </a:srgbClr>
                  </a:gs>
                  <a:gs pos="70000">
                    <a:srgbClr val="F2F2F2">
                      <a:alpha val="0"/>
                    </a:srgbClr>
                  </a:gs>
                </a:gsLst>
                <a:lin ang="5400000" scaled="1"/>
                <a:tileRect/>
              </a:gradFill>
              <a:ln w="6350">
                <a:gradFill>
                  <a:gsLst>
                    <a:gs pos="0">
                      <a:srgbClr val="FFD4A0">
                        <a:alpha val="0"/>
                      </a:srgbClr>
                    </a:gs>
                    <a:gs pos="100000">
                      <a:srgbClr val="FFD4A0"/>
                    </a:gs>
                  </a:gsLst>
                  <a:lin ang="16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思源黑体 CN Light" panose="020B0300000000000000" pitchFamily="34" charset="-122"/>
                </a:endParaRPr>
              </a:p>
            </p:txBody>
          </p:sp>
          <p:grpSp>
            <p:nvGrpSpPr>
              <p:cNvPr id="18" name="组合 17"/>
              <p:cNvGrpSpPr/>
              <p:nvPr>
                <p:custDataLst>
                  <p:tags r:id="rId6"/>
                </p:custDataLst>
              </p:nvPr>
            </p:nvGrpSpPr>
            <p:grpSpPr>
              <a:xfrm>
                <a:off x="11816" y="5480"/>
                <a:ext cx="675" cy="628"/>
                <a:chOff x="2438399" y="4906963"/>
                <a:chExt cx="465137" cy="430213"/>
              </a:xfrm>
              <a:gradFill>
                <a:gsLst>
                  <a:gs pos="50000">
                    <a:schemeClr val="accent2"/>
                  </a:gs>
                  <a:gs pos="0">
                    <a:schemeClr val="accent2">
                      <a:lumMod val="25000"/>
                      <a:lumOff val="75000"/>
                    </a:schemeClr>
                  </a:gs>
                  <a:gs pos="100000">
                    <a:schemeClr val="accent2">
                      <a:lumMod val="85000"/>
                    </a:schemeClr>
                  </a:gs>
                </a:gsLst>
                <a:lin ang="5400000" scaled="1"/>
              </a:gradFill>
            </p:grpSpPr>
            <p:sp>
              <p:nvSpPr>
                <p:cNvPr id="19" name="Freeform 43"/>
                <p:cNvSpPr>
                  <a:spLocks noEditPoints="1"/>
                </p:cNvSpPr>
                <p:nvPr>
                  <p:custDataLst>
                    <p:tags r:id="rId7"/>
                  </p:custDataLst>
                </p:nvPr>
              </p:nvSpPr>
              <p:spPr bwMode="auto">
                <a:xfrm>
                  <a:off x="2438399" y="5080001"/>
                  <a:ext cx="230187" cy="231775"/>
                </a:xfrm>
                <a:custGeom>
                  <a:avLst/>
                  <a:gdLst>
                    <a:gd name="T0" fmla="*/ 101 w 351"/>
                    <a:gd name="T1" fmla="*/ 239 h 353"/>
                    <a:gd name="T2" fmla="*/ 172 w 351"/>
                    <a:gd name="T3" fmla="*/ 119 h 353"/>
                    <a:gd name="T4" fmla="*/ 234 w 351"/>
                    <a:gd name="T5" fmla="*/ 151 h 353"/>
                    <a:gd name="T6" fmla="*/ 188 w 351"/>
                    <a:gd name="T7" fmla="*/ 0 h 353"/>
                    <a:gd name="T8" fmla="*/ 1 w 351"/>
                    <a:gd name="T9" fmla="*/ 31 h 353"/>
                    <a:gd name="T10" fmla="*/ 56 w 351"/>
                    <a:gd name="T11" fmla="*/ 60 h 353"/>
                    <a:gd name="T12" fmla="*/ 14 w 351"/>
                    <a:gd name="T13" fmla="*/ 123 h 353"/>
                    <a:gd name="T14" fmla="*/ 29 w 351"/>
                    <a:gd name="T15" fmla="*/ 201 h 353"/>
                    <a:gd name="T16" fmla="*/ 120 w 351"/>
                    <a:gd name="T17" fmla="*/ 332 h 353"/>
                    <a:gd name="T18" fmla="*/ 101 w 351"/>
                    <a:gd name="T19" fmla="*/ 239 h 353"/>
                    <a:gd name="T20" fmla="*/ 334 w 351"/>
                    <a:gd name="T21" fmla="*/ 214 h 353"/>
                    <a:gd name="T22" fmla="*/ 334 w 351"/>
                    <a:gd name="T23" fmla="*/ 214 h 353"/>
                    <a:gd name="T24" fmla="*/ 132 w 351"/>
                    <a:gd name="T25" fmla="*/ 221 h 353"/>
                    <a:gd name="T26" fmla="*/ 125 w 351"/>
                    <a:gd name="T27" fmla="*/ 282 h 353"/>
                    <a:gd name="T28" fmla="*/ 144 w 351"/>
                    <a:gd name="T29" fmla="*/ 340 h 353"/>
                    <a:gd name="T30" fmla="*/ 185 w 351"/>
                    <a:gd name="T31" fmla="*/ 353 h 353"/>
                    <a:gd name="T32" fmla="*/ 351 w 351"/>
                    <a:gd name="T33" fmla="*/ 345 h 353"/>
                    <a:gd name="T34" fmla="*/ 334 w 351"/>
                    <a:gd name="T35" fmla="*/ 214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51" h="353">
                      <a:moveTo>
                        <a:pt x="101" y="239"/>
                      </a:moveTo>
                      <a:cubicBezTo>
                        <a:pt x="102" y="212"/>
                        <a:pt x="149" y="149"/>
                        <a:pt x="172" y="119"/>
                      </a:cubicBezTo>
                      <a:lnTo>
                        <a:pt x="234" y="151"/>
                      </a:lnTo>
                      <a:lnTo>
                        <a:pt x="188" y="0"/>
                      </a:lnTo>
                      <a:lnTo>
                        <a:pt x="1" y="31"/>
                      </a:lnTo>
                      <a:lnTo>
                        <a:pt x="56" y="60"/>
                      </a:lnTo>
                      <a:cubicBezTo>
                        <a:pt x="43" y="77"/>
                        <a:pt x="24" y="104"/>
                        <a:pt x="14" y="123"/>
                      </a:cubicBezTo>
                      <a:cubicBezTo>
                        <a:pt x="0" y="154"/>
                        <a:pt x="14" y="172"/>
                        <a:pt x="29" y="201"/>
                      </a:cubicBezTo>
                      <a:cubicBezTo>
                        <a:pt x="44" y="230"/>
                        <a:pt x="120" y="332"/>
                        <a:pt x="120" y="332"/>
                      </a:cubicBezTo>
                      <a:cubicBezTo>
                        <a:pt x="120" y="332"/>
                        <a:pt x="100" y="276"/>
                        <a:pt x="101" y="239"/>
                      </a:cubicBezTo>
                      <a:close/>
                      <a:moveTo>
                        <a:pt x="334" y="214"/>
                      </a:moveTo>
                      <a:lnTo>
                        <a:pt x="334" y="214"/>
                      </a:lnTo>
                      <a:lnTo>
                        <a:pt x="132" y="221"/>
                      </a:lnTo>
                      <a:cubicBezTo>
                        <a:pt x="132" y="221"/>
                        <a:pt x="115" y="229"/>
                        <a:pt x="125" y="282"/>
                      </a:cubicBezTo>
                      <a:cubicBezTo>
                        <a:pt x="133" y="322"/>
                        <a:pt x="144" y="340"/>
                        <a:pt x="144" y="340"/>
                      </a:cubicBezTo>
                      <a:cubicBezTo>
                        <a:pt x="144" y="340"/>
                        <a:pt x="151" y="352"/>
                        <a:pt x="185" y="353"/>
                      </a:cubicBezTo>
                      <a:cubicBezTo>
                        <a:pt x="214" y="353"/>
                        <a:pt x="351" y="345"/>
                        <a:pt x="351" y="345"/>
                      </a:cubicBezTo>
                      <a:lnTo>
                        <a:pt x="334" y="2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1" name="Freeform 44"/>
                <p:cNvSpPr>
                  <a:spLocks noEditPoints="1"/>
                </p:cNvSpPr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2522537" y="4906963"/>
                  <a:ext cx="295275" cy="161925"/>
                </a:xfrm>
                <a:custGeom>
                  <a:avLst/>
                  <a:gdLst>
                    <a:gd name="T0" fmla="*/ 222 w 450"/>
                    <a:gd name="T1" fmla="*/ 42 h 247"/>
                    <a:gd name="T2" fmla="*/ 285 w 450"/>
                    <a:gd name="T3" fmla="*/ 170 h 247"/>
                    <a:gd name="T4" fmla="*/ 226 w 450"/>
                    <a:gd name="T5" fmla="*/ 202 h 247"/>
                    <a:gd name="T6" fmla="*/ 401 w 450"/>
                    <a:gd name="T7" fmla="*/ 226 h 247"/>
                    <a:gd name="T8" fmla="*/ 450 w 450"/>
                    <a:gd name="T9" fmla="*/ 81 h 247"/>
                    <a:gd name="T10" fmla="*/ 397 w 450"/>
                    <a:gd name="T11" fmla="*/ 110 h 247"/>
                    <a:gd name="T12" fmla="*/ 366 w 450"/>
                    <a:gd name="T13" fmla="*/ 38 h 247"/>
                    <a:gd name="T14" fmla="*/ 293 w 450"/>
                    <a:gd name="T15" fmla="*/ 5 h 247"/>
                    <a:gd name="T16" fmla="*/ 134 w 450"/>
                    <a:gd name="T17" fmla="*/ 3 h 247"/>
                    <a:gd name="T18" fmla="*/ 222 w 450"/>
                    <a:gd name="T19" fmla="*/ 42 h 247"/>
                    <a:gd name="T20" fmla="*/ 119 w 450"/>
                    <a:gd name="T21" fmla="*/ 247 h 247"/>
                    <a:gd name="T22" fmla="*/ 119 w 450"/>
                    <a:gd name="T23" fmla="*/ 247 h 247"/>
                    <a:gd name="T24" fmla="*/ 221 w 450"/>
                    <a:gd name="T25" fmla="*/ 78 h 247"/>
                    <a:gd name="T26" fmla="*/ 173 w 450"/>
                    <a:gd name="T27" fmla="*/ 37 h 247"/>
                    <a:gd name="T28" fmla="*/ 115 w 450"/>
                    <a:gd name="T29" fmla="*/ 18 h 247"/>
                    <a:gd name="T30" fmla="*/ 82 w 450"/>
                    <a:gd name="T31" fmla="*/ 44 h 247"/>
                    <a:gd name="T32" fmla="*/ 0 w 450"/>
                    <a:gd name="T33" fmla="*/ 185 h 247"/>
                    <a:gd name="T34" fmla="*/ 119 w 450"/>
                    <a:gd name="T35" fmla="*/ 247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50" h="247">
                      <a:moveTo>
                        <a:pt x="222" y="42"/>
                      </a:moveTo>
                      <a:cubicBezTo>
                        <a:pt x="245" y="58"/>
                        <a:pt x="273" y="134"/>
                        <a:pt x="285" y="170"/>
                      </a:cubicBezTo>
                      <a:lnTo>
                        <a:pt x="226" y="202"/>
                      </a:lnTo>
                      <a:lnTo>
                        <a:pt x="401" y="226"/>
                      </a:lnTo>
                      <a:lnTo>
                        <a:pt x="450" y="81"/>
                      </a:lnTo>
                      <a:lnTo>
                        <a:pt x="397" y="110"/>
                      </a:lnTo>
                      <a:cubicBezTo>
                        <a:pt x="389" y="89"/>
                        <a:pt x="377" y="57"/>
                        <a:pt x="366" y="38"/>
                      </a:cubicBezTo>
                      <a:cubicBezTo>
                        <a:pt x="347" y="8"/>
                        <a:pt x="325" y="10"/>
                        <a:pt x="293" y="5"/>
                      </a:cubicBezTo>
                      <a:cubicBezTo>
                        <a:pt x="260" y="0"/>
                        <a:pt x="134" y="3"/>
                        <a:pt x="134" y="3"/>
                      </a:cubicBezTo>
                      <a:cubicBezTo>
                        <a:pt x="134" y="3"/>
                        <a:pt x="192" y="19"/>
                        <a:pt x="222" y="42"/>
                      </a:cubicBezTo>
                      <a:close/>
                      <a:moveTo>
                        <a:pt x="119" y="247"/>
                      </a:moveTo>
                      <a:lnTo>
                        <a:pt x="119" y="247"/>
                      </a:lnTo>
                      <a:lnTo>
                        <a:pt x="221" y="78"/>
                      </a:lnTo>
                      <a:cubicBezTo>
                        <a:pt x="221" y="78"/>
                        <a:pt x="223" y="60"/>
                        <a:pt x="173" y="37"/>
                      </a:cubicBezTo>
                      <a:cubicBezTo>
                        <a:pt x="136" y="19"/>
                        <a:pt x="115" y="18"/>
                        <a:pt x="115" y="18"/>
                      </a:cubicBezTo>
                      <a:cubicBezTo>
                        <a:pt x="115" y="18"/>
                        <a:pt x="100" y="17"/>
                        <a:pt x="82" y="44"/>
                      </a:cubicBezTo>
                      <a:cubicBezTo>
                        <a:pt x="66" y="68"/>
                        <a:pt x="0" y="185"/>
                        <a:pt x="0" y="185"/>
                      </a:cubicBezTo>
                      <a:lnTo>
                        <a:pt x="119" y="2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  <p:sp>
              <p:nvSpPr>
                <p:cNvPr id="23" name="Freeform 45"/>
                <p:cNvSpPr>
                  <a:spLocks noEditPoints="1"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2692399" y="5038726"/>
                  <a:ext cx="211137" cy="298450"/>
                </a:xfrm>
                <a:custGeom>
                  <a:avLst/>
                  <a:gdLst>
                    <a:gd name="T0" fmla="*/ 256 w 324"/>
                    <a:gd name="T1" fmla="*/ 262 h 453"/>
                    <a:gd name="T2" fmla="*/ 114 w 324"/>
                    <a:gd name="T3" fmla="*/ 265 h 453"/>
                    <a:gd name="T4" fmla="*/ 105 w 324"/>
                    <a:gd name="T5" fmla="*/ 198 h 453"/>
                    <a:gd name="T6" fmla="*/ 0 w 324"/>
                    <a:gd name="T7" fmla="*/ 331 h 453"/>
                    <a:gd name="T8" fmla="*/ 137 w 324"/>
                    <a:gd name="T9" fmla="*/ 453 h 453"/>
                    <a:gd name="T10" fmla="*/ 130 w 324"/>
                    <a:gd name="T11" fmla="*/ 392 h 453"/>
                    <a:gd name="T12" fmla="*/ 207 w 324"/>
                    <a:gd name="T13" fmla="*/ 394 h 453"/>
                    <a:gd name="T14" fmla="*/ 265 w 324"/>
                    <a:gd name="T15" fmla="*/ 341 h 453"/>
                    <a:gd name="T16" fmla="*/ 324 w 324"/>
                    <a:gd name="T17" fmla="*/ 198 h 453"/>
                    <a:gd name="T18" fmla="*/ 256 w 324"/>
                    <a:gd name="T19" fmla="*/ 262 h 453"/>
                    <a:gd name="T20" fmla="*/ 102 w 324"/>
                    <a:gd name="T21" fmla="*/ 82 h 453"/>
                    <a:gd name="T22" fmla="*/ 102 w 324"/>
                    <a:gd name="T23" fmla="*/ 82 h 453"/>
                    <a:gd name="T24" fmla="*/ 223 w 324"/>
                    <a:gd name="T25" fmla="*/ 246 h 453"/>
                    <a:gd name="T26" fmla="*/ 279 w 324"/>
                    <a:gd name="T27" fmla="*/ 219 h 453"/>
                    <a:gd name="T28" fmla="*/ 317 w 324"/>
                    <a:gd name="T29" fmla="*/ 174 h 453"/>
                    <a:gd name="T30" fmla="*/ 305 w 324"/>
                    <a:gd name="T31" fmla="*/ 134 h 453"/>
                    <a:gd name="T32" fmla="*/ 203 w 324"/>
                    <a:gd name="T33" fmla="*/ 0 h 453"/>
                    <a:gd name="T34" fmla="*/ 102 w 324"/>
                    <a:gd name="T35" fmla="*/ 82 h 4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24" h="453">
                      <a:moveTo>
                        <a:pt x="256" y="262"/>
                      </a:moveTo>
                      <a:cubicBezTo>
                        <a:pt x="232" y="276"/>
                        <a:pt x="152" y="269"/>
                        <a:pt x="114" y="265"/>
                      </a:cubicBezTo>
                      <a:lnTo>
                        <a:pt x="105" y="198"/>
                      </a:lnTo>
                      <a:lnTo>
                        <a:pt x="0" y="331"/>
                      </a:lnTo>
                      <a:lnTo>
                        <a:pt x="137" y="453"/>
                      </a:lnTo>
                      <a:lnTo>
                        <a:pt x="130" y="392"/>
                      </a:lnTo>
                      <a:cubicBezTo>
                        <a:pt x="152" y="394"/>
                        <a:pt x="186" y="396"/>
                        <a:pt x="207" y="394"/>
                      </a:cubicBezTo>
                      <a:cubicBezTo>
                        <a:pt x="242" y="390"/>
                        <a:pt x="249" y="369"/>
                        <a:pt x="265" y="341"/>
                      </a:cubicBezTo>
                      <a:cubicBezTo>
                        <a:pt x="281" y="314"/>
                        <a:pt x="324" y="198"/>
                        <a:pt x="324" y="198"/>
                      </a:cubicBezTo>
                      <a:cubicBezTo>
                        <a:pt x="324" y="198"/>
                        <a:pt x="288" y="243"/>
                        <a:pt x="256" y="262"/>
                      </a:cubicBezTo>
                      <a:close/>
                      <a:moveTo>
                        <a:pt x="102" y="82"/>
                      </a:moveTo>
                      <a:lnTo>
                        <a:pt x="102" y="82"/>
                      </a:lnTo>
                      <a:lnTo>
                        <a:pt x="223" y="246"/>
                      </a:lnTo>
                      <a:cubicBezTo>
                        <a:pt x="223" y="246"/>
                        <a:pt x="239" y="255"/>
                        <a:pt x="279" y="219"/>
                      </a:cubicBezTo>
                      <a:cubicBezTo>
                        <a:pt x="308" y="192"/>
                        <a:pt x="317" y="174"/>
                        <a:pt x="317" y="174"/>
                      </a:cubicBezTo>
                      <a:cubicBezTo>
                        <a:pt x="317" y="174"/>
                        <a:pt x="323" y="161"/>
                        <a:pt x="305" y="134"/>
                      </a:cubicBezTo>
                      <a:cubicBezTo>
                        <a:pt x="288" y="108"/>
                        <a:pt x="203" y="0"/>
                        <a:pt x="203" y="0"/>
                      </a:cubicBezTo>
                      <a:lnTo>
                        <a:pt x="102" y="8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20" name="组合 19"/>
            <p:cNvGrpSpPr/>
            <p:nvPr>
              <p:custDataLst>
                <p:tags r:id="rId10"/>
              </p:custDataLst>
            </p:nvPr>
          </p:nvGrpSpPr>
          <p:grpSpPr>
            <a:xfrm>
              <a:off x="11738" y="6096"/>
              <a:ext cx="6013" cy="1424"/>
              <a:chOff x="11712" y="7290"/>
              <a:chExt cx="6013" cy="1424"/>
            </a:xfrm>
          </p:grpSpPr>
          <p:sp>
            <p:nvSpPr>
              <p:cNvPr id="41" name="文本框 40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2938" y="7290"/>
                <a:ext cx="442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大数据分析</a:t>
                </a:r>
                <a:r>
                  <a:rPr lang="en-US" altLang="zh-CN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 </a:t>
                </a:r>
                <a:r>
                  <a:rPr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深度学习算法</a:t>
                </a:r>
                <a:endParaRPr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42" name="文本框 41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12964" y="7843"/>
                <a:ext cx="4761" cy="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1000">
                    <a:gradFill>
                      <a:gsLst>
                        <a:gs pos="0">
                          <a:srgbClr val="FFFAC6"/>
                        </a:gs>
                        <a:gs pos="46000">
                          <a:srgbClr val="DAC38E"/>
                        </a:gs>
                        <a:gs pos="100000">
                          <a:srgbClr val="C7AB76"/>
                        </a:gs>
                      </a:gsLst>
                      <a:lin ang="5400000" scaled="1"/>
                    </a:gradFill>
                    <a:latin typeface="思源黑体 CN Light" panose="020B0300000000000000" pitchFamily="34" charset="-122"/>
                    <a:ea typeface="思源黑体 CN Light" panose="020B0300000000000000" pitchFamily="34" charset="-122"/>
                  </a:defRPr>
                </a:lvl1pPr>
              </a:lstStyle>
              <a:p>
                <a:r>
                  <a:rPr>
                    <a:cs typeface="思源黑体 CN Light" panose="020B0300000000000000" pitchFamily="34" charset="-122"/>
                  </a:rPr>
                  <a:t>具备语音识别、对话、合成全链路能力，</a:t>
                </a:r>
                <a:r>
                  <a:rPr lang="zh-CN">
                    <a:cs typeface="思源黑体 CN Light" panose="020B0300000000000000" pitchFamily="34" charset="-122"/>
                  </a:rPr>
                  <a:t>三层数据模型设计，</a:t>
                </a:r>
                <a:r>
                  <a:rPr>
                    <a:cs typeface="思源黑体 CN Light" panose="020B0300000000000000" pitchFamily="34" charset="-122"/>
                  </a:rPr>
                  <a:t>基于知识库或图谱智能解决用户问题。</a:t>
                </a:r>
                <a:endParaRPr>
                  <a:cs typeface="思源黑体 CN Light" panose="020B0300000000000000" pitchFamily="34" charset="-122"/>
                </a:endParaRPr>
              </a:p>
            </p:txBody>
          </p:sp>
          <p:sp>
            <p:nvSpPr>
              <p:cNvPr id="16" name="椭圆 15"/>
              <p:cNvSpPr/>
              <p:nvPr>
                <p:custDataLst>
                  <p:tags r:id="rId13"/>
                </p:custDataLst>
              </p:nvPr>
            </p:nvSpPr>
            <p:spPr>
              <a:xfrm>
                <a:off x="11712" y="7445"/>
                <a:ext cx="1061" cy="1077"/>
              </a:xfrm>
              <a:prstGeom prst="ellipse">
                <a:avLst/>
              </a:prstGeom>
              <a:gradFill flip="none" rotWithShape="1">
                <a:gsLst>
                  <a:gs pos="0">
                    <a:srgbClr val="F5F5F5">
                      <a:alpha val="10000"/>
                    </a:srgbClr>
                  </a:gs>
                  <a:gs pos="70000">
                    <a:srgbClr val="F2F2F2">
                      <a:alpha val="0"/>
                    </a:srgbClr>
                  </a:gs>
                </a:gsLst>
                <a:lin ang="5400000" scaled="1"/>
                <a:tileRect/>
              </a:gradFill>
              <a:ln w="6350">
                <a:gradFill>
                  <a:gsLst>
                    <a:gs pos="0">
                      <a:srgbClr val="FFD4A0">
                        <a:alpha val="0"/>
                      </a:srgbClr>
                    </a:gs>
                    <a:gs pos="100000">
                      <a:srgbClr val="FFD4A0"/>
                    </a:gs>
                  </a:gsLst>
                  <a:lin ang="16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思源黑体 CN Light" panose="020B0300000000000000" pitchFamily="34" charset="-122"/>
                </a:endParaRPr>
              </a:p>
            </p:txBody>
          </p:sp>
          <p:sp>
            <p:nvSpPr>
              <p:cNvPr id="65" name="Freeform 35"/>
              <p:cNvSpPr>
                <a:spLocks noEditPoints="1"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11917" y="7658"/>
                <a:ext cx="695" cy="492"/>
              </a:xfrm>
              <a:custGeom>
                <a:avLst/>
                <a:gdLst>
                  <a:gd name="T0" fmla="*/ 2147483647 w 157"/>
                  <a:gd name="T1" fmla="*/ 2147483647 h 106"/>
                  <a:gd name="T2" fmla="*/ 2147483647 w 157"/>
                  <a:gd name="T3" fmla="*/ 2147483647 h 106"/>
                  <a:gd name="T4" fmla="*/ 2147483647 w 157"/>
                  <a:gd name="T5" fmla="*/ 0 h 106"/>
                  <a:gd name="T6" fmla="*/ 2147483647 w 157"/>
                  <a:gd name="T7" fmla="*/ 2147483647 h 106"/>
                  <a:gd name="T8" fmla="*/ 2147483647 w 157"/>
                  <a:gd name="T9" fmla="*/ 2147483647 h 106"/>
                  <a:gd name="T10" fmla="*/ 2147483647 w 157"/>
                  <a:gd name="T11" fmla="*/ 2147483647 h 106"/>
                  <a:gd name="T12" fmla="*/ 2147483647 w 157"/>
                  <a:gd name="T13" fmla="*/ 2147483647 h 106"/>
                  <a:gd name="T14" fmla="*/ 0 w 157"/>
                  <a:gd name="T15" fmla="*/ 2147483647 h 106"/>
                  <a:gd name="T16" fmla="*/ 2147483647 w 157"/>
                  <a:gd name="T17" fmla="*/ 2147483647 h 106"/>
                  <a:gd name="T18" fmla="*/ 2147483647 w 157"/>
                  <a:gd name="T19" fmla="*/ 2147483647 h 106"/>
                  <a:gd name="T20" fmla="*/ 2147483647 w 157"/>
                  <a:gd name="T21" fmla="*/ 2147483647 h 106"/>
                  <a:gd name="T22" fmla="*/ 2147483647 w 157"/>
                  <a:gd name="T23" fmla="*/ 2147483647 h 106"/>
                  <a:gd name="T24" fmla="*/ 2147483647 w 157"/>
                  <a:gd name="T25" fmla="*/ 2147483647 h 106"/>
                  <a:gd name="T26" fmla="*/ 2147483647 w 157"/>
                  <a:gd name="T27" fmla="*/ 2147483647 h 106"/>
                  <a:gd name="T28" fmla="*/ 2147483647 w 157"/>
                  <a:gd name="T29" fmla="*/ 2147483647 h 106"/>
                  <a:gd name="T30" fmla="*/ 2147483647 w 157"/>
                  <a:gd name="T31" fmla="*/ 2147483647 h 106"/>
                  <a:gd name="T32" fmla="*/ 2147483647 w 157"/>
                  <a:gd name="T33" fmla="*/ 2147483647 h 106"/>
                  <a:gd name="T34" fmla="*/ 2147483647 w 157"/>
                  <a:gd name="T35" fmla="*/ 2147483647 h 106"/>
                  <a:gd name="T36" fmla="*/ 2147483647 w 157"/>
                  <a:gd name="T37" fmla="*/ 2147483647 h 106"/>
                  <a:gd name="T38" fmla="*/ 2147483647 w 157"/>
                  <a:gd name="T39" fmla="*/ 2147483647 h 106"/>
                  <a:gd name="T40" fmla="*/ 2147483647 w 157"/>
                  <a:gd name="T41" fmla="*/ 2147483647 h 106"/>
                  <a:gd name="T42" fmla="*/ 2147483647 w 157"/>
                  <a:gd name="T43" fmla="*/ 2147483647 h 106"/>
                  <a:gd name="T44" fmla="*/ 2147483647 w 157"/>
                  <a:gd name="T45" fmla="*/ 2147483647 h 106"/>
                  <a:gd name="T46" fmla="*/ 2147483647 w 157"/>
                  <a:gd name="T47" fmla="*/ 2147483647 h 106"/>
                  <a:gd name="T48" fmla="*/ 2147483647 w 157"/>
                  <a:gd name="T49" fmla="*/ 2147483647 h 106"/>
                  <a:gd name="T50" fmla="*/ 2147483647 w 157"/>
                  <a:gd name="T51" fmla="*/ 2147483647 h 106"/>
                  <a:gd name="T52" fmla="*/ 2147483647 w 157"/>
                  <a:gd name="T53" fmla="*/ 2147483647 h 106"/>
                  <a:gd name="T54" fmla="*/ 2147483647 w 157"/>
                  <a:gd name="T55" fmla="*/ 2147483647 h 106"/>
                  <a:gd name="T56" fmla="*/ 2147483647 w 157"/>
                  <a:gd name="T57" fmla="*/ 2147483647 h 106"/>
                  <a:gd name="T58" fmla="*/ 2147483647 w 157"/>
                  <a:gd name="T59" fmla="*/ 2147483647 h 106"/>
                  <a:gd name="T60" fmla="*/ 2147483647 w 157"/>
                  <a:gd name="T61" fmla="*/ 2147483647 h 106"/>
                  <a:gd name="T62" fmla="*/ 2147483647 w 157"/>
                  <a:gd name="T63" fmla="*/ 2147483647 h 106"/>
                  <a:gd name="T64" fmla="*/ 2147483647 w 157"/>
                  <a:gd name="T65" fmla="*/ 2147483647 h 106"/>
                  <a:gd name="T66" fmla="*/ 2147483647 w 157"/>
                  <a:gd name="T67" fmla="*/ 2147483647 h 106"/>
                  <a:gd name="T68" fmla="*/ 2147483647 w 157"/>
                  <a:gd name="T69" fmla="*/ 2147483647 h 106"/>
                  <a:gd name="T70" fmla="*/ 2147483647 w 157"/>
                  <a:gd name="T71" fmla="*/ 2147483647 h 106"/>
                  <a:gd name="T72" fmla="*/ 2147483647 w 157"/>
                  <a:gd name="T73" fmla="*/ 2147483647 h 106"/>
                  <a:gd name="T74" fmla="*/ 2147483647 w 157"/>
                  <a:gd name="T75" fmla="*/ 2147483647 h 10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57"/>
                  <a:gd name="T115" fmla="*/ 0 h 106"/>
                  <a:gd name="T116" fmla="*/ 157 w 157"/>
                  <a:gd name="T117" fmla="*/ 106 h 10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57" h="106">
                    <a:moveTo>
                      <a:pt x="135" y="46"/>
                    </a:moveTo>
                    <a:cubicBezTo>
                      <a:pt x="136" y="43"/>
                      <a:pt x="136" y="40"/>
                      <a:pt x="136" y="37"/>
                    </a:cubicBezTo>
                    <a:cubicBezTo>
                      <a:pt x="136" y="16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30" y="11"/>
                      <a:pt x="19" y="25"/>
                      <a:pt x="19" y="39"/>
                    </a:cubicBezTo>
                    <a:cubicBezTo>
                      <a:pt x="19" y="42"/>
                      <a:pt x="20" y="44"/>
                      <a:pt x="20" y="47"/>
                    </a:cubicBezTo>
                    <a:cubicBezTo>
                      <a:pt x="9" y="51"/>
                      <a:pt x="0" y="62"/>
                      <a:pt x="0" y="75"/>
                    </a:cubicBezTo>
                    <a:cubicBezTo>
                      <a:pt x="0" y="92"/>
                      <a:pt x="14" y="106"/>
                      <a:pt x="31" y="106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43" y="106"/>
                      <a:pt x="157" y="92"/>
                      <a:pt x="157" y="75"/>
                    </a:cubicBezTo>
                    <a:cubicBezTo>
                      <a:pt x="157" y="62"/>
                      <a:pt x="148" y="50"/>
                      <a:pt x="135" y="46"/>
                    </a:cubicBezTo>
                    <a:close/>
                    <a:moveTo>
                      <a:pt x="120" y="100"/>
                    </a:moveTo>
                    <a:cubicBezTo>
                      <a:pt x="79" y="100"/>
                      <a:pt x="79" y="100"/>
                      <a:pt x="79" y="100"/>
                    </a:cubicBezTo>
                    <a:cubicBezTo>
                      <a:pt x="82" y="97"/>
                      <a:pt x="103" y="75"/>
                      <a:pt x="103" y="75"/>
                    </a:cubicBezTo>
                    <a:cubicBezTo>
                      <a:pt x="103" y="75"/>
                      <a:pt x="106" y="72"/>
                      <a:pt x="102" y="72"/>
                    </a:cubicBezTo>
                    <a:cubicBezTo>
                      <a:pt x="98" y="72"/>
                      <a:pt x="92" y="72"/>
                      <a:pt x="92" y="72"/>
                    </a:cubicBezTo>
                    <a:cubicBezTo>
                      <a:pt x="92" y="72"/>
                      <a:pt x="92" y="70"/>
                      <a:pt x="92" y="68"/>
                    </a:cubicBezTo>
                    <a:cubicBezTo>
                      <a:pt x="92" y="59"/>
                      <a:pt x="92" y="43"/>
                      <a:pt x="92" y="37"/>
                    </a:cubicBezTo>
                    <a:cubicBezTo>
                      <a:pt x="92" y="37"/>
                      <a:pt x="92" y="35"/>
                      <a:pt x="90" y="35"/>
                    </a:cubicBezTo>
                    <a:cubicBezTo>
                      <a:pt x="88" y="35"/>
                      <a:pt x="67" y="35"/>
                      <a:pt x="64" y="35"/>
                    </a:cubicBezTo>
                    <a:cubicBezTo>
                      <a:pt x="61" y="35"/>
                      <a:pt x="62" y="37"/>
                      <a:pt x="62" y="37"/>
                    </a:cubicBezTo>
                    <a:cubicBezTo>
                      <a:pt x="62" y="44"/>
                      <a:pt x="62" y="59"/>
                      <a:pt x="62" y="68"/>
                    </a:cubicBezTo>
                    <a:cubicBezTo>
                      <a:pt x="62" y="71"/>
                      <a:pt x="62" y="73"/>
                      <a:pt x="62" y="73"/>
                    </a:cubicBezTo>
                    <a:cubicBezTo>
                      <a:pt x="62" y="73"/>
                      <a:pt x="54" y="73"/>
                      <a:pt x="51" y="73"/>
                    </a:cubicBezTo>
                    <a:cubicBezTo>
                      <a:pt x="47" y="73"/>
                      <a:pt x="50" y="76"/>
                      <a:pt x="50" y="76"/>
                    </a:cubicBezTo>
                    <a:cubicBezTo>
                      <a:pt x="75" y="100"/>
                      <a:pt x="75" y="100"/>
                      <a:pt x="75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23" y="100"/>
                      <a:pt x="11" y="88"/>
                      <a:pt x="11" y="74"/>
                    </a:cubicBezTo>
                    <a:cubicBezTo>
                      <a:pt x="11" y="63"/>
                      <a:pt x="18" y="53"/>
                      <a:pt x="29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1"/>
                      <a:pt x="37" y="19"/>
                      <a:pt x="50" y="17"/>
                    </a:cubicBezTo>
                    <a:cubicBezTo>
                      <a:pt x="65" y="15"/>
                      <a:pt x="74" y="29"/>
                      <a:pt x="74" y="29"/>
                    </a:cubicBezTo>
                    <a:cubicBezTo>
                      <a:pt x="74" y="29"/>
                      <a:pt x="77" y="10"/>
                      <a:pt x="97" y="10"/>
                    </a:cubicBezTo>
                    <a:cubicBezTo>
                      <a:pt x="115" y="10"/>
                      <a:pt x="128" y="24"/>
                      <a:pt x="128" y="42"/>
                    </a:cubicBezTo>
                    <a:cubicBezTo>
                      <a:pt x="128" y="44"/>
                      <a:pt x="127" y="47"/>
                      <a:pt x="127" y="49"/>
                    </a:cubicBezTo>
                    <a:cubicBezTo>
                      <a:pt x="138" y="53"/>
                      <a:pt x="147" y="62"/>
                      <a:pt x="147" y="74"/>
                    </a:cubicBezTo>
                    <a:cubicBezTo>
                      <a:pt x="147" y="88"/>
                      <a:pt x="135" y="100"/>
                      <a:pt x="120" y="100"/>
                    </a:cubicBezTo>
                    <a:close/>
                  </a:path>
                </a:pathLst>
              </a:custGeom>
              <a:gradFill>
                <a:gsLst>
                  <a:gs pos="50000">
                    <a:schemeClr val="accent2"/>
                  </a:gs>
                  <a:gs pos="0">
                    <a:schemeClr val="accent2">
                      <a:lumMod val="25000"/>
                      <a:lumOff val="75000"/>
                    </a:schemeClr>
                  </a:gs>
                  <a:gs pos="100000">
                    <a:schemeClr val="accent2">
                      <a:lumMod val="8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p>
                <a:endParaRPr lang="zh-CN" altLang="en-US" sz="13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49" name="组合 48"/>
            <p:cNvGrpSpPr/>
            <p:nvPr>
              <p:custDataLst>
                <p:tags r:id="rId15"/>
              </p:custDataLst>
            </p:nvPr>
          </p:nvGrpSpPr>
          <p:grpSpPr>
            <a:xfrm>
              <a:off x="11624" y="2776"/>
              <a:ext cx="6101" cy="1787"/>
              <a:chOff x="11624" y="3000"/>
              <a:chExt cx="6101" cy="1787"/>
            </a:xfrm>
          </p:grpSpPr>
          <p:sp>
            <p:nvSpPr>
              <p:cNvPr id="22" name="椭圆 21"/>
              <p:cNvSpPr/>
              <p:nvPr>
                <p:custDataLst>
                  <p:tags r:id="rId16"/>
                </p:custDataLst>
              </p:nvPr>
            </p:nvSpPr>
            <p:spPr>
              <a:xfrm>
                <a:off x="11624" y="3203"/>
                <a:ext cx="1061" cy="1077"/>
              </a:xfrm>
              <a:prstGeom prst="ellipse">
                <a:avLst/>
              </a:prstGeom>
              <a:gradFill flip="none" rotWithShape="1">
                <a:gsLst>
                  <a:gs pos="0">
                    <a:srgbClr val="F5F5F5">
                      <a:alpha val="10000"/>
                    </a:srgbClr>
                  </a:gs>
                  <a:gs pos="70000">
                    <a:srgbClr val="F2F2F2">
                      <a:alpha val="0"/>
                    </a:srgbClr>
                  </a:gs>
                </a:gsLst>
                <a:lin ang="5400000" scaled="1"/>
                <a:tileRect/>
              </a:gradFill>
              <a:ln w="6350">
                <a:gradFill>
                  <a:gsLst>
                    <a:gs pos="0">
                      <a:srgbClr val="FFD4A0">
                        <a:alpha val="0"/>
                      </a:srgbClr>
                    </a:gs>
                    <a:gs pos="100000">
                      <a:srgbClr val="FFD4A0"/>
                    </a:gs>
                  </a:gsLst>
                  <a:lin ang="16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思源黑体 CN Light" panose="020B0300000000000000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12938" y="3000"/>
                <a:ext cx="3440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支持多平台</a:t>
                </a:r>
                <a:r>
                  <a:rPr lang="zh-CN" altLang="en-US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直播</a:t>
                </a:r>
                <a:endParaRPr lang="zh-CN" altLang="en-US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31" name="文本框 30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12964" y="3553"/>
                <a:ext cx="4761" cy="12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1000">
                    <a:gradFill>
                      <a:gsLst>
                        <a:gs pos="0">
                          <a:srgbClr val="FFFAC6"/>
                        </a:gs>
                        <a:gs pos="46000">
                          <a:srgbClr val="DAC38E"/>
                        </a:gs>
                        <a:gs pos="100000">
                          <a:srgbClr val="C7AB76"/>
                        </a:gs>
                      </a:gsLst>
                      <a:lin ang="5400000" scaled="1"/>
                    </a:gradFill>
                    <a:latin typeface="思源黑体 CN Light" panose="020B0300000000000000" pitchFamily="34" charset="-122"/>
                    <a:ea typeface="思源黑体 CN Light" panose="020B0300000000000000" pitchFamily="34" charset="-122"/>
                  </a:defRPr>
                </a:lvl1pPr>
              </a:lstStyle>
              <a:p>
                <a:r>
                  <a:rPr lang="zh-CN" altLang="en-US">
                    <a:cs typeface="思源黑体 CN Light" panose="020B0300000000000000" pitchFamily="34" charset="-122"/>
                  </a:rPr>
                  <a:t>支持抖音、快手等多平台字幕动态分析搜索，可实现</a:t>
                </a:r>
                <a:r>
                  <a:rPr lang="en-US" altLang="zh-CN">
                    <a:cs typeface="思源黑体 CN Light" panose="020B0300000000000000" pitchFamily="34" charset="-122"/>
                  </a:rPr>
                  <a:t>24</a:t>
                </a:r>
                <a:r>
                  <a:rPr lang="zh-CN" altLang="en-US">
                    <a:cs typeface="思源黑体 CN Light" panose="020B0300000000000000" pitchFamily="34" charset="-122"/>
                  </a:rPr>
                  <a:t>小时无人直播。</a:t>
                </a:r>
                <a:endParaRPr lang="zh-CN" altLang="en-US">
                  <a:cs typeface="思源黑体 CN Light" panose="020B0300000000000000" pitchFamily="34" charset="-122"/>
                </a:endParaRPr>
              </a:p>
              <a:p>
                <a:endParaRPr lang="zh-CN" altLang="en-US">
                  <a:cs typeface="思源黑体 CN Light" panose="020B0300000000000000" pitchFamily="34" charset="-122"/>
                </a:endParaRPr>
              </a:p>
            </p:txBody>
          </p:sp>
          <p:sp>
            <p:nvSpPr>
              <p:cNvPr id="112" name="KSO_Shape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11816" y="3320"/>
                <a:ext cx="712" cy="665"/>
              </a:xfrm>
              <a:custGeom>
                <a:avLst/>
                <a:gdLst>
                  <a:gd name="T0" fmla="*/ 1264650 w 2063750"/>
                  <a:gd name="T1" fmla="*/ 933236 h 1925638"/>
                  <a:gd name="T2" fmla="*/ 1205010 w 2063750"/>
                  <a:gd name="T3" fmla="*/ 981200 h 1925638"/>
                  <a:gd name="T4" fmla="*/ 1169637 w 2063750"/>
                  <a:gd name="T5" fmla="*/ 913641 h 1925638"/>
                  <a:gd name="T6" fmla="*/ 1863628 w 2063750"/>
                  <a:gd name="T7" fmla="*/ 619424 h 1925638"/>
                  <a:gd name="T8" fmla="*/ 1873035 w 2063750"/>
                  <a:gd name="T9" fmla="*/ 667280 h 1925638"/>
                  <a:gd name="T10" fmla="*/ 1691374 w 2063750"/>
                  <a:gd name="T11" fmla="*/ 669322 h 1925638"/>
                  <a:gd name="T12" fmla="*/ 1696077 w 2063750"/>
                  <a:gd name="T13" fmla="*/ 621175 h 1925638"/>
                  <a:gd name="T14" fmla="*/ 742063 w 2063750"/>
                  <a:gd name="T15" fmla="*/ 629637 h 1925638"/>
                  <a:gd name="T16" fmla="*/ 727975 w 2063750"/>
                  <a:gd name="T17" fmla="*/ 676034 h 1925638"/>
                  <a:gd name="T18" fmla="*/ 550987 w 2063750"/>
                  <a:gd name="T19" fmla="*/ 656483 h 1925638"/>
                  <a:gd name="T20" fmla="*/ 577990 w 2063750"/>
                  <a:gd name="T21" fmla="*/ 615922 h 1925638"/>
                  <a:gd name="T22" fmla="*/ 1273128 w 2063750"/>
                  <a:gd name="T23" fmla="*/ 560052 h 1925638"/>
                  <a:gd name="T24" fmla="*/ 1196826 w 2063750"/>
                  <a:gd name="T25" fmla="*/ 846374 h 1925638"/>
                  <a:gd name="T26" fmla="*/ 1157651 w 2063750"/>
                  <a:gd name="T27" fmla="*/ 551279 h 1925638"/>
                  <a:gd name="T28" fmla="*/ 1196634 w 2063750"/>
                  <a:gd name="T29" fmla="*/ 394965 h 1925638"/>
                  <a:gd name="T30" fmla="*/ 1004375 w 2063750"/>
                  <a:gd name="T31" fmla="*/ 453667 h 1925638"/>
                  <a:gd name="T32" fmla="*/ 916159 w 2063750"/>
                  <a:gd name="T33" fmla="*/ 617446 h 1925638"/>
                  <a:gd name="T34" fmla="*/ 942243 w 2063750"/>
                  <a:gd name="T35" fmla="*/ 775648 h 1925638"/>
                  <a:gd name="T36" fmla="*/ 1065042 w 2063750"/>
                  <a:gd name="T37" fmla="*/ 952636 h 1925638"/>
                  <a:gd name="T38" fmla="*/ 1352258 w 2063750"/>
                  <a:gd name="T39" fmla="*/ 1009577 h 1925638"/>
                  <a:gd name="T40" fmla="*/ 1456007 w 2063750"/>
                  <a:gd name="T41" fmla="*/ 831122 h 1925638"/>
                  <a:gd name="T42" fmla="*/ 1514915 w 2063750"/>
                  <a:gd name="T43" fmla="*/ 694346 h 1925638"/>
                  <a:gd name="T44" fmla="*/ 1484729 w 2063750"/>
                  <a:gd name="T45" fmla="*/ 506499 h 1925638"/>
                  <a:gd name="T46" fmla="*/ 1323829 w 2063750"/>
                  <a:gd name="T47" fmla="*/ 407879 h 1925638"/>
                  <a:gd name="T48" fmla="*/ 1277230 w 2063750"/>
                  <a:gd name="T49" fmla="*/ 330686 h 1925638"/>
                  <a:gd name="T50" fmla="*/ 1483556 w 2063750"/>
                  <a:gd name="T51" fmla="*/ 408467 h 1925638"/>
                  <a:gd name="T52" fmla="*/ 1585840 w 2063750"/>
                  <a:gd name="T53" fmla="*/ 598074 h 1925638"/>
                  <a:gd name="T54" fmla="*/ 1556532 w 2063750"/>
                  <a:gd name="T55" fmla="*/ 799717 h 1925638"/>
                  <a:gd name="T56" fmla="*/ 1444577 w 2063750"/>
                  <a:gd name="T57" fmla="*/ 953809 h 1925638"/>
                  <a:gd name="T58" fmla="*/ 1379514 w 2063750"/>
                  <a:gd name="T59" fmla="*/ 1234993 h 1925638"/>
                  <a:gd name="T60" fmla="*/ 1224769 w 2063750"/>
                  <a:gd name="T61" fmla="*/ 1299859 h 1925638"/>
                  <a:gd name="T62" fmla="*/ 973458 w 2063750"/>
                  <a:gd name="T63" fmla="*/ 1301550 h 1925638"/>
                  <a:gd name="T64" fmla="*/ 884643 w 2063750"/>
                  <a:gd name="T65" fmla="*/ 1352828 h 1925638"/>
                  <a:gd name="T66" fmla="*/ 1171315 w 2063750"/>
                  <a:gd name="T67" fmla="*/ 1381250 h 1925638"/>
                  <a:gd name="T68" fmla="*/ 1609826 w 2063750"/>
                  <a:gd name="T69" fmla="*/ 1205732 h 1925638"/>
                  <a:gd name="T70" fmla="*/ 1769285 w 2063750"/>
                  <a:gd name="T71" fmla="*/ 1202215 h 1925638"/>
                  <a:gd name="T72" fmla="*/ 1698033 w 2063750"/>
                  <a:gd name="T73" fmla="*/ 1343539 h 1925638"/>
                  <a:gd name="T74" fmla="*/ 1830840 w 2063750"/>
                  <a:gd name="T75" fmla="*/ 1309461 h 1925638"/>
                  <a:gd name="T76" fmla="*/ 1902362 w 2063750"/>
                  <a:gd name="T77" fmla="*/ 1344330 h 1925638"/>
                  <a:gd name="T78" fmla="*/ 1805632 w 2063750"/>
                  <a:gd name="T79" fmla="*/ 1426962 h 1925638"/>
                  <a:gd name="T80" fmla="*/ 1115916 w 2063750"/>
                  <a:gd name="T81" fmla="*/ 1759833 h 1925638"/>
                  <a:gd name="T82" fmla="*/ 544327 w 2063750"/>
                  <a:gd name="T83" fmla="*/ 1713829 h 1925638"/>
                  <a:gd name="T84" fmla="*/ 50124 w 2063750"/>
                  <a:gd name="T85" fmla="*/ 1388576 h 1925638"/>
                  <a:gd name="T86" fmla="*/ 277587 w 2063750"/>
                  <a:gd name="T87" fmla="*/ 1364841 h 1925638"/>
                  <a:gd name="T88" fmla="*/ 557812 w 2063750"/>
                  <a:gd name="T89" fmla="*/ 1209541 h 1925638"/>
                  <a:gd name="T90" fmla="*/ 1023426 w 2063750"/>
                  <a:gd name="T91" fmla="*/ 1057126 h 1925638"/>
                  <a:gd name="T92" fmla="*/ 919090 w 2063750"/>
                  <a:gd name="T93" fmla="*/ 864876 h 1925638"/>
                  <a:gd name="T94" fmla="*/ 854320 w 2063750"/>
                  <a:gd name="T95" fmla="*/ 707847 h 1925638"/>
                  <a:gd name="T96" fmla="*/ 887730 w 2063750"/>
                  <a:gd name="T97" fmla="*/ 478909 h 1925638"/>
                  <a:gd name="T98" fmla="*/ 1065042 w 2063750"/>
                  <a:gd name="T99" fmla="*/ 350938 h 1925638"/>
                  <a:gd name="T100" fmla="*/ 1690144 w 2063750"/>
                  <a:gd name="T101" fmla="*/ 203159 h 1925638"/>
                  <a:gd name="T102" fmla="*/ 1700127 w 2063750"/>
                  <a:gd name="T103" fmla="*/ 250943 h 1925638"/>
                  <a:gd name="T104" fmla="*/ 1558014 w 2063750"/>
                  <a:gd name="T105" fmla="*/ 348271 h 1925638"/>
                  <a:gd name="T106" fmla="*/ 1655497 w 2063750"/>
                  <a:gd name="T107" fmla="*/ 206383 h 1925638"/>
                  <a:gd name="T108" fmla="*/ 904489 w 2063750"/>
                  <a:gd name="T109" fmla="*/ 306056 h 1925638"/>
                  <a:gd name="T110" fmla="*/ 895180 w 2063750"/>
                  <a:gd name="T111" fmla="*/ 353841 h 1925638"/>
                  <a:gd name="T112" fmla="*/ 757001 w 2063750"/>
                  <a:gd name="T113" fmla="*/ 243028 h 1925638"/>
                  <a:gd name="T114" fmla="*/ 779982 w 2063750"/>
                  <a:gd name="T115" fmla="*/ 199933 h 1925638"/>
                  <a:gd name="T116" fmla="*/ 1248509 w 2063750"/>
                  <a:gd name="T117" fmla="*/ 28478 h 1925638"/>
                  <a:gd name="T118" fmla="*/ 1217149 w 2063750"/>
                  <a:gd name="T119" fmla="*/ 197882 h 1925638"/>
                  <a:gd name="T120" fmla="*/ 1185497 w 2063750"/>
                  <a:gd name="T121" fmla="*/ 28478 h 192563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2063750" h="1925638">
                    <a:moveTo>
                      <a:pt x="1310496" y="957198"/>
                    </a:moveTo>
                    <a:lnTo>
                      <a:pt x="1315880" y="957198"/>
                    </a:lnTo>
                    <a:lnTo>
                      <a:pt x="1321581" y="957198"/>
                    </a:lnTo>
                    <a:lnTo>
                      <a:pt x="1326965" y="958465"/>
                    </a:lnTo>
                    <a:lnTo>
                      <a:pt x="1332032" y="959732"/>
                    </a:lnTo>
                    <a:lnTo>
                      <a:pt x="1337099" y="961316"/>
                    </a:lnTo>
                    <a:lnTo>
                      <a:pt x="1341850" y="963533"/>
                    </a:lnTo>
                    <a:lnTo>
                      <a:pt x="1346284" y="966383"/>
                    </a:lnTo>
                    <a:lnTo>
                      <a:pt x="1350718" y="969234"/>
                    </a:lnTo>
                    <a:lnTo>
                      <a:pt x="1354202" y="973035"/>
                    </a:lnTo>
                    <a:lnTo>
                      <a:pt x="1357685" y="976519"/>
                    </a:lnTo>
                    <a:lnTo>
                      <a:pt x="1360536" y="980637"/>
                    </a:lnTo>
                    <a:lnTo>
                      <a:pt x="1363386" y="985072"/>
                    </a:lnTo>
                    <a:lnTo>
                      <a:pt x="1365603" y="989506"/>
                    </a:lnTo>
                    <a:lnTo>
                      <a:pt x="1367503" y="994574"/>
                    </a:lnTo>
                    <a:lnTo>
                      <a:pt x="1369087" y="999959"/>
                    </a:lnTo>
                    <a:lnTo>
                      <a:pt x="1369720" y="1005344"/>
                    </a:lnTo>
                    <a:lnTo>
                      <a:pt x="1370037" y="1010728"/>
                    </a:lnTo>
                    <a:lnTo>
                      <a:pt x="1369720" y="1016113"/>
                    </a:lnTo>
                    <a:lnTo>
                      <a:pt x="1369087" y="1021181"/>
                    </a:lnTo>
                    <a:lnTo>
                      <a:pt x="1367503" y="1026566"/>
                    </a:lnTo>
                    <a:lnTo>
                      <a:pt x="1365603" y="1031634"/>
                    </a:lnTo>
                    <a:lnTo>
                      <a:pt x="1363386" y="1036385"/>
                    </a:lnTo>
                    <a:lnTo>
                      <a:pt x="1360536" y="1040503"/>
                    </a:lnTo>
                    <a:lnTo>
                      <a:pt x="1357685" y="1044620"/>
                    </a:lnTo>
                    <a:lnTo>
                      <a:pt x="1354202" y="1048738"/>
                    </a:lnTo>
                    <a:lnTo>
                      <a:pt x="1350718" y="1051906"/>
                    </a:lnTo>
                    <a:lnTo>
                      <a:pt x="1346284" y="1055073"/>
                    </a:lnTo>
                    <a:lnTo>
                      <a:pt x="1341850" y="1057290"/>
                    </a:lnTo>
                    <a:lnTo>
                      <a:pt x="1337099" y="1059507"/>
                    </a:lnTo>
                    <a:lnTo>
                      <a:pt x="1332032" y="1061408"/>
                    </a:lnTo>
                    <a:lnTo>
                      <a:pt x="1326965" y="1062675"/>
                    </a:lnTo>
                    <a:lnTo>
                      <a:pt x="1321581" y="1063308"/>
                    </a:lnTo>
                    <a:lnTo>
                      <a:pt x="1315880" y="1063625"/>
                    </a:lnTo>
                    <a:lnTo>
                      <a:pt x="1310496" y="1063308"/>
                    </a:lnTo>
                    <a:lnTo>
                      <a:pt x="1305428" y="1062675"/>
                    </a:lnTo>
                    <a:lnTo>
                      <a:pt x="1300361" y="1061408"/>
                    </a:lnTo>
                    <a:lnTo>
                      <a:pt x="1295294" y="1059507"/>
                    </a:lnTo>
                    <a:lnTo>
                      <a:pt x="1290543" y="1057290"/>
                    </a:lnTo>
                    <a:lnTo>
                      <a:pt x="1286109" y="1055073"/>
                    </a:lnTo>
                    <a:lnTo>
                      <a:pt x="1281992" y="1051906"/>
                    </a:lnTo>
                    <a:lnTo>
                      <a:pt x="1278191" y="1048738"/>
                    </a:lnTo>
                    <a:lnTo>
                      <a:pt x="1275024" y="1044620"/>
                    </a:lnTo>
                    <a:lnTo>
                      <a:pt x="1271857" y="1040503"/>
                    </a:lnTo>
                    <a:lnTo>
                      <a:pt x="1269324" y="1036385"/>
                    </a:lnTo>
                    <a:lnTo>
                      <a:pt x="1267107" y="1031634"/>
                    </a:lnTo>
                    <a:lnTo>
                      <a:pt x="1265206" y="1026566"/>
                    </a:lnTo>
                    <a:lnTo>
                      <a:pt x="1263940" y="1021181"/>
                    </a:lnTo>
                    <a:lnTo>
                      <a:pt x="1263306" y="1016113"/>
                    </a:lnTo>
                    <a:lnTo>
                      <a:pt x="1262989" y="1010728"/>
                    </a:lnTo>
                    <a:lnTo>
                      <a:pt x="1263306" y="1005344"/>
                    </a:lnTo>
                    <a:lnTo>
                      <a:pt x="1263940" y="999959"/>
                    </a:lnTo>
                    <a:lnTo>
                      <a:pt x="1265206" y="994574"/>
                    </a:lnTo>
                    <a:lnTo>
                      <a:pt x="1267107" y="989506"/>
                    </a:lnTo>
                    <a:lnTo>
                      <a:pt x="1269324" y="985072"/>
                    </a:lnTo>
                    <a:lnTo>
                      <a:pt x="1271857" y="980637"/>
                    </a:lnTo>
                    <a:lnTo>
                      <a:pt x="1275024" y="976519"/>
                    </a:lnTo>
                    <a:lnTo>
                      <a:pt x="1278191" y="973035"/>
                    </a:lnTo>
                    <a:lnTo>
                      <a:pt x="1281992" y="969234"/>
                    </a:lnTo>
                    <a:lnTo>
                      <a:pt x="1286109" y="966383"/>
                    </a:lnTo>
                    <a:lnTo>
                      <a:pt x="1290543" y="963533"/>
                    </a:lnTo>
                    <a:lnTo>
                      <a:pt x="1295294" y="961316"/>
                    </a:lnTo>
                    <a:lnTo>
                      <a:pt x="1300361" y="959732"/>
                    </a:lnTo>
                    <a:lnTo>
                      <a:pt x="1305428" y="958465"/>
                    </a:lnTo>
                    <a:lnTo>
                      <a:pt x="1310496" y="957198"/>
                    </a:lnTo>
                    <a:close/>
                    <a:moveTo>
                      <a:pt x="1856524" y="666750"/>
                    </a:moveTo>
                    <a:lnTo>
                      <a:pt x="2002690" y="666750"/>
                    </a:lnTo>
                    <a:lnTo>
                      <a:pt x="2005874" y="667066"/>
                    </a:lnTo>
                    <a:lnTo>
                      <a:pt x="2009695" y="667382"/>
                    </a:lnTo>
                    <a:lnTo>
                      <a:pt x="2012561" y="668330"/>
                    </a:lnTo>
                    <a:lnTo>
                      <a:pt x="2017064" y="669595"/>
                    </a:lnTo>
                    <a:lnTo>
                      <a:pt x="2018930" y="670859"/>
                    </a:lnTo>
                    <a:lnTo>
                      <a:pt x="2021796" y="672755"/>
                    </a:lnTo>
                    <a:lnTo>
                      <a:pt x="2024344" y="674335"/>
                    </a:lnTo>
                    <a:lnTo>
                      <a:pt x="2026891" y="676863"/>
                    </a:lnTo>
                    <a:lnTo>
                      <a:pt x="2029121" y="679076"/>
                    </a:lnTo>
                    <a:lnTo>
                      <a:pt x="2031031" y="681920"/>
                    </a:lnTo>
                    <a:lnTo>
                      <a:pt x="2032623" y="684764"/>
                    </a:lnTo>
                    <a:lnTo>
                      <a:pt x="2034216" y="687292"/>
                    </a:lnTo>
                    <a:lnTo>
                      <a:pt x="2035489" y="690769"/>
                    </a:lnTo>
                    <a:lnTo>
                      <a:pt x="2036126" y="693929"/>
                    </a:lnTo>
                    <a:lnTo>
                      <a:pt x="2036763" y="697405"/>
                    </a:lnTo>
                    <a:lnTo>
                      <a:pt x="2036763" y="700566"/>
                    </a:lnTo>
                    <a:lnTo>
                      <a:pt x="2036763" y="704358"/>
                    </a:lnTo>
                    <a:lnTo>
                      <a:pt x="2036126" y="707834"/>
                    </a:lnTo>
                    <a:lnTo>
                      <a:pt x="2035489" y="710995"/>
                    </a:lnTo>
                    <a:lnTo>
                      <a:pt x="2034216" y="714155"/>
                    </a:lnTo>
                    <a:lnTo>
                      <a:pt x="2032623" y="716999"/>
                    </a:lnTo>
                    <a:lnTo>
                      <a:pt x="2031031" y="720170"/>
                    </a:lnTo>
                    <a:lnTo>
                      <a:pt x="2029121" y="722688"/>
                    </a:lnTo>
                    <a:lnTo>
                      <a:pt x="2026891" y="724900"/>
                    </a:lnTo>
                    <a:lnTo>
                      <a:pt x="2024344" y="727112"/>
                    </a:lnTo>
                    <a:lnTo>
                      <a:pt x="2021796" y="729009"/>
                    </a:lnTo>
                    <a:lnTo>
                      <a:pt x="2018930" y="730905"/>
                    </a:lnTo>
                    <a:lnTo>
                      <a:pt x="2017064" y="732169"/>
                    </a:lnTo>
                    <a:lnTo>
                      <a:pt x="2012561" y="733433"/>
                    </a:lnTo>
                    <a:lnTo>
                      <a:pt x="2009695" y="734381"/>
                    </a:lnTo>
                    <a:lnTo>
                      <a:pt x="2005874" y="734697"/>
                    </a:lnTo>
                    <a:lnTo>
                      <a:pt x="2002690" y="735013"/>
                    </a:lnTo>
                    <a:lnTo>
                      <a:pt x="1856524" y="735013"/>
                    </a:lnTo>
                    <a:lnTo>
                      <a:pt x="1853339" y="734697"/>
                    </a:lnTo>
                    <a:lnTo>
                      <a:pt x="1849518" y="734381"/>
                    </a:lnTo>
                    <a:lnTo>
                      <a:pt x="1846652" y="733433"/>
                    </a:lnTo>
                    <a:lnTo>
                      <a:pt x="1843149" y="732169"/>
                    </a:lnTo>
                    <a:lnTo>
                      <a:pt x="1840283" y="730905"/>
                    </a:lnTo>
                    <a:lnTo>
                      <a:pt x="1837417" y="729009"/>
                    </a:lnTo>
                    <a:lnTo>
                      <a:pt x="1834870" y="727112"/>
                    </a:lnTo>
                    <a:lnTo>
                      <a:pt x="1832322" y="724900"/>
                    </a:lnTo>
                    <a:lnTo>
                      <a:pt x="1830093" y="722688"/>
                    </a:lnTo>
                    <a:lnTo>
                      <a:pt x="1828182" y="720170"/>
                    </a:lnTo>
                    <a:lnTo>
                      <a:pt x="1826590" y="716999"/>
                    </a:lnTo>
                    <a:lnTo>
                      <a:pt x="1824998" y="714155"/>
                    </a:lnTo>
                    <a:lnTo>
                      <a:pt x="1823724" y="710995"/>
                    </a:lnTo>
                    <a:lnTo>
                      <a:pt x="1823087" y="707834"/>
                    </a:lnTo>
                    <a:lnTo>
                      <a:pt x="1822450" y="704358"/>
                    </a:lnTo>
                    <a:lnTo>
                      <a:pt x="1822450" y="700566"/>
                    </a:lnTo>
                    <a:lnTo>
                      <a:pt x="1822450" y="697405"/>
                    </a:lnTo>
                    <a:lnTo>
                      <a:pt x="1823087" y="693929"/>
                    </a:lnTo>
                    <a:lnTo>
                      <a:pt x="1823724" y="690769"/>
                    </a:lnTo>
                    <a:lnTo>
                      <a:pt x="1824998" y="687292"/>
                    </a:lnTo>
                    <a:lnTo>
                      <a:pt x="1826590" y="684764"/>
                    </a:lnTo>
                    <a:lnTo>
                      <a:pt x="1828182" y="681920"/>
                    </a:lnTo>
                    <a:lnTo>
                      <a:pt x="1830093" y="679076"/>
                    </a:lnTo>
                    <a:lnTo>
                      <a:pt x="1832322" y="676863"/>
                    </a:lnTo>
                    <a:lnTo>
                      <a:pt x="1834870" y="674335"/>
                    </a:lnTo>
                    <a:lnTo>
                      <a:pt x="1837417" y="672755"/>
                    </a:lnTo>
                    <a:lnTo>
                      <a:pt x="1840283" y="670859"/>
                    </a:lnTo>
                    <a:lnTo>
                      <a:pt x="1843149" y="669595"/>
                    </a:lnTo>
                    <a:lnTo>
                      <a:pt x="1846652" y="668330"/>
                    </a:lnTo>
                    <a:lnTo>
                      <a:pt x="1849518" y="667382"/>
                    </a:lnTo>
                    <a:lnTo>
                      <a:pt x="1853339" y="667066"/>
                    </a:lnTo>
                    <a:lnTo>
                      <a:pt x="1856524" y="666750"/>
                    </a:lnTo>
                    <a:close/>
                    <a:moveTo>
                      <a:pt x="629654" y="666750"/>
                    </a:moveTo>
                    <a:lnTo>
                      <a:pt x="775285" y="666750"/>
                    </a:lnTo>
                    <a:lnTo>
                      <a:pt x="778783" y="667066"/>
                    </a:lnTo>
                    <a:lnTo>
                      <a:pt x="781962" y="667382"/>
                    </a:lnTo>
                    <a:lnTo>
                      <a:pt x="785460" y="668330"/>
                    </a:lnTo>
                    <a:lnTo>
                      <a:pt x="788640" y="669595"/>
                    </a:lnTo>
                    <a:lnTo>
                      <a:pt x="791819" y="670859"/>
                    </a:lnTo>
                    <a:lnTo>
                      <a:pt x="794363" y="672755"/>
                    </a:lnTo>
                    <a:lnTo>
                      <a:pt x="797225" y="674335"/>
                    </a:lnTo>
                    <a:lnTo>
                      <a:pt x="799451" y="676863"/>
                    </a:lnTo>
                    <a:lnTo>
                      <a:pt x="801677" y="679076"/>
                    </a:lnTo>
                    <a:lnTo>
                      <a:pt x="803902" y="681920"/>
                    </a:lnTo>
                    <a:lnTo>
                      <a:pt x="805492" y="684764"/>
                    </a:lnTo>
                    <a:lnTo>
                      <a:pt x="806764" y="687292"/>
                    </a:lnTo>
                    <a:lnTo>
                      <a:pt x="808036" y="690769"/>
                    </a:lnTo>
                    <a:lnTo>
                      <a:pt x="808990" y="693929"/>
                    </a:lnTo>
                    <a:lnTo>
                      <a:pt x="809626" y="697405"/>
                    </a:lnTo>
                    <a:lnTo>
                      <a:pt x="809626" y="700566"/>
                    </a:lnTo>
                    <a:lnTo>
                      <a:pt x="809626" y="704358"/>
                    </a:lnTo>
                    <a:lnTo>
                      <a:pt x="808990" y="707834"/>
                    </a:lnTo>
                    <a:lnTo>
                      <a:pt x="808036" y="710995"/>
                    </a:lnTo>
                    <a:lnTo>
                      <a:pt x="806764" y="714155"/>
                    </a:lnTo>
                    <a:lnTo>
                      <a:pt x="805492" y="716999"/>
                    </a:lnTo>
                    <a:lnTo>
                      <a:pt x="803902" y="720170"/>
                    </a:lnTo>
                    <a:lnTo>
                      <a:pt x="801677" y="722688"/>
                    </a:lnTo>
                    <a:lnTo>
                      <a:pt x="799451" y="724900"/>
                    </a:lnTo>
                    <a:lnTo>
                      <a:pt x="797225" y="727112"/>
                    </a:lnTo>
                    <a:lnTo>
                      <a:pt x="794363" y="729009"/>
                    </a:lnTo>
                    <a:lnTo>
                      <a:pt x="791819" y="730905"/>
                    </a:lnTo>
                    <a:lnTo>
                      <a:pt x="788640" y="732169"/>
                    </a:lnTo>
                    <a:lnTo>
                      <a:pt x="785460" y="733433"/>
                    </a:lnTo>
                    <a:lnTo>
                      <a:pt x="781962" y="734381"/>
                    </a:lnTo>
                    <a:lnTo>
                      <a:pt x="778783" y="734697"/>
                    </a:lnTo>
                    <a:lnTo>
                      <a:pt x="775285" y="735013"/>
                    </a:lnTo>
                    <a:lnTo>
                      <a:pt x="629654" y="735013"/>
                    </a:lnTo>
                    <a:lnTo>
                      <a:pt x="626156" y="734697"/>
                    </a:lnTo>
                    <a:lnTo>
                      <a:pt x="622976" y="734381"/>
                    </a:lnTo>
                    <a:lnTo>
                      <a:pt x="619479" y="733433"/>
                    </a:lnTo>
                    <a:lnTo>
                      <a:pt x="616299" y="732169"/>
                    </a:lnTo>
                    <a:lnTo>
                      <a:pt x="613119" y="730905"/>
                    </a:lnTo>
                    <a:lnTo>
                      <a:pt x="610576" y="729009"/>
                    </a:lnTo>
                    <a:lnTo>
                      <a:pt x="607714" y="727112"/>
                    </a:lnTo>
                    <a:lnTo>
                      <a:pt x="605488" y="724900"/>
                    </a:lnTo>
                    <a:lnTo>
                      <a:pt x="603262" y="722688"/>
                    </a:lnTo>
                    <a:lnTo>
                      <a:pt x="601036" y="720170"/>
                    </a:lnTo>
                    <a:lnTo>
                      <a:pt x="599447" y="716999"/>
                    </a:lnTo>
                    <a:lnTo>
                      <a:pt x="598175" y="714155"/>
                    </a:lnTo>
                    <a:lnTo>
                      <a:pt x="596903" y="710995"/>
                    </a:lnTo>
                    <a:lnTo>
                      <a:pt x="596267" y="707834"/>
                    </a:lnTo>
                    <a:lnTo>
                      <a:pt x="595313" y="704358"/>
                    </a:lnTo>
                    <a:lnTo>
                      <a:pt x="595313" y="700566"/>
                    </a:lnTo>
                    <a:lnTo>
                      <a:pt x="595313" y="697405"/>
                    </a:lnTo>
                    <a:lnTo>
                      <a:pt x="596267" y="693929"/>
                    </a:lnTo>
                    <a:lnTo>
                      <a:pt x="596903" y="690769"/>
                    </a:lnTo>
                    <a:lnTo>
                      <a:pt x="598175" y="687292"/>
                    </a:lnTo>
                    <a:lnTo>
                      <a:pt x="599447" y="684764"/>
                    </a:lnTo>
                    <a:lnTo>
                      <a:pt x="601036" y="681920"/>
                    </a:lnTo>
                    <a:lnTo>
                      <a:pt x="603262" y="679076"/>
                    </a:lnTo>
                    <a:lnTo>
                      <a:pt x="605488" y="676863"/>
                    </a:lnTo>
                    <a:lnTo>
                      <a:pt x="607714" y="674335"/>
                    </a:lnTo>
                    <a:lnTo>
                      <a:pt x="610576" y="672755"/>
                    </a:lnTo>
                    <a:lnTo>
                      <a:pt x="613119" y="670859"/>
                    </a:lnTo>
                    <a:lnTo>
                      <a:pt x="616299" y="669595"/>
                    </a:lnTo>
                    <a:lnTo>
                      <a:pt x="619479" y="668330"/>
                    </a:lnTo>
                    <a:lnTo>
                      <a:pt x="622976" y="667382"/>
                    </a:lnTo>
                    <a:lnTo>
                      <a:pt x="626156" y="667066"/>
                    </a:lnTo>
                    <a:lnTo>
                      <a:pt x="629654" y="666750"/>
                    </a:lnTo>
                    <a:close/>
                    <a:moveTo>
                      <a:pt x="1315880" y="528637"/>
                    </a:moveTo>
                    <a:lnTo>
                      <a:pt x="1321897" y="528954"/>
                    </a:lnTo>
                    <a:lnTo>
                      <a:pt x="1327598" y="529904"/>
                    </a:lnTo>
                    <a:lnTo>
                      <a:pt x="1333615" y="531805"/>
                    </a:lnTo>
                    <a:lnTo>
                      <a:pt x="1339316" y="534655"/>
                    </a:lnTo>
                    <a:lnTo>
                      <a:pt x="1345017" y="537823"/>
                    </a:lnTo>
                    <a:lnTo>
                      <a:pt x="1350084" y="541941"/>
                    </a:lnTo>
                    <a:lnTo>
                      <a:pt x="1354835" y="546375"/>
                    </a:lnTo>
                    <a:lnTo>
                      <a:pt x="1359586" y="551760"/>
                    </a:lnTo>
                    <a:lnTo>
                      <a:pt x="1364020" y="557778"/>
                    </a:lnTo>
                    <a:lnTo>
                      <a:pt x="1367503" y="564430"/>
                    </a:lnTo>
                    <a:lnTo>
                      <a:pt x="1370987" y="571398"/>
                    </a:lnTo>
                    <a:lnTo>
                      <a:pt x="1373837" y="579634"/>
                    </a:lnTo>
                    <a:lnTo>
                      <a:pt x="1375104" y="583751"/>
                    </a:lnTo>
                    <a:lnTo>
                      <a:pt x="1376371" y="588186"/>
                    </a:lnTo>
                    <a:lnTo>
                      <a:pt x="1377955" y="597055"/>
                    </a:lnTo>
                    <a:lnTo>
                      <a:pt x="1379222" y="606557"/>
                    </a:lnTo>
                    <a:lnTo>
                      <a:pt x="1379538" y="616377"/>
                    </a:lnTo>
                    <a:lnTo>
                      <a:pt x="1379222" y="627463"/>
                    </a:lnTo>
                    <a:lnTo>
                      <a:pt x="1378905" y="637915"/>
                    </a:lnTo>
                    <a:lnTo>
                      <a:pt x="1378588" y="647101"/>
                    </a:lnTo>
                    <a:lnTo>
                      <a:pt x="1377955" y="655970"/>
                    </a:lnTo>
                    <a:lnTo>
                      <a:pt x="1376054" y="673074"/>
                    </a:lnTo>
                    <a:lnTo>
                      <a:pt x="1373204" y="690179"/>
                    </a:lnTo>
                    <a:lnTo>
                      <a:pt x="1370037" y="706967"/>
                    </a:lnTo>
                    <a:lnTo>
                      <a:pt x="1366237" y="725021"/>
                    </a:lnTo>
                    <a:lnTo>
                      <a:pt x="1361803" y="745293"/>
                    </a:lnTo>
                    <a:lnTo>
                      <a:pt x="1357369" y="769366"/>
                    </a:lnTo>
                    <a:lnTo>
                      <a:pt x="1352301" y="797873"/>
                    </a:lnTo>
                    <a:lnTo>
                      <a:pt x="1346917" y="830815"/>
                    </a:lnTo>
                    <a:lnTo>
                      <a:pt x="1344384" y="849503"/>
                    </a:lnTo>
                    <a:lnTo>
                      <a:pt x="1341533" y="870092"/>
                    </a:lnTo>
                    <a:lnTo>
                      <a:pt x="1338683" y="892264"/>
                    </a:lnTo>
                    <a:lnTo>
                      <a:pt x="1335832" y="916654"/>
                    </a:lnTo>
                    <a:lnTo>
                      <a:pt x="1296561" y="916654"/>
                    </a:lnTo>
                    <a:lnTo>
                      <a:pt x="1293710" y="892264"/>
                    </a:lnTo>
                    <a:lnTo>
                      <a:pt x="1290860" y="870092"/>
                    </a:lnTo>
                    <a:lnTo>
                      <a:pt x="1288326" y="849820"/>
                    </a:lnTo>
                    <a:lnTo>
                      <a:pt x="1285792" y="831132"/>
                    </a:lnTo>
                    <a:lnTo>
                      <a:pt x="1280092" y="797873"/>
                    </a:lnTo>
                    <a:lnTo>
                      <a:pt x="1275341" y="769366"/>
                    </a:lnTo>
                    <a:lnTo>
                      <a:pt x="1270590" y="745293"/>
                    </a:lnTo>
                    <a:lnTo>
                      <a:pt x="1266473" y="725021"/>
                    </a:lnTo>
                    <a:lnTo>
                      <a:pt x="1262356" y="706967"/>
                    </a:lnTo>
                    <a:lnTo>
                      <a:pt x="1258872" y="690179"/>
                    </a:lnTo>
                    <a:lnTo>
                      <a:pt x="1256339" y="673074"/>
                    </a:lnTo>
                    <a:lnTo>
                      <a:pt x="1254438" y="655970"/>
                    </a:lnTo>
                    <a:lnTo>
                      <a:pt x="1253805" y="647101"/>
                    </a:lnTo>
                    <a:lnTo>
                      <a:pt x="1252855" y="637915"/>
                    </a:lnTo>
                    <a:lnTo>
                      <a:pt x="1252538" y="627463"/>
                    </a:lnTo>
                    <a:lnTo>
                      <a:pt x="1252538" y="616377"/>
                    </a:lnTo>
                    <a:lnTo>
                      <a:pt x="1252855" y="606557"/>
                    </a:lnTo>
                    <a:lnTo>
                      <a:pt x="1254122" y="597055"/>
                    </a:lnTo>
                    <a:lnTo>
                      <a:pt x="1255705" y="588186"/>
                    </a:lnTo>
                    <a:lnTo>
                      <a:pt x="1256972" y="583751"/>
                    </a:lnTo>
                    <a:lnTo>
                      <a:pt x="1258239" y="579634"/>
                    </a:lnTo>
                    <a:lnTo>
                      <a:pt x="1261406" y="571398"/>
                    </a:lnTo>
                    <a:lnTo>
                      <a:pt x="1264573" y="564430"/>
                    </a:lnTo>
                    <a:lnTo>
                      <a:pt x="1268374" y="557778"/>
                    </a:lnTo>
                    <a:lnTo>
                      <a:pt x="1272807" y="551760"/>
                    </a:lnTo>
                    <a:lnTo>
                      <a:pt x="1277241" y="546375"/>
                    </a:lnTo>
                    <a:lnTo>
                      <a:pt x="1281992" y="541941"/>
                    </a:lnTo>
                    <a:lnTo>
                      <a:pt x="1287376" y="537823"/>
                    </a:lnTo>
                    <a:lnTo>
                      <a:pt x="1293077" y="534655"/>
                    </a:lnTo>
                    <a:lnTo>
                      <a:pt x="1298778" y="531805"/>
                    </a:lnTo>
                    <a:lnTo>
                      <a:pt x="1304162" y="529904"/>
                    </a:lnTo>
                    <a:lnTo>
                      <a:pt x="1310179" y="528954"/>
                    </a:lnTo>
                    <a:lnTo>
                      <a:pt x="1315880" y="528637"/>
                    </a:lnTo>
                    <a:close/>
                    <a:moveTo>
                      <a:pt x="1316038" y="427125"/>
                    </a:moveTo>
                    <a:lnTo>
                      <a:pt x="1306196" y="427443"/>
                    </a:lnTo>
                    <a:lnTo>
                      <a:pt x="1296353" y="427761"/>
                    </a:lnTo>
                    <a:lnTo>
                      <a:pt x="1283971" y="428715"/>
                    </a:lnTo>
                    <a:lnTo>
                      <a:pt x="1269048" y="430622"/>
                    </a:lnTo>
                    <a:lnTo>
                      <a:pt x="1252221" y="432529"/>
                    </a:lnTo>
                    <a:lnTo>
                      <a:pt x="1233806" y="435390"/>
                    </a:lnTo>
                    <a:lnTo>
                      <a:pt x="1224281" y="437615"/>
                    </a:lnTo>
                    <a:lnTo>
                      <a:pt x="1214121" y="439523"/>
                    </a:lnTo>
                    <a:lnTo>
                      <a:pt x="1204278" y="441748"/>
                    </a:lnTo>
                    <a:lnTo>
                      <a:pt x="1193483" y="444609"/>
                    </a:lnTo>
                    <a:lnTo>
                      <a:pt x="1183323" y="447470"/>
                    </a:lnTo>
                    <a:lnTo>
                      <a:pt x="1172528" y="450967"/>
                    </a:lnTo>
                    <a:lnTo>
                      <a:pt x="1161733" y="454463"/>
                    </a:lnTo>
                    <a:lnTo>
                      <a:pt x="1150938" y="458914"/>
                    </a:lnTo>
                    <a:lnTo>
                      <a:pt x="1140143" y="463364"/>
                    </a:lnTo>
                    <a:lnTo>
                      <a:pt x="1129348" y="467814"/>
                    </a:lnTo>
                    <a:lnTo>
                      <a:pt x="1118871" y="473218"/>
                    </a:lnTo>
                    <a:lnTo>
                      <a:pt x="1108393" y="478940"/>
                    </a:lnTo>
                    <a:lnTo>
                      <a:pt x="1097916" y="484980"/>
                    </a:lnTo>
                    <a:lnTo>
                      <a:pt x="1088073" y="491338"/>
                    </a:lnTo>
                    <a:lnTo>
                      <a:pt x="1078231" y="498331"/>
                    </a:lnTo>
                    <a:lnTo>
                      <a:pt x="1069023" y="505960"/>
                    </a:lnTo>
                    <a:lnTo>
                      <a:pt x="1059498" y="514225"/>
                    </a:lnTo>
                    <a:lnTo>
                      <a:pt x="1050926" y="522808"/>
                    </a:lnTo>
                    <a:lnTo>
                      <a:pt x="1043623" y="530755"/>
                    </a:lnTo>
                    <a:lnTo>
                      <a:pt x="1036638" y="539656"/>
                    </a:lnTo>
                    <a:lnTo>
                      <a:pt x="1029971" y="548557"/>
                    </a:lnTo>
                    <a:lnTo>
                      <a:pt x="1023938" y="557775"/>
                    </a:lnTo>
                    <a:lnTo>
                      <a:pt x="1018541" y="567312"/>
                    </a:lnTo>
                    <a:lnTo>
                      <a:pt x="1013461" y="577166"/>
                    </a:lnTo>
                    <a:lnTo>
                      <a:pt x="1009333" y="587656"/>
                    </a:lnTo>
                    <a:lnTo>
                      <a:pt x="1005206" y="598464"/>
                    </a:lnTo>
                    <a:lnTo>
                      <a:pt x="1001713" y="608954"/>
                    </a:lnTo>
                    <a:lnTo>
                      <a:pt x="998856" y="620398"/>
                    </a:lnTo>
                    <a:lnTo>
                      <a:pt x="996633" y="632160"/>
                    </a:lnTo>
                    <a:lnTo>
                      <a:pt x="994728" y="643922"/>
                    </a:lnTo>
                    <a:lnTo>
                      <a:pt x="993458" y="656319"/>
                    </a:lnTo>
                    <a:lnTo>
                      <a:pt x="992506" y="668716"/>
                    </a:lnTo>
                    <a:lnTo>
                      <a:pt x="992506" y="681750"/>
                    </a:lnTo>
                    <a:lnTo>
                      <a:pt x="992506" y="694783"/>
                    </a:lnTo>
                    <a:lnTo>
                      <a:pt x="993141" y="707498"/>
                    </a:lnTo>
                    <a:lnTo>
                      <a:pt x="994093" y="719260"/>
                    </a:lnTo>
                    <a:lnTo>
                      <a:pt x="994728" y="730704"/>
                    </a:lnTo>
                    <a:lnTo>
                      <a:pt x="996316" y="741829"/>
                    </a:lnTo>
                    <a:lnTo>
                      <a:pt x="997586" y="752002"/>
                    </a:lnTo>
                    <a:lnTo>
                      <a:pt x="998856" y="762174"/>
                    </a:lnTo>
                    <a:lnTo>
                      <a:pt x="1000443" y="771393"/>
                    </a:lnTo>
                    <a:lnTo>
                      <a:pt x="1002031" y="780611"/>
                    </a:lnTo>
                    <a:lnTo>
                      <a:pt x="1003936" y="789194"/>
                    </a:lnTo>
                    <a:lnTo>
                      <a:pt x="1005841" y="797777"/>
                    </a:lnTo>
                    <a:lnTo>
                      <a:pt x="1008063" y="805724"/>
                    </a:lnTo>
                    <a:lnTo>
                      <a:pt x="1010603" y="813035"/>
                    </a:lnTo>
                    <a:lnTo>
                      <a:pt x="1012826" y="820347"/>
                    </a:lnTo>
                    <a:lnTo>
                      <a:pt x="1015683" y="827022"/>
                    </a:lnTo>
                    <a:lnTo>
                      <a:pt x="1018223" y="833698"/>
                    </a:lnTo>
                    <a:lnTo>
                      <a:pt x="1020763" y="840055"/>
                    </a:lnTo>
                    <a:lnTo>
                      <a:pt x="1023621" y="846095"/>
                    </a:lnTo>
                    <a:lnTo>
                      <a:pt x="1026478" y="851817"/>
                    </a:lnTo>
                    <a:lnTo>
                      <a:pt x="1032828" y="862943"/>
                    </a:lnTo>
                    <a:lnTo>
                      <a:pt x="1039496" y="872797"/>
                    </a:lnTo>
                    <a:lnTo>
                      <a:pt x="1046481" y="882652"/>
                    </a:lnTo>
                    <a:lnTo>
                      <a:pt x="1053466" y="891552"/>
                    </a:lnTo>
                    <a:lnTo>
                      <a:pt x="1061086" y="900135"/>
                    </a:lnTo>
                    <a:lnTo>
                      <a:pt x="1076643" y="917301"/>
                    </a:lnTo>
                    <a:lnTo>
                      <a:pt x="1091883" y="934467"/>
                    </a:lnTo>
                    <a:lnTo>
                      <a:pt x="1099821" y="943367"/>
                    </a:lnTo>
                    <a:lnTo>
                      <a:pt x="1107441" y="952904"/>
                    </a:lnTo>
                    <a:lnTo>
                      <a:pt x="1115061" y="962758"/>
                    </a:lnTo>
                    <a:lnTo>
                      <a:pt x="1122681" y="973566"/>
                    </a:lnTo>
                    <a:lnTo>
                      <a:pt x="1129983" y="985010"/>
                    </a:lnTo>
                    <a:lnTo>
                      <a:pt x="1136968" y="996772"/>
                    </a:lnTo>
                    <a:lnTo>
                      <a:pt x="1143953" y="1009805"/>
                    </a:lnTo>
                    <a:lnTo>
                      <a:pt x="1150938" y="1024427"/>
                    </a:lnTo>
                    <a:lnTo>
                      <a:pt x="1153796" y="1031739"/>
                    </a:lnTo>
                    <a:lnTo>
                      <a:pt x="1157288" y="1039686"/>
                    </a:lnTo>
                    <a:lnTo>
                      <a:pt x="1160146" y="1047633"/>
                    </a:lnTo>
                    <a:lnTo>
                      <a:pt x="1162686" y="1056216"/>
                    </a:lnTo>
                    <a:lnTo>
                      <a:pt x="1165543" y="1064799"/>
                    </a:lnTo>
                    <a:lnTo>
                      <a:pt x="1168083" y="1074017"/>
                    </a:lnTo>
                    <a:lnTo>
                      <a:pt x="1170941" y="1083554"/>
                    </a:lnTo>
                    <a:lnTo>
                      <a:pt x="1173163" y="1093408"/>
                    </a:lnTo>
                    <a:lnTo>
                      <a:pt x="1175386" y="1103580"/>
                    </a:lnTo>
                    <a:lnTo>
                      <a:pt x="1177608" y="1114388"/>
                    </a:lnTo>
                    <a:lnTo>
                      <a:pt x="1179513" y="1125196"/>
                    </a:lnTo>
                    <a:lnTo>
                      <a:pt x="1181418" y="1136958"/>
                    </a:lnTo>
                    <a:lnTo>
                      <a:pt x="1181680" y="1141412"/>
                    </a:lnTo>
                    <a:lnTo>
                      <a:pt x="1456680" y="1141412"/>
                    </a:lnTo>
                    <a:lnTo>
                      <a:pt x="1456691" y="1136958"/>
                    </a:lnTo>
                    <a:lnTo>
                      <a:pt x="1458596" y="1125196"/>
                    </a:lnTo>
                    <a:lnTo>
                      <a:pt x="1460818" y="1114388"/>
                    </a:lnTo>
                    <a:lnTo>
                      <a:pt x="1462723" y="1103580"/>
                    </a:lnTo>
                    <a:lnTo>
                      <a:pt x="1464946" y="1093408"/>
                    </a:lnTo>
                    <a:lnTo>
                      <a:pt x="1467486" y="1083554"/>
                    </a:lnTo>
                    <a:lnTo>
                      <a:pt x="1470026" y="1074017"/>
                    </a:lnTo>
                    <a:lnTo>
                      <a:pt x="1472883" y="1064799"/>
                    </a:lnTo>
                    <a:lnTo>
                      <a:pt x="1475423" y="1056216"/>
                    </a:lnTo>
                    <a:lnTo>
                      <a:pt x="1478281" y="1047633"/>
                    </a:lnTo>
                    <a:lnTo>
                      <a:pt x="1481456" y="1039686"/>
                    </a:lnTo>
                    <a:lnTo>
                      <a:pt x="1484313" y="1031739"/>
                    </a:lnTo>
                    <a:lnTo>
                      <a:pt x="1487806" y="1024427"/>
                    </a:lnTo>
                    <a:lnTo>
                      <a:pt x="1494156" y="1009805"/>
                    </a:lnTo>
                    <a:lnTo>
                      <a:pt x="1501141" y="996772"/>
                    </a:lnTo>
                    <a:lnTo>
                      <a:pt x="1508443" y="985010"/>
                    </a:lnTo>
                    <a:lnTo>
                      <a:pt x="1515746" y="973566"/>
                    </a:lnTo>
                    <a:lnTo>
                      <a:pt x="1523048" y="962758"/>
                    </a:lnTo>
                    <a:lnTo>
                      <a:pt x="1530986" y="952904"/>
                    </a:lnTo>
                    <a:lnTo>
                      <a:pt x="1538606" y="943367"/>
                    </a:lnTo>
                    <a:lnTo>
                      <a:pt x="1546543" y="934467"/>
                    </a:lnTo>
                    <a:lnTo>
                      <a:pt x="1561466" y="917301"/>
                    </a:lnTo>
                    <a:lnTo>
                      <a:pt x="1577341" y="900135"/>
                    </a:lnTo>
                    <a:lnTo>
                      <a:pt x="1584643" y="891552"/>
                    </a:lnTo>
                    <a:lnTo>
                      <a:pt x="1591946" y="882652"/>
                    </a:lnTo>
                    <a:lnTo>
                      <a:pt x="1598613" y="872797"/>
                    </a:lnTo>
                    <a:lnTo>
                      <a:pt x="1605281" y="862943"/>
                    </a:lnTo>
                    <a:lnTo>
                      <a:pt x="1611631" y="851817"/>
                    </a:lnTo>
                    <a:lnTo>
                      <a:pt x="1614806" y="846095"/>
                    </a:lnTo>
                    <a:lnTo>
                      <a:pt x="1617346" y="840055"/>
                    </a:lnTo>
                    <a:lnTo>
                      <a:pt x="1620203" y="833698"/>
                    </a:lnTo>
                    <a:lnTo>
                      <a:pt x="1623061" y="827022"/>
                    </a:lnTo>
                    <a:lnTo>
                      <a:pt x="1625283" y="820347"/>
                    </a:lnTo>
                    <a:lnTo>
                      <a:pt x="1628141" y="813035"/>
                    </a:lnTo>
                    <a:lnTo>
                      <a:pt x="1630046" y="805724"/>
                    </a:lnTo>
                    <a:lnTo>
                      <a:pt x="1632268" y="797777"/>
                    </a:lnTo>
                    <a:lnTo>
                      <a:pt x="1634491" y="789194"/>
                    </a:lnTo>
                    <a:lnTo>
                      <a:pt x="1636396" y="780611"/>
                    </a:lnTo>
                    <a:lnTo>
                      <a:pt x="1637983" y="771393"/>
                    </a:lnTo>
                    <a:lnTo>
                      <a:pt x="1639571" y="762174"/>
                    </a:lnTo>
                    <a:lnTo>
                      <a:pt x="1641158" y="752002"/>
                    </a:lnTo>
                    <a:lnTo>
                      <a:pt x="1642428" y="741829"/>
                    </a:lnTo>
                    <a:lnTo>
                      <a:pt x="1643381" y="730704"/>
                    </a:lnTo>
                    <a:lnTo>
                      <a:pt x="1644333" y="719260"/>
                    </a:lnTo>
                    <a:lnTo>
                      <a:pt x="1644968" y="707498"/>
                    </a:lnTo>
                    <a:lnTo>
                      <a:pt x="1645603" y="694783"/>
                    </a:lnTo>
                    <a:lnTo>
                      <a:pt x="1645921" y="681750"/>
                    </a:lnTo>
                    <a:lnTo>
                      <a:pt x="1645603" y="668716"/>
                    </a:lnTo>
                    <a:lnTo>
                      <a:pt x="1644968" y="656319"/>
                    </a:lnTo>
                    <a:lnTo>
                      <a:pt x="1643698" y="643922"/>
                    </a:lnTo>
                    <a:lnTo>
                      <a:pt x="1641793" y="632160"/>
                    </a:lnTo>
                    <a:lnTo>
                      <a:pt x="1639253" y="620398"/>
                    </a:lnTo>
                    <a:lnTo>
                      <a:pt x="1636396" y="608954"/>
                    </a:lnTo>
                    <a:lnTo>
                      <a:pt x="1632903" y="598464"/>
                    </a:lnTo>
                    <a:lnTo>
                      <a:pt x="1629411" y="587656"/>
                    </a:lnTo>
                    <a:lnTo>
                      <a:pt x="1624648" y="577166"/>
                    </a:lnTo>
                    <a:lnTo>
                      <a:pt x="1619568" y="567312"/>
                    </a:lnTo>
                    <a:lnTo>
                      <a:pt x="1614488" y="557775"/>
                    </a:lnTo>
                    <a:lnTo>
                      <a:pt x="1608456" y="548557"/>
                    </a:lnTo>
                    <a:lnTo>
                      <a:pt x="1602106" y="539656"/>
                    </a:lnTo>
                    <a:lnTo>
                      <a:pt x="1595121" y="530755"/>
                    </a:lnTo>
                    <a:lnTo>
                      <a:pt x="1587183" y="522808"/>
                    </a:lnTo>
                    <a:lnTo>
                      <a:pt x="1578611" y="514225"/>
                    </a:lnTo>
                    <a:lnTo>
                      <a:pt x="1569721" y="505960"/>
                    </a:lnTo>
                    <a:lnTo>
                      <a:pt x="1559878" y="498331"/>
                    </a:lnTo>
                    <a:lnTo>
                      <a:pt x="1550353" y="491338"/>
                    </a:lnTo>
                    <a:lnTo>
                      <a:pt x="1540193" y="484980"/>
                    </a:lnTo>
                    <a:lnTo>
                      <a:pt x="1529716" y="478622"/>
                    </a:lnTo>
                    <a:lnTo>
                      <a:pt x="1519556" y="473218"/>
                    </a:lnTo>
                    <a:lnTo>
                      <a:pt x="1508761" y="467814"/>
                    </a:lnTo>
                    <a:lnTo>
                      <a:pt x="1497966" y="463046"/>
                    </a:lnTo>
                    <a:lnTo>
                      <a:pt x="1487488" y="458596"/>
                    </a:lnTo>
                    <a:lnTo>
                      <a:pt x="1476376" y="454463"/>
                    </a:lnTo>
                    <a:lnTo>
                      <a:pt x="1465581" y="450967"/>
                    </a:lnTo>
                    <a:lnTo>
                      <a:pt x="1455103" y="447470"/>
                    </a:lnTo>
                    <a:lnTo>
                      <a:pt x="1444308" y="444609"/>
                    </a:lnTo>
                    <a:lnTo>
                      <a:pt x="1434148" y="441748"/>
                    </a:lnTo>
                    <a:lnTo>
                      <a:pt x="1423988" y="439523"/>
                    </a:lnTo>
                    <a:lnTo>
                      <a:pt x="1413828" y="437615"/>
                    </a:lnTo>
                    <a:lnTo>
                      <a:pt x="1404303" y="435390"/>
                    </a:lnTo>
                    <a:lnTo>
                      <a:pt x="1385888" y="432529"/>
                    </a:lnTo>
                    <a:lnTo>
                      <a:pt x="1369061" y="430304"/>
                    </a:lnTo>
                    <a:lnTo>
                      <a:pt x="1354456" y="428715"/>
                    </a:lnTo>
                    <a:lnTo>
                      <a:pt x="1342073" y="427761"/>
                    </a:lnTo>
                    <a:lnTo>
                      <a:pt x="1332866" y="427443"/>
                    </a:lnTo>
                    <a:lnTo>
                      <a:pt x="1323023" y="427125"/>
                    </a:lnTo>
                    <a:lnTo>
                      <a:pt x="1316038" y="427125"/>
                    </a:lnTo>
                    <a:close/>
                    <a:moveTo>
                      <a:pt x="1309371" y="354012"/>
                    </a:moveTo>
                    <a:lnTo>
                      <a:pt x="1315403" y="354012"/>
                    </a:lnTo>
                    <a:lnTo>
                      <a:pt x="1322071" y="354012"/>
                    </a:lnTo>
                    <a:lnTo>
                      <a:pt x="1328103" y="354012"/>
                    </a:lnTo>
                    <a:lnTo>
                      <a:pt x="1337628" y="354330"/>
                    </a:lnTo>
                    <a:lnTo>
                      <a:pt x="1350011" y="354966"/>
                    </a:lnTo>
                    <a:lnTo>
                      <a:pt x="1365568" y="356237"/>
                    </a:lnTo>
                    <a:lnTo>
                      <a:pt x="1383666" y="358145"/>
                    </a:lnTo>
                    <a:lnTo>
                      <a:pt x="1403351" y="361006"/>
                    </a:lnTo>
                    <a:lnTo>
                      <a:pt x="1413828" y="362913"/>
                    </a:lnTo>
                    <a:lnTo>
                      <a:pt x="1424941" y="364820"/>
                    </a:lnTo>
                    <a:lnTo>
                      <a:pt x="1436371" y="367363"/>
                    </a:lnTo>
                    <a:lnTo>
                      <a:pt x="1448118" y="369906"/>
                    </a:lnTo>
                    <a:lnTo>
                      <a:pt x="1460183" y="373085"/>
                    </a:lnTo>
                    <a:lnTo>
                      <a:pt x="1471931" y="376264"/>
                    </a:lnTo>
                    <a:lnTo>
                      <a:pt x="1484313" y="380079"/>
                    </a:lnTo>
                    <a:lnTo>
                      <a:pt x="1497013" y="383893"/>
                    </a:lnTo>
                    <a:lnTo>
                      <a:pt x="1509396" y="388661"/>
                    </a:lnTo>
                    <a:lnTo>
                      <a:pt x="1522096" y="393748"/>
                    </a:lnTo>
                    <a:lnTo>
                      <a:pt x="1534478" y="399152"/>
                    </a:lnTo>
                    <a:lnTo>
                      <a:pt x="1547178" y="405191"/>
                    </a:lnTo>
                    <a:lnTo>
                      <a:pt x="1559561" y="411549"/>
                    </a:lnTo>
                    <a:lnTo>
                      <a:pt x="1571943" y="418542"/>
                    </a:lnTo>
                    <a:lnTo>
                      <a:pt x="1584008" y="425854"/>
                    </a:lnTo>
                    <a:lnTo>
                      <a:pt x="1595756" y="433801"/>
                    </a:lnTo>
                    <a:lnTo>
                      <a:pt x="1607186" y="442384"/>
                    </a:lnTo>
                    <a:lnTo>
                      <a:pt x="1618616" y="451602"/>
                    </a:lnTo>
                    <a:lnTo>
                      <a:pt x="1629728" y="461139"/>
                    </a:lnTo>
                    <a:lnTo>
                      <a:pt x="1640206" y="471629"/>
                    </a:lnTo>
                    <a:lnTo>
                      <a:pt x="1650366" y="483073"/>
                    </a:lnTo>
                    <a:lnTo>
                      <a:pt x="1659891" y="494199"/>
                    </a:lnTo>
                    <a:lnTo>
                      <a:pt x="1668463" y="506278"/>
                    </a:lnTo>
                    <a:lnTo>
                      <a:pt x="1672591" y="512318"/>
                    </a:lnTo>
                    <a:lnTo>
                      <a:pt x="1676401" y="518676"/>
                    </a:lnTo>
                    <a:lnTo>
                      <a:pt x="1680211" y="525033"/>
                    </a:lnTo>
                    <a:lnTo>
                      <a:pt x="1683703" y="531391"/>
                    </a:lnTo>
                    <a:lnTo>
                      <a:pt x="1690371" y="544424"/>
                    </a:lnTo>
                    <a:lnTo>
                      <a:pt x="1696403" y="558093"/>
                    </a:lnTo>
                    <a:lnTo>
                      <a:pt x="1701801" y="572398"/>
                    </a:lnTo>
                    <a:lnTo>
                      <a:pt x="1706563" y="586703"/>
                    </a:lnTo>
                    <a:lnTo>
                      <a:pt x="1710056" y="601325"/>
                    </a:lnTo>
                    <a:lnTo>
                      <a:pt x="1713548" y="616266"/>
                    </a:lnTo>
                    <a:lnTo>
                      <a:pt x="1715771" y="631842"/>
                    </a:lnTo>
                    <a:lnTo>
                      <a:pt x="1717993" y="647736"/>
                    </a:lnTo>
                    <a:lnTo>
                      <a:pt x="1718946" y="663948"/>
                    </a:lnTo>
                    <a:lnTo>
                      <a:pt x="1719263" y="680478"/>
                    </a:lnTo>
                    <a:lnTo>
                      <a:pt x="1718946" y="697644"/>
                    </a:lnTo>
                    <a:lnTo>
                      <a:pt x="1718311" y="712584"/>
                    </a:lnTo>
                    <a:lnTo>
                      <a:pt x="1717041" y="727207"/>
                    </a:lnTo>
                    <a:lnTo>
                      <a:pt x="1716088" y="740876"/>
                    </a:lnTo>
                    <a:lnTo>
                      <a:pt x="1714501" y="753909"/>
                    </a:lnTo>
                    <a:lnTo>
                      <a:pt x="1712913" y="766624"/>
                    </a:lnTo>
                    <a:lnTo>
                      <a:pt x="1711326" y="778704"/>
                    </a:lnTo>
                    <a:lnTo>
                      <a:pt x="1709103" y="790148"/>
                    </a:lnTo>
                    <a:lnTo>
                      <a:pt x="1706881" y="801274"/>
                    </a:lnTo>
                    <a:lnTo>
                      <a:pt x="1704658" y="812082"/>
                    </a:lnTo>
                    <a:lnTo>
                      <a:pt x="1701801" y="821936"/>
                    </a:lnTo>
                    <a:lnTo>
                      <a:pt x="1698943" y="831790"/>
                    </a:lnTo>
                    <a:lnTo>
                      <a:pt x="1696086" y="841009"/>
                    </a:lnTo>
                    <a:lnTo>
                      <a:pt x="1692911" y="849910"/>
                    </a:lnTo>
                    <a:lnTo>
                      <a:pt x="1689736" y="858175"/>
                    </a:lnTo>
                    <a:lnTo>
                      <a:pt x="1686243" y="866122"/>
                    </a:lnTo>
                    <a:lnTo>
                      <a:pt x="1682751" y="874069"/>
                    </a:lnTo>
                    <a:lnTo>
                      <a:pt x="1679258" y="881698"/>
                    </a:lnTo>
                    <a:lnTo>
                      <a:pt x="1675448" y="888691"/>
                    </a:lnTo>
                    <a:lnTo>
                      <a:pt x="1671321" y="895367"/>
                    </a:lnTo>
                    <a:lnTo>
                      <a:pt x="1667828" y="902042"/>
                    </a:lnTo>
                    <a:lnTo>
                      <a:pt x="1659573" y="914440"/>
                    </a:lnTo>
                    <a:lnTo>
                      <a:pt x="1651001" y="925884"/>
                    </a:lnTo>
                    <a:lnTo>
                      <a:pt x="1642428" y="936692"/>
                    </a:lnTo>
                    <a:lnTo>
                      <a:pt x="1633856" y="947182"/>
                    </a:lnTo>
                    <a:lnTo>
                      <a:pt x="1624648" y="957036"/>
                    </a:lnTo>
                    <a:lnTo>
                      <a:pt x="1615758" y="966891"/>
                    </a:lnTo>
                    <a:lnTo>
                      <a:pt x="1602423" y="981831"/>
                    </a:lnTo>
                    <a:lnTo>
                      <a:pt x="1595756" y="989460"/>
                    </a:lnTo>
                    <a:lnTo>
                      <a:pt x="1589406" y="997407"/>
                    </a:lnTo>
                    <a:lnTo>
                      <a:pt x="1583056" y="1005672"/>
                    </a:lnTo>
                    <a:lnTo>
                      <a:pt x="1576706" y="1014255"/>
                    </a:lnTo>
                    <a:lnTo>
                      <a:pt x="1570991" y="1023474"/>
                    </a:lnTo>
                    <a:lnTo>
                      <a:pt x="1564958" y="1033010"/>
                    </a:lnTo>
                    <a:lnTo>
                      <a:pt x="1559561" y="1043818"/>
                    </a:lnTo>
                    <a:lnTo>
                      <a:pt x="1554163" y="1054626"/>
                    </a:lnTo>
                    <a:lnTo>
                      <a:pt x="1549083" y="1067024"/>
                    </a:lnTo>
                    <a:lnTo>
                      <a:pt x="1544638" y="1080057"/>
                    </a:lnTo>
                    <a:lnTo>
                      <a:pt x="1540193" y="1094680"/>
                    </a:lnTo>
                    <a:lnTo>
                      <a:pt x="1536383" y="1110256"/>
                    </a:lnTo>
                    <a:lnTo>
                      <a:pt x="1532891" y="1127104"/>
                    </a:lnTo>
                    <a:lnTo>
                      <a:pt x="1529716" y="1144905"/>
                    </a:lnTo>
                    <a:lnTo>
                      <a:pt x="1529716" y="1286999"/>
                    </a:lnTo>
                    <a:lnTo>
                      <a:pt x="1526858" y="1293992"/>
                    </a:lnTo>
                    <a:lnTo>
                      <a:pt x="1525906" y="1296535"/>
                    </a:lnTo>
                    <a:lnTo>
                      <a:pt x="1523366" y="1300986"/>
                    </a:lnTo>
                    <a:lnTo>
                      <a:pt x="1520508" y="1306072"/>
                    </a:lnTo>
                    <a:lnTo>
                      <a:pt x="1516063" y="1312747"/>
                    </a:lnTo>
                    <a:lnTo>
                      <a:pt x="1510348" y="1320694"/>
                    </a:lnTo>
                    <a:lnTo>
                      <a:pt x="1503046" y="1328641"/>
                    </a:lnTo>
                    <a:lnTo>
                      <a:pt x="1499236" y="1333410"/>
                    </a:lnTo>
                    <a:lnTo>
                      <a:pt x="1494473" y="1337542"/>
                    </a:lnTo>
                    <a:lnTo>
                      <a:pt x="1489393" y="1342310"/>
                    </a:lnTo>
                    <a:lnTo>
                      <a:pt x="1483996" y="1346761"/>
                    </a:lnTo>
                    <a:lnTo>
                      <a:pt x="1478281" y="1351211"/>
                    </a:lnTo>
                    <a:lnTo>
                      <a:pt x="1471931" y="1355979"/>
                    </a:lnTo>
                    <a:lnTo>
                      <a:pt x="1465263" y="1360748"/>
                    </a:lnTo>
                    <a:lnTo>
                      <a:pt x="1457961" y="1365516"/>
                    </a:lnTo>
                    <a:lnTo>
                      <a:pt x="1450341" y="1369648"/>
                    </a:lnTo>
                    <a:lnTo>
                      <a:pt x="1442086" y="1374417"/>
                    </a:lnTo>
                    <a:lnTo>
                      <a:pt x="1432878" y="1378867"/>
                    </a:lnTo>
                    <a:lnTo>
                      <a:pt x="1423671" y="1382682"/>
                    </a:lnTo>
                    <a:lnTo>
                      <a:pt x="1413511" y="1386814"/>
                    </a:lnTo>
                    <a:lnTo>
                      <a:pt x="1403351" y="1390311"/>
                    </a:lnTo>
                    <a:lnTo>
                      <a:pt x="1392238" y="1394125"/>
                    </a:lnTo>
                    <a:lnTo>
                      <a:pt x="1380173" y="1397622"/>
                    </a:lnTo>
                    <a:lnTo>
                      <a:pt x="1367791" y="1400483"/>
                    </a:lnTo>
                    <a:lnTo>
                      <a:pt x="1354773" y="1403662"/>
                    </a:lnTo>
                    <a:lnTo>
                      <a:pt x="1341121" y="1405887"/>
                    </a:lnTo>
                    <a:lnTo>
                      <a:pt x="1326833" y="1407794"/>
                    </a:lnTo>
                    <a:lnTo>
                      <a:pt x="1324611" y="1408112"/>
                    </a:lnTo>
                    <a:lnTo>
                      <a:pt x="1311276" y="1407794"/>
                    </a:lnTo>
                    <a:lnTo>
                      <a:pt x="1296988" y="1405887"/>
                    </a:lnTo>
                    <a:lnTo>
                      <a:pt x="1283336" y="1403662"/>
                    </a:lnTo>
                    <a:lnTo>
                      <a:pt x="1270318" y="1400483"/>
                    </a:lnTo>
                    <a:lnTo>
                      <a:pt x="1257936" y="1397622"/>
                    </a:lnTo>
                    <a:lnTo>
                      <a:pt x="1246188" y="1394125"/>
                    </a:lnTo>
                    <a:lnTo>
                      <a:pt x="1235076" y="1390311"/>
                    </a:lnTo>
                    <a:lnTo>
                      <a:pt x="1224598" y="1386814"/>
                    </a:lnTo>
                    <a:lnTo>
                      <a:pt x="1214438" y="1382682"/>
                    </a:lnTo>
                    <a:lnTo>
                      <a:pt x="1205231" y="1378867"/>
                    </a:lnTo>
                    <a:lnTo>
                      <a:pt x="1196658" y="1374417"/>
                    </a:lnTo>
                    <a:lnTo>
                      <a:pt x="1192940" y="1372348"/>
                    </a:lnTo>
                    <a:lnTo>
                      <a:pt x="1177471" y="1376937"/>
                    </a:lnTo>
                    <a:lnTo>
                      <a:pt x="1156831" y="1382967"/>
                    </a:lnTo>
                    <a:lnTo>
                      <a:pt x="1135872" y="1388679"/>
                    </a:lnTo>
                    <a:lnTo>
                      <a:pt x="1094591" y="1399787"/>
                    </a:lnTo>
                    <a:lnTo>
                      <a:pt x="1054580" y="1409625"/>
                    </a:lnTo>
                    <a:lnTo>
                      <a:pt x="1017744" y="1419462"/>
                    </a:lnTo>
                    <a:lnTo>
                      <a:pt x="985672" y="1428031"/>
                    </a:lnTo>
                    <a:lnTo>
                      <a:pt x="971700" y="1432157"/>
                    </a:lnTo>
                    <a:lnTo>
                      <a:pt x="959633" y="1436282"/>
                    </a:lnTo>
                    <a:lnTo>
                      <a:pt x="949471" y="1439773"/>
                    </a:lnTo>
                    <a:lnTo>
                      <a:pt x="941215" y="1443581"/>
                    </a:lnTo>
                    <a:lnTo>
                      <a:pt x="938357" y="1445168"/>
                    </a:lnTo>
                    <a:lnTo>
                      <a:pt x="935499" y="1446755"/>
                    </a:lnTo>
                    <a:lnTo>
                      <a:pt x="933594" y="1448024"/>
                    </a:lnTo>
                    <a:lnTo>
                      <a:pt x="932324" y="1449928"/>
                    </a:lnTo>
                    <a:lnTo>
                      <a:pt x="932006" y="1451198"/>
                    </a:lnTo>
                    <a:lnTo>
                      <a:pt x="932006" y="1452784"/>
                    </a:lnTo>
                    <a:lnTo>
                      <a:pt x="932641" y="1454054"/>
                    </a:lnTo>
                    <a:lnTo>
                      <a:pt x="934229" y="1455641"/>
                    </a:lnTo>
                    <a:lnTo>
                      <a:pt x="938675" y="1457862"/>
                    </a:lnTo>
                    <a:lnTo>
                      <a:pt x="944390" y="1460401"/>
                    </a:lnTo>
                    <a:lnTo>
                      <a:pt x="950741" y="1462940"/>
                    </a:lnTo>
                    <a:lnTo>
                      <a:pt x="958363" y="1465161"/>
                    </a:lnTo>
                    <a:lnTo>
                      <a:pt x="966619" y="1467065"/>
                    </a:lnTo>
                    <a:lnTo>
                      <a:pt x="976145" y="1469604"/>
                    </a:lnTo>
                    <a:lnTo>
                      <a:pt x="985672" y="1471508"/>
                    </a:lnTo>
                    <a:lnTo>
                      <a:pt x="996468" y="1473412"/>
                    </a:lnTo>
                    <a:lnTo>
                      <a:pt x="1019014" y="1477538"/>
                    </a:lnTo>
                    <a:lnTo>
                      <a:pt x="1043783" y="1481029"/>
                    </a:lnTo>
                    <a:lnTo>
                      <a:pt x="1069505" y="1484202"/>
                    </a:lnTo>
                    <a:lnTo>
                      <a:pt x="1095861" y="1486741"/>
                    </a:lnTo>
                    <a:lnTo>
                      <a:pt x="1122218" y="1489597"/>
                    </a:lnTo>
                    <a:lnTo>
                      <a:pt x="1147939" y="1491819"/>
                    </a:lnTo>
                    <a:lnTo>
                      <a:pt x="1172708" y="1493723"/>
                    </a:lnTo>
                    <a:lnTo>
                      <a:pt x="1195889" y="1495309"/>
                    </a:lnTo>
                    <a:lnTo>
                      <a:pt x="1233995" y="1497214"/>
                    </a:lnTo>
                    <a:lnTo>
                      <a:pt x="1247967" y="1497848"/>
                    </a:lnTo>
                    <a:lnTo>
                      <a:pt x="1257811" y="1497848"/>
                    </a:lnTo>
                    <a:lnTo>
                      <a:pt x="1260034" y="1497848"/>
                    </a:lnTo>
                    <a:lnTo>
                      <a:pt x="1262574" y="1497531"/>
                    </a:lnTo>
                    <a:lnTo>
                      <a:pt x="1268925" y="1495944"/>
                    </a:lnTo>
                    <a:lnTo>
                      <a:pt x="1276864" y="1493723"/>
                    </a:lnTo>
                    <a:lnTo>
                      <a:pt x="1286391" y="1490549"/>
                    </a:lnTo>
                    <a:lnTo>
                      <a:pt x="1297187" y="1486106"/>
                    </a:lnTo>
                    <a:lnTo>
                      <a:pt x="1309254" y="1481663"/>
                    </a:lnTo>
                    <a:lnTo>
                      <a:pt x="1337516" y="1470239"/>
                    </a:lnTo>
                    <a:lnTo>
                      <a:pt x="1369588" y="1456593"/>
                    </a:lnTo>
                    <a:lnTo>
                      <a:pt x="1404836" y="1440725"/>
                    </a:lnTo>
                    <a:lnTo>
                      <a:pt x="1483271" y="1406768"/>
                    </a:lnTo>
                    <a:lnTo>
                      <a:pt x="1524870" y="1388679"/>
                    </a:lnTo>
                    <a:lnTo>
                      <a:pt x="1566786" y="1370908"/>
                    </a:lnTo>
                    <a:lnTo>
                      <a:pt x="1608703" y="1354088"/>
                    </a:lnTo>
                    <a:lnTo>
                      <a:pt x="1629343" y="1346154"/>
                    </a:lnTo>
                    <a:lnTo>
                      <a:pt x="1649666" y="1337903"/>
                    </a:lnTo>
                    <a:lnTo>
                      <a:pt x="1669672" y="1330604"/>
                    </a:lnTo>
                    <a:lnTo>
                      <a:pt x="1689043" y="1323622"/>
                    </a:lnTo>
                    <a:lnTo>
                      <a:pt x="1708095" y="1317275"/>
                    </a:lnTo>
                    <a:lnTo>
                      <a:pt x="1726513" y="1311246"/>
                    </a:lnTo>
                    <a:lnTo>
                      <a:pt x="1743978" y="1305851"/>
                    </a:lnTo>
                    <a:lnTo>
                      <a:pt x="1760491" y="1301725"/>
                    </a:lnTo>
                    <a:lnTo>
                      <a:pt x="1776368" y="1297599"/>
                    </a:lnTo>
                    <a:lnTo>
                      <a:pt x="1790976" y="1294743"/>
                    </a:lnTo>
                    <a:lnTo>
                      <a:pt x="1804630" y="1292204"/>
                    </a:lnTo>
                    <a:lnTo>
                      <a:pt x="1817650" y="1290618"/>
                    </a:lnTo>
                    <a:lnTo>
                      <a:pt x="1829717" y="1289031"/>
                    </a:lnTo>
                    <a:lnTo>
                      <a:pt x="1840831" y="1288396"/>
                    </a:lnTo>
                    <a:lnTo>
                      <a:pt x="1851310" y="1287762"/>
                    </a:lnTo>
                    <a:lnTo>
                      <a:pt x="1860836" y="1287127"/>
                    </a:lnTo>
                    <a:lnTo>
                      <a:pt x="1869728" y="1287762"/>
                    </a:lnTo>
                    <a:lnTo>
                      <a:pt x="1877984" y="1288396"/>
                    </a:lnTo>
                    <a:lnTo>
                      <a:pt x="1885605" y="1289348"/>
                    </a:lnTo>
                    <a:lnTo>
                      <a:pt x="1892274" y="1290618"/>
                    </a:lnTo>
                    <a:lnTo>
                      <a:pt x="1898307" y="1292204"/>
                    </a:lnTo>
                    <a:lnTo>
                      <a:pt x="1904023" y="1294426"/>
                    </a:lnTo>
                    <a:lnTo>
                      <a:pt x="1908469" y="1296647"/>
                    </a:lnTo>
                    <a:lnTo>
                      <a:pt x="1912914" y="1298869"/>
                    </a:lnTo>
                    <a:lnTo>
                      <a:pt x="1916725" y="1302042"/>
                    </a:lnTo>
                    <a:lnTo>
                      <a:pt x="1919901" y="1304899"/>
                    </a:lnTo>
                    <a:lnTo>
                      <a:pt x="1922441" y="1308389"/>
                    </a:lnTo>
                    <a:lnTo>
                      <a:pt x="1924664" y="1311880"/>
                    </a:lnTo>
                    <a:lnTo>
                      <a:pt x="1926252" y="1315688"/>
                    </a:lnTo>
                    <a:lnTo>
                      <a:pt x="1927522" y="1319497"/>
                    </a:lnTo>
                    <a:lnTo>
                      <a:pt x="1928157" y="1323622"/>
                    </a:lnTo>
                    <a:lnTo>
                      <a:pt x="1928474" y="1328065"/>
                    </a:lnTo>
                    <a:lnTo>
                      <a:pt x="1928474" y="1332825"/>
                    </a:lnTo>
                    <a:lnTo>
                      <a:pt x="1928157" y="1336951"/>
                    </a:lnTo>
                    <a:lnTo>
                      <a:pt x="1927522" y="1342029"/>
                    </a:lnTo>
                    <a:lnTo>
                      <a:pt x="1926252" y="1346789"/>
                    </a:lnTo>
                    <a:lnTo>
                      <a:pt x="1924981" y="1351549"/>
                    </a:lnTo>
                    <a:lnTo>
                      <a:pt x="1923711" y="1356627"/>
                    </a:lnTo>
                    <a:lnTo>
                      <a:pt x="1921488" y="1361704"/>
                    </a:lnTo>
                    <a:lnTo>
                      <a:pt x="1919583" y="1366782"/>
                    </a:lnTo>
                    <a:lnTo>
                      <a:pt x="1917728" y="1370490"/>
                    </a:lnTo>
                    <a:lnTo>
                      <a:pt x="1673225" y="1539875"/>
                    </a:lnTo>
                    <a:lnTo>
                      <a:pt x="1839536" y="1455101"/>
                    </a:lnTo>
                    <a:lnTo>
                      <a:pt x="1835829" y="1457509"/>
                    </a:lnTo>
                    <a:lnTo>
                      <a:pt x="1835750" y="1457545"/>
                    </a:lnTo>
                    <a:lnTo>
                      <a:pt x="1831940" y="1459449"/>
                    </a:lnTo>
                    <a:lnTo>
                      <a:pt x="1834797" y="1458179"/>
                    </a:lnTo>
                    <a:lnTo>
                      <a:pt x="1835829" y="1457509"/>
                    </a:lnTo>
                    <a:lnTo>
                      <a:pt x="1846229" y="1452784"/>
                    </a:lnTo>
                    <a:lnTo>
                      <a:pt x="1861789" y="1446437"/>
                    </a:lnTo>
                    <a:lnTo>
                      <a:pt x="1871633" y="1442629"/>
                    </a:lnTo>
                    <a:lnTo>
                      <a:pt x="1882112" y="1438821"/>
                    </a:lnTo>
                    <a:lnTo>
                      <a:pt x="1893226" y="1435013"/>
                    </a:lnTo>
                    <a:lnTo>
                      <a:pt x="1905293" y="1431204"/>
                    </a:lnTo>
                    <a:lnTo>
                      <a:pt x="1917995" y="1427714"/>
                    </a:lnTo>
                    <a:lnTo>
                      <a:pt x="1930697" y="1424857"/>
                    </a:lnTo>
                    <a:lnTo>
                      <a:pt x="1944034" y="1422001"/>
                    </a:lnTo>
                    <a:lnTo>
                      <a:pt x="1957054" y="1420097"/>
                    </a:lnTo>
                    <a:lnTo>
                      <a:pt x="1970391" y="1418828"/>
                    </a:lnTo>
                    <a:lnTo>
                      <a:pt x="1977059" y="1418510"/>
                    </a:lnTo>
                    <a:lnTo>
                      <a:pt x="1983410" y="1418193"/>
                    </a:lnTo>
                    <a:lnTo>
                      <a:pt x="1989761" y="1418510"/>
                    </a:lnTo>
                    <a:lnTo>
                      <a:pt x="1995795" y="1418828"/>
                    </a:lnTo>
                    <a:lnTo>
                      <a:pt x="2001828" y="1419780"/>
                    </a:lnTo>
                    <a:lnTo>
                      <a:pt x="2007862" y="1420732"/>
                    </a:lnTo>
                    <a:lnTo>
                      <a:pt x="2013577" y="1421684"/>
                    </a:lnTo>
                    <a:lnTo>
                      <a:pt x="2018658" y="1423588"/>
                    </a:lnTo>
                    <a:lnTo>
                      <a:pt x="2023739" y="1425175"/>
                    </a:lnTo>
                    <a:lnTo>
                      <a:pt x="2028820" y="1427079"/>
                    </a:lnTo>
                    <a:lnTo>
                      <a:pt x="2033265" y="1429618"/>
                    </a:lnTo>
                    <a:lnTo>
                      <a:pt x="2037394" y="1431839"/>
                    </a:lnTo>
                    <a:lnTo>
                      <a:pt x="2041839" y="1434378"/>
                    </a:lnTo>
                    <a:lnTo>
                      <a:pt x="2045650" y="1437234"/>
                    </a:lnTo>
                    <a:lnTo>
                      <a:pt x="2048825" y="1439773"/>
                    </a:lnTo>
                    <a:lnTo>
                      <a:pt x="2052001" y="1442946"/>
                    </a:lnTo>
                    <a:lnTo>
                      <a:pt x="2054859" y="1445803"/>
                    </a:lnTo>
                    <a:lnTo>
                      <a:pt x="2057082" y="1449294"/>
                    </a:lnTo>
                    <a:lnTo>
                      <a:pt x="2059305" y="1452467"/>
                    </a:lnTo>
                    <a:lnTo>
                      <a:pt x="2060892" y="1455958"/>
                    </a:lnTo>
                    <a:lnTo>
                      <a:pt x="2062162" y="1459131"/>
                    </a:lnTo>
                    <a:lnTo>
                      <a:pt x="2063115" y="1462622"/>
                    </a:lnTo>
                    <a:lnTo>
                      <a:pt x="2063433" y="1465796"/>
                    </a:lnTo>
                    <a:lnTo>
                      <a:pt x="2063750" y="1469287"/>
                    </a:lnTo>
                    <a:lnTo>
                      <a:pt x="2063433" y="1472778"/>
                    </a:lnTo>
                    <a:lnTo>
                      <a:pt x="2062480" y="1476268"/>
                    </a:lnTo>
                    <a:lnTo>
                      <a:pt x="2061210" y="1479442"/>
                    </a:lnTo>
                    <a:lnTo>
                      <a:pt x="2059622" y="1482933"/>
                    </a:lnTo>
                    <a:lnTo>
                      <a:pt x="2057082" y="1485789"/>
                    </a:lnTo>
                    <a:lnTo>
                      <a:pt x="2054541" y="1489280"/>
                    </a:lnTo>
                    <a:lnTo>
                      <a:pt x="2051048" y="1492136"/>
                    </a:lnTo>
                    <a:lnTo>
                      <a:pt x="2047555" y="1495309"/>
                    </a:lnTo>
                    <a:lnTo>
                      <a:pt x="2043110" y="1497848"/>
                    </a:lnTo>
                    <a:lnTo>
                      <a:pt x="2038029" y="1500704"/>
                    </a:lnTo>
                    <a:lnTo>
                      <a:pt x="2017071" y="1511494"/>
                    </a:lnTo>
                    <a:lnTo>
                      <a:pt x="1995795" y="1522919"/>
                    </a:lnTo>
                    <a:lnTo>
                      <a:pt x="1975154" y="1534344"/>
                    </a:lnTo>
                    <a:lnTo>
                      <a:pt x="1956101" y="1545451"/>
                    </a:lnTo>
                    <a:lnTo>
                      <a:pt x="1926252" y="1562271"/>
                    </a:lnTo>
                    <a:lnTo>
                      <a:pt x="1914502" y="1569252"/>
                    </a:lnTo>
                    <a:lnTo>
                      <a:pt x="1983410" y="1527997"/>
                    </a:lnTo>
                    <a:lnTo>
                      <a:pt x="1511215" y="1778704"/>
                    </a:lnTo>
                    <a:lnTo>
                      <a:pt x="1498196" y="1785369"/>
                    </a:lnTo>
                    <a:lnTo>
                      <a:pt x="1482953" y="1792985"/>
                    </a:lnTo>
                    <a:lnTo>
                      <a:pt x="1462948" y="1802823"/>
                    </a:lnTo>
                    <a:lnTo>
                      <a:pt x="1438814" y="1814248"/>
                    </a:lnTo>
                    <a:lnTo>
                      <a:pt x="1410870" y="1827259"/>
                    </a:lnTo>
                    <a:lnTo>
                      <a:pt x="1380385" y="1841223"/>
                    </a:lnTo>
                    <a:lnTo>
                      <a:pt x="1347678" y="1855186"/>
                    </a:lnTo>
                    <a:lnTo>
                      <a:pt x="1313382" y="1869150"/>
                    </a:lnTo>
                    <a:lnTo>
                      <a:pt x="1295917" y="1876131"/>
                    </a:lnTo>
                    <a:lnTo>
                      <a:pt x="1278769" y="1882796"/>
                    </a:lnTo>
                    <a:lnTo>
                      <a:pt x="1260987" y="1889143"/>
                    </a:lnTo>
                    <a:lnTo>
                      <a:pt x="1243204" y="1895172"/>
                    </a:lnTo>
                    <a:lnTo>
                      <a:pt x="1225739" y="1900885"/>
                    </a:lnTo>
                    <a:lnTo>
                      <a:pt x="1208909" y="1905962"/>
                    </a:lnTo>
                    <a:lnTo>
                      <a:pt x="1191761" y="1910723"/>
                    </a:lnTo>
                    <a:lnTo>
                      <a:pt x="1175248" y="1914848"/>
                    </a:lnTo>
                    <a:lnTo>
                      <a:pt x="1159371" y="1918656"/>
                    </a:lnTo>
                    <a:lnTo>
                      <a:pt x="1144129" y="1921513"/>
                    </a:lnTo>
                    <a:lnTo>
                      <a:pt x="1129204" y="1923417"/>
                    </a:lnTo>
                    <a:lnTo>
                      <a:pt x="1115232" y="1925004"/>
                    </a:lnTo>
                    <a:lnTo>
                      <a:pt x="1108563" y="1925321"/>
                    </a:lnTo>
                    <a:lnTo>
                      <a:pt x="1102212" y="1925638"/>
                    </a:lnTo>
                    <a:lnTo>
                      <a:pt x="1095861" y="1925638"/>
                    </a:lnTo>
                    <a:lnTo>
                      <a:pt x="1089828" y="1925321"/>
                    </a:lnTo>
                    <a:lnTo>
                      <a:pt x="1076808" y="1924051"/>
                    </a:lnTo>
                    <a:lnTo>
                      <a:pt x="1061884" y="1922465"/>
                    </a:lnTo>
                    <a:lnTo>
                      <a:pt x="1025683" y="1918656"/>
                    </a:lnTo>
                    <a:lnTo>
                      <a:pt x="983131" y="1912944"/>
                    </a:lnTo>
                    <a:lnTo>
                      <a:pt x="934546" y="1906280"/>
                    </a:lnTo>
                    <a:lnTo>
                      <a:pt x="824992" y="1890412"/>
                    </a:lnTo>
                    <a:lnTo>
                      <a:pt x="707181" y="1872958"/>
                    </a:lnTo>
                    <a:lnTo>
                      <a:pt x="589688" y="1856138"/>
                    </a:lnTo>
                    <a:lnTo>
                      <a:pt x="534117" y="1848522"/>
                    </a:lnTo>
                    <a:lnTo>
                      <a:pt x="482357" y="1841540"/>
                    </a:lnTo>
                    <a:lnTo>
                      <a:pt x="435677" y="1835828"/>
                    </a:lnTo>
                    <a:lnTo>
                      <a:pt x="394713" y="1831385"/>
                    </a:lnTo>
                    <a:lnTo>
                      <a:pt x="376613" y="1829798"/>
                    </a:lnTo>
                    <a:lnTo>
                      <a:pt x="361053" y="1828529"/>
                    </a:lnTo>
                    <a:lnTo>
                      <a:pt x="347399" y="1827577"/>
                    </a:lnTo>
                    <a:lnTo>
                      <a:pt x="335967" y="1827259"/>
                    </a:lnTo>
                    <a:lnTo>
                      <a:pt x="314056" y="1827577"/>
                    </a:lnTo>
                    <a:lnTo>
                      <a:pt x="289922" y="1827894"/>
                    </a:lnTo>
                    <a:lnTo>
                      <a:pt x="237209" y="1829481"/>
                    </a:lnTo>
                    <a:lnTo>
                      <a:pt x="181321" y="1831385"/>
                    </a:lnTo>
                    <a:lnTo>
                      <a:pt x="126702" y="1833606"/>
                    </a:lnTo>
                    <a:lnTo>
                      <a:pt x="37153" y="1837732"/>
                    </a:lnTo>
                    <a:lnTo>
                      <a:pt x="0" y="1839636"/>
                    </a:lnTo>
                    <a:lnTo>
                      <a:pt x="19053" y="1500704"/>
                    </a:lnTo>
                    <a:lnTo>
                      <a:pt x="28580" y="1501657"/>
                    </a:lnTo>
                    <a:lnTo>
                      <a:pt x="54301" y="1503878"/>
                    </a:lnTo>
                    <a:lnTo>
                      <a:pt x="72084" y="1505147"/>
                    </a:lnTo>
                    <a:lnTo>
                      <a:pt x="92089" y="1506099"/>
                    </a:lnTo>
                    <a:lnTo>
                      <a:pt x="114318" y="1507369"/>
                    </a:lnTo>
                    <a:lnTo>
                      <a:pt x="137499" y="1507686"/>
                    </a:lnTo>
                    <a:lnTo>
                      <a:pt x="161632" y="1507369"/>
                    </a:lnTo>
                    <a:lnTo>
                      <a:pt x="173699" y="1506734"/>
                    </a:lnTo>
                    <a:lnTo>
                      <a:pt x="186084" y="1505782"/>
                    </a:lnTo>
                    <a:lnTo>
                      <a:pt x="198151" y="1504830"/>
                    </a:lnTo>
                    <a:lnTo>
                      <a:pt x="210217" y="1503878"/>
                    </a:lnTo>
                    <a:lnTo>
                      <a:pt x="221649" y="1502291"/>
                    </a:lnTo>
                    <a:lnTo>
                      <a:pt x="233399" y="1500704"/>
                    </a:lnTo>
                    <a:lnTo>
                      <a:pt x="244513" y="1498483"/>
                    </a:lnTo>
                    <a:lnTo>
                      <a:pt x="255627" y="1496262"/>
                    </a:lnTo>
                    <a:lnTo>
                      <a:pt x="265471" y="1493088"/>
                    </a:lnTo>
                    <a:lnTo>
                      <a:pt x="275315" y="1490232"/>
                    </a:lnTo>
                    <a:lnTo>
                      <a:pt x="284524" y="1486424"/>
                    </a:lnTo>
                    <a:lnTo>
                      <a:pt x="292780" y="1482615"/>
                    </a:lnTo>
                    <a:lnTo>
                      <a:pt x="300719" y="1478172"/>
                    </a:lnTo>
                    <a:lnTo>
                      <a:pt x="304212" y="1475634"/>
                    </a:lnTo>
                    <a:lnTo>
                      <a:pt x="307705" y="1473095"/>
                    </a:lnTo>
                    <a:lnTo>
                      <a:pt x="321677" y="1462622"/>
                    </a:lnTo>
                    <a:lnTo>
                      <a:pt x="337872" y="1450880"/>
                    </a:lnTo>
                    <a:lnTo>
                      <a:pt x="355972" y="1438821"/>
                    </a:lnTo>
                    <a:lnTo>
                      <a:pt x="375978" y="1426127"/>
                    </a:lnTo>
                    <a:lnTo>
                      <a:pt x="396936" y="1413433"/>
                    </a:lnTo>
                    <a:lnTo>
                      <a:pt x="418847" y="1400421"/>
                    </a:lnTo>
                    <a:lnTo>
                      <a:pt x="441075" y="1387727"/>
                    </a:lnTo>
                    <a:lnTo>
                      <a:pt x="463621" y="1375351"/>
                    </a:lnTo>
                    <a:lnTo>
                      <a:pt x="485850" y="1363291"/>
                    </a:lnTo>
                    <a:lnTo>
                      <a:pt x="508078" y="1352184"/>
                    </a:lnTo>
                    <a:lnTo>
                      <a:pt x="529037" y="1341711"/>
                    </a:lnTo>
                    <a:lnTo>
                      <a:pt x="549042" y="1332191"/>
                    </a:lnTo>
                    <a:lnTo>
                      <a:pt x="567142" y="1323940"/>
                    </a:lnTo>
                    <a:lnTo>
                      <a:pt x="583972" y="1317275"/>
                    </a:lnTo>
                    <a:lnTo>
                      <a:pt x="597945" y="1311880"/>
                    </a:lnTo>
                    <a:lnTo>
                      <a:pt x="604296" y="1309976"/>
                    </a:lnTo>
                    <a:lnTo>
                      <a:pt x="609694" y="1308389"/>
                    </a:lnTo>
                    <a:lnTo>
                      <a:pt x="616680" y="1307120"/>
                    </a:lnTo>
                    <a:lnTo>
                      <a:pt x="626524" y="1304899"/>
                    </a:lnTo>
                    <a:lnTo>
                      <a:pt x="655103" y="1299821"/>
                    </a:lnTo>
                    <a:lnTo>
                      <a:pt x="693844" y="1293474"/>
                    </a:lnTo>
                    <a:lnTo>
                      <a:pt x="740842" y="1286492"/>
                    </a:lnTo>
                    <a:lnTo>
                      <a:pt x="794507" y="1279193"/>
                    </a:lnTo>
                    <a:lnTo>
                      <a:pt x="853254" y="1271894"/>
                    </a:lnTo>
                    <a:lnTo>
                      <a:pt x="884056" y="1268403"/>
                    </a:lnTo>
                    <a:lnTo>
                      <a:pt x="915176" y="1264912"/>
                    </a:lnTo>
                    <a:lnTo>
                      <a:pt x="946931" y="1261421"/>
                    </a:lnTo>
                    <a:lnTo>
                      <a:pt x="979003" y="1258565"/>
                    </a:lnTo>
                    <a:lnTo>
                      <a:pt x="1010758" y="1256026"/>
                    </a:lnTo>
                    <a:lnTo>
                      <a:pt x="1042195" y="1253488"/>
                    </a:lnTo>
                    <a:lnTo>
                      <a:pt x="1073633" y="1251583"/>
                    </a:lnTo>
                    <a:lnTo>
                      <a:pt x="1103800" y="1249997"/>
                    </a:lnTo>
                    <a:lnTo>
                      <a:pt x="1108711" y="1249733"/>
                    </a:lnTo>
                    <a:lnTo>
                      <a:pt x="1108711" y="1144905"/>
                    </a:lnTo>
                    <a:lnTo>
                      <a:pt x="1105218" y="1127104"/>
                    </a:lnTo>
                    <a:lnTo>
                      <a:pt x="1102043" y="1110256"/>
                    </a:lnTo>
                    <a:lnTo>
                      <a:pt x="1097916" y="1094680"/>
                    </a:lnTo>
                    <a:lnTo>
                      <a:pt x="1093788" y="1080057"/>
                    </a:lnTo>
                    <a:lnTo>
                      <a:pt x="1089026" y="1067024"/>
                    </a:lnTo>
                    <a:lnTo>
                      <a:pt x="1083946" y="1054626"/>
                    </a:lnTo>
                    <a:lnTo>
                      <a:pt x="1078866" y="1043818"/>
                    </a:lnTo>
                    <a:lnTo>
                      <a:pt x="1073468" y="1033010"/>
                    </a:lnTo>
                    <a:lnTo>
                      <a:pt x="1067753" y="1023474"/>
                    </a:lnTo>
                    <a:lnTo>
                      <a:pt x="1061721" y="1014255"/>
                    </a:lnTo>
                    <a:lnTo>
                      <a:pt x="1055371" y="1005672"/>
                    </a:lnTo>
                    <a:lnTo>
                      <a:pt x="1049021" y="997407"/>
                    </a:lnTo>
                    <a:lnTo>
                      <a:pt x="1042671" y="989460"/>
                    </a:lnTo>
                    <a:lnTo>
                      <a:pt x="1036003" y="981831"/>
                    </a:lnTo>
                    <a:lnTo>
                      <a:pt x="1022668" y="966891"/>
                    </a:lnTo>
                    <a:lnTo>
                      <a:pt x="1013461" y="957036"/>
                    </a:lnTo>
                    <a:lnTo>
                      <a:pt x="1004888" y="947182"/>
                    </a:lnTo>
                    <a:lnTo>
                      <a:pt x="995681" y="936692"/>
                    </a:lnTo>
                    <a:lnTo>
                      <a:pt x="987108" y="925884"/>
                    </a:lnTo>
                    <a:lnTo>
                      <a:pt x="978853" y="914440"/>
                    </a:lnTo>
                    <a:lnTo>
                      <a:pt x="970916" y="902042"/>
                    </a:lnTo>
                    <a:lnTo>
                      <a:pt x="966788" y="895367"/>
                    </a:lnTo>
                    <a:lnTo>
                      <a:pt x="962978" y="888691"/>
                    </a:lnTo>
                    <a:lnTo>
                      <a:pt x="959168" y="881698"/>
                    </a:lnTo>
                    <a:lnTo>
                      <a:pt x="955676" y="874069"/>
                    </a:lnTo>
                    <a:lnTo>
                      <a:pt x="952183" y="866122"/>
                    </a:lnTo>
                    <a:lnTo>
                      <a:pt x="948691" y="858175"/>
                    </a:lnTo>
                    <a:lnTo>
                      <a:pt x="945516" y="849910"/>
                    </a:lnTo>
                    <a:lnTo>
                      <a:pt x="942341" y="841009"/>
                    </a:lnTo>
                    <a:lnTo>
                      <a:pt x="939483" y="831790"/>
                    </a:lnTo>
                    <a:lnTo>
                      <a:pt x="936626" y="821936"/>
                    </a:lnTo>
                    <a:lnTo>
                      <a:pt x="934086" y="812082"/>
                    </a:lnTo>
                    <a:lnTo>
                      <a:pt x="931863" y="801274"/>
                    </a:lnTo>
                    <a:lnTo>
                      <a:pt x="929323" y="790148"/>
                    </a:lnTo>
                    <a:lnTo>
                      <a:pt x="927418" y="778704"/>
                    </a:lnTo>
                    <a:lnTo>
                      <a:pt x="925513" y="766624"/>
                    </a:lnTo>
                    <a:lnTo>
                      <a:pt x="923608" y="753909"/>
                    </a:lnTo>
                    <a:lnTo>
                      <a:pt x="922338" y="740876"/>
                    </a:lnTo>
                    <a:lnTo>
                      <a:pt x="921068" y="727207"/>
                    </a:lnTo>
                    <a:lnTo>
                      <a:pt x="920433" y="712584"/>
                    </a:lnTo>
                    <a:lnTo>
                      <a:pt x="919481" y="697644"/>
                    </a:lnTo>
                    <a:lnTo>
                      <a:pt x="919163" y="680478"/>
                    </a:lnTo>
                    <a:lnTo>
                      <a:pt x="919481" y="663948"/>
                    </a:lnTo>
                    <a:lnTo>
                      <a:pt x="920751" y="647736"/>
                    </a:lnTo>
                    <a:lnTo>
                      <a:pt x="922338" y="631842"/>
                    </a:lnTo>
                    <a:lnTo>
                      <a:pt x="924561" y="616266"/>
                    </a:lnTo>
                    <a:lnTo>
                      <a:pt x="928053" y="601325"/>
                    </a:lnTo>
                    <a:lnTo>
                      <a:pt x="932181" y="586703"/>
                    </a:lnTo>
                    <a:lnTo>
                      <a:pt x="936308" y="572398"/>
                    </a:lnTo>
                    <a:lnTo>
                      <a:pt x="941706" y="558093"/>
                    </a:lnTo>
                    <a:lnTo>
                      <a:pt x="947738" y="544424"/>
                    </a:lnTo>
                    <a:lnTo>
                      <a:pt x="954406" y="531391"/>
                    </a:lnTo>
                    <a:lnTo>
                      <a:pt x="958216" y="525033"/>
                    </a:lnTo>
                    <a:lnTo>
                      <a:pt x="961708" y="518676"/>
                    </a:lnTo>
                    <a:lnTo>
                      <a:pt x="965836" y="512318"/>
                    </a:lnTo>
                    <a:lnTo>
                      <a:pt x="969646" y="506278"/>
                    </a:lnTo>
                    <a:lnTo>
                      <a:pt x="978853" y="494199"/>
                    </a:lnTo>
                    <a:lnTo>
                      <a:pt x="988061" y="483073"/>
                    </a:lnTo>
                    <a:lnTo>
                      <a:pt x="998221" y="471629"/>
                    </a:lnTo>
                    <a:lnTo>
                      <a:pt x="1008698" y="461139"/>
                    </a:lnTo>
                    <a:lnTo>
                      <a:pt x="1019811" y="451602"/>
                    </a:lnTo>
                    <a:lnTo>
                      <a:pt x="1030923" y="442384"/>
                    </a:lnTo>
                    <a:lnTo>
                      <a:pt x="1042671" y="433801"/>
                    </a:lnTo>
                    <a:lnTo>
                      <a:pt x="1054736" y="425854"/>
                    </a:lnTo>
                    <a:lnTo>
                      <a:pt x="1066483" y="418542"/>
                    </a:lnTo>
                    <a:lnTo>
                      <a:pt x="1078866" y="411549"/>
                    </a:lnTo>
                    <a:lnTo>
                      <a:pt x="1091248" y="405191"/>
                    </a:lnTo>
                    <a:lnTo>
                      <a:pt x="1103631" y="399152"/>
                    </a:lnTo>
                    <a:lnTo>
                      <a:pt x="1116331" y="393748"/>
                    </a:lnTo>
                    <a:lnTo>
                      <a:pt x="1128713" y="388661"/>
                    </a:lnTo>
                    <a:lnTo>
                      <a:pt x="1141413" y="383893"/>
                    </a:lnTo>
                    <a:lnTo>
                      <a:pt x="1153796" y="380079"/>
                    </a:lnTo>
                    <a:lnTo>
                      <a:pt x="1166178" y="376264"/>
                    </a:lnTo>
                    <a:lnTo>
                      <a:pt x="1178243" y="373085"/>
                    </a:lnTo>
                    <a:lnTo>
                      <a:pt x="1190308" y="369906"/>
                    </a:lnTo>
                    <a:lnTo>
                      <a:pt x="1201738" y="367363"/>
                    </a:lnTo>
                    <a:lnTo>
                      <a:pt x="1213168" y="364820"/>
                    </a:lnTo>
                    <a:lnTo>
                      <a:pt x="1224281" y="362595"/>
                    </a:lnTo>
                    <a:lnTo>
                      <a:pt x="1235076" y="361006"/>
                    </a:lnTo>
                    <a:lnTo>
                      <a:pt x="1254761" y="358145"/>
                    </a:lnTo>
                    <a:lnTo>
                      <a:pt x="1272223" y="356237"/>
                    </a:lnTo>
                    <a:lnTo>
                      <a:pt x="1287781" y="354966"/>
                    </a:lnTo>
                    <a:lnTo>
                      <a:pt x="1300163" y="354330"/>
                    </a:lnTo>
                    <a:lnTo>
                      <a:pt x="1309371" y="354012"/>
                    </a:lnTo>
                    <a:close/>
                    <a:moveTo>
                      <a:pt x="1815403" y="215900"/>
                    </a:moveTo>
                    <a:lnTo>
                      <a:pt x="1818266" y="216218"/>
                    </a:lnTo>
                    <a:lnTo>
                      <a:pt x="1821764" y="216535"/>
                    </a:lnTo>
                    <a:lnTo>
                      <a:pt x="1824945" y="217170"/>
                    </a:lnTo>
                    <a:lnTo>
                      <a:pt x="1828126" y="218758"/>
                    </a:lnTo>
                    <a:lnTo>
                      <a:pt x="1830989" y="220028"/>
                    </a:lnTo>
                    <a:lnTo>
                      <a:pt x="1834170" y="221615"/>
                    </a:lnTo>
                    <a:lnTo>
                      <a:pt x="1836715" y="223520"/>
                    </a:lnTo>
                    <a:lnTo>
                      <a:pt x="1839577" y="226060"/>
                    </a:lnTo>
                    <a:lnTo>
                      <a:pt x="1841804" y="228600"/>
                    </a:lnTo>
                    <a:lnTo>
                      <a:pt x="1843713" y="231458"/>
                    </a:lnTo>
                    <a:lnTo>
                      <a:pt x="1845621" y="234315"/>
                    </a:lnTo>
                    <a:lnTo>
                      <a:pt x="1847212" y="237490"/>
                    </a:lnTo>
                    <a:lnTo>
                      <a:pt x="1848166" y="240348"/>
                    </a:lnTo>
                    <a:lnTo>
                      <a:pt x="1848802" y="243523"/>
                    </a:lnTo>
                    <a:lnTo>
                      <a:pt x="1849438" y="247015"/>
                    </a:lnTo>
                    <a:lnTo>
                      <a:pt x="1849438" y="250508"/>
                    </a:lnTo>
                    <a:lnTo>
                      <a:pt x="1849438" y="253365"/>
                    </a:lnTo>
                    <a:lnTo>
                      <a:pt x="1848802" y="256858"/>
                    </a:lnTo>
                    <a:lnTo>
                      <a:pt x="1848166" y="260033"/>
                    </a:lnTo>
                    <a:lnTo>
                      <a:pt x="1847212" y="263208"/>
                    </a:lnTo>
                    <a:lnTo>
                      <a:pt x="1845621" y="266065"/>
                    </a:lnTo>
                    <a:lnTo>
                      <a:pt x="1843713" y="268923"/>
                    </a:lnTo>
                    <a:lnTo>
                      <a:pt x="1841804" y="271780"/>
                    </a:lnTo>
                    <a:lnTo>
                      <a:pt x="1839577" y="274320"/>
                    </a:lnTo>
                    <a:lnTo>
                      <a:pt x="1736517" y="377190"/>
                    </a:lnTo>
                    <a:lnTo>
                      <a:pt x="1733654" y="379730"/>
                    </a:lnTo>
                    <a:lnTo>
                      <a:pt x="1731109" y="381635"/>
                    </a:lnTo>
                    <a:lnTo>
                      <a:pt x="1727928" y="383223"/>
                    </a:lnTo>
                    <a:lnTo>
                      <a:pt x="1725065" y="384810"/>
                    </a:lnTo>
                    <a:lnTo>
                      <a:pt x="1721885" y="386080"/>
                    </a:lnTo>
                    <a:lnTo>
                      <a:pt x="1718704" y="386715"/>
                    </a:lnTo>
                    <a:lnTo>
                      <a:pt x="1715205" y="387350"/>
                    </a:lnTo>
                    <a:lnTo>
                      <a:pt x="1712342" y="387350"/>
                    </a:lnTo>
                    <a:lnTo>
                      <a:pt x="1708843" y="387350"/>
                    </a:lnTo>
                    <a:lnTo>
                      <a:pt x="1705662" y="386715"/>
                    </a:lnTo>
                    <a:lnTo>
                      <a:pt x="1702163" y="386080"/>
                    </a:lnTo>
                    <a:lnTo>
                      <a:pt x="1699300" y="384810"/>
                    </a:lnTo>
                    <a:lnTo>
                      <a:pt x="1696119" y="383223"/>
                    </a:lnTo>
                    <a:lnTo>
                      <a:pt x="1693257" y="381635"/>
                    </a:lnTo>
                    <a:lnTo>
                      <a:pt x="1690394" y="379730"/>
                    </a:lnTo>
                    <a:lnTo>
                      <a:pt x="1687849" y="377190"/>
                    </a:lnTo>
                    <a:lnTo>
                      <a:pt x="1685622" y="374650"/>
                    </a:lnTo>
                    <a:lnTo>
                      <a:pt x="1683396" y="371793"/>
                    </a:lnTo>
                    <a:lnTo>
                      <a:pt x="1681805" y="368935"/>
                    </a:lnTo>
                    <a:lnTo>
                      <a:pt x="1680533" y="365760"/>
                    </a:lnTo>
                    <a:lnTo>
                      <a:pt x="1679261" y="362903"/>
                    </a:lnTo>
                    <a:lnTo>
                      <a:pt x="1678624" y="359410"/>
                    </a:lnTo>
                    <a:lnTo>
                      <a:pt x="1678306" y="356235"/>
                    </a:lnTo>
                    <a:lnTo>
                      <a:pt x="1677988" y="353378"/>
                    </a:lnTo>
                    <a:lnTo>
                      <a:pt x="1678306" y="349885"/>
                    </a:lnTo>
                    <a:lnTo>
                      <a:pt x="1678624" y="346393"/>
                    </a:lnTo>
                    <a:lnTo>
                      <a:pt x="1679261" y="343218"/>
                    </a:lnTo>
                    <a:lnTo>
                      <a:pt x="1680533" y="340043"/>
                    </a:lnTo>
                    <a:lnTo>
                      <a:pt x="1681805" y="337185"/>
                    </a:lnTo>
                    <a:lnTo>
                      <a:pt x="1683396" y="334328"/>
                    </a:lnTo>
                    <a:lnTo>
                      <a:pt x="1685622" y="331470"/>
                    </a:lnTo>
                    <a:lnTo>
                      <a:pt x="1687849" y="328930"/>
                    </a:lnTo>
                    <a:lnTo>
                      <a:pt x="1790910" y="226060"/>
                    </a:lnTo>
                    <a:lnTo>
                      <a:pt x="1793455" y="223520"/>
                    </a:lnTo>
                    <a:lnTo>
                      <a:pt x="1796317" y="221615"/>
                    </a:lnTo>
                    <a:lnTo>
                      <a:pt x="1799180" y="220028"/>
                    </a:lnTo>
                    <a:lnTo>
                      <a:pt x="1802361" y="218758"/>
                    </a:lnTo>
                    <a:lnTo>
                      <a:pt x="1805224" y="217170"/>
                    </a:lnTo>
                    <a:lnTo>
                      <a:pt x="1808723" y="216535"/>
                    </a:lnTo>
                    <a:lnTo>
                      <a:pt x="1811904" y="216218"/>
                    </a:lnTo>
                    <a:lnTo>
                      <a:pt x="1815403" y="215900"/>
                    </a:lnTo>
                    <a:close/>
                    <a:moveTo>
                      <a:pt x="851599" y="215900"/>
                    </a:moveTo>
                    <a:lnTo>
                      <a:pt x="855065" y="216218"/>
                    </a:lnTo>
                    <a:lnTo>
                      <a:pt x="857902" y="216535"/>
                    </a:lnTo>
                    <a:lnTo>
                      <a:pt x="861368" y="217170"/>
                    </a:lnTo>
                    <a:lnTo>
                      <a:pt x="864205" y="218758"/>
                    </a:lnTo>
                    <a:lnTo>
                      <a:pt x="867356" y="220028"/>
                    </a:lnTo>
                    <a:lnTo>
                      <a:pt x="870192" y="221615"/>
                    </a:lnTo>
                    <a:lnTo>
                      <a:pt x="872713" y="223520"/>
                    </a:lnTo>
                    <a:lnTo>
                      <a:pt x="875550" y="226060"/>
                    </a:lnTo>
                    <a:lnTo>
                      <a:pt x="977657" y="328930"/>
                    </a:lnTo>
                    <a:lnTo>
                      <a:pt x="979863" y="331470"/>
                    </a:lnTo>
                    <a:lnTo>
                      <a:pt x="981754" y="334328"/>
                    </a:lnTo>
                    <a:lnTo>
                      <a:pt x="983960" y="337185"/>
                    </a:lnTo>
                    <a:lnTo>
                      <a:pt x="985220" y="340043"/>
                    </a:lnTo>
                    <a:lnTo>
                      <a:pt x="986166" y="343218"/>
                    </a:lnTo>
                    <a:lnTo>
                      <a:pt x="986796" y="346393"/>
                    </a:lnTo>
                    <a:lnTo>
                      <a:pt x="987426" y="349885"/>
                    </a:lnTo>
                    <a:lnTo>
                      <a:pt x="987426" y="353378"/>
                    </a:lnTo>
                    <a:lnTo>
                      <a:pt x="987426" y="356235"/>
                    </a:lnTo>
                    <a:lnTo>
                      <a:pt x="986796" y="359410"/>
                    </a:lnTo>
                    <a:lnTo>
                      <a:pt x="986166" y="362903"/>
                    </a:lnTo>
                    <a:lnTo>
                      <a:pt x="985220" y="365760"/>
                    </a:lnTo>
                    <a:lnTo>
                      <a:pt x="983960" y="368935"/>
                    </a:lnTo>
                    <a:lnTo>
                      <a:pt x="981754" y="371793"/>
                    </a:lnTo>
                    <a:lnTo>
                      <a:pt x="979863" y="374650"/>
                    </a:lnTo>
                    <a:lnTo>
                      <a:pt x="977657" y="377190"/>
                    </a:lnTo>
                    <a:lnTo>
                      <a:pt x="975135" y="379730"/>
                    </a:lnTo>
                    <a:lnTo>
                      <a:pt x="972299" y="381635"/>
                    </a:lnTo>
                    <a:lnTo>
                      <a:pt x="969778" y="383223"/>
                    </a:lnTo>
                    <a:lnTo>
                      <a:pt x="966627" y="384810"/>
                    </a:lnTo>
                    <a:lnTo>
                      <a:pt x="963475" y="386080"/>
                    </a:lnTo>
                    <a:lnTo>
                      <a:pt x="960324" y="386715"/>
                    </a:lnTo>
                    <a:lnTo>
                      <a:pt x="957172" y="387350"/>
                    </a:lnTo>
                    <a:lnTo>
                      <a:pt x="953706" y="387350"/>
                    </a:lnTo>
                    <a:lnTo>
                      <a:pt x="950554" y="387350"/>
                    </a:lnTo>
                    <a:lnTo>
                      <a:pt x="947088" y="386715"/>
                    </a:lnTo>
                    <a:lnTo>
                      <a:pt x="944251" y="386080"/>
                    </a:lnTo>
                    <a:lnTo>
                      <a:pt x="940785" y="384810"/>
                    </a:lnTo>
                    <a:lnTo>
                      <a:pt x="937948" y="383223"/>
                    </a:lnTo>
                    <a:lnTo>
                      <a:pt x="935112" y="381635"/>
                    </a:lnTo>
                    <a:lnTo>
                      <a:pt x="932276" y="379730"/>
                    </a:lnTo>
                    <a:lnTo>
                      <a:pt x="929440" y="377190"/>
                    </a:lnTo>
                    <a:lnTo>
                      <a:pt x="827333" y="274320"/>
                    </a:lnTo>
                    <a:lnTo>
                      <a:pt x="825127" y="271780"/>
                    </a:lnTo>
                    <a:lnTo>
                      <a:pt x="823236" y="268923"/>
                    </a:lnTo>
                    <a:lnTo>
                      <a:pt x="821345" y="266065"/>
                    </a:lnTo>
                    <a:lnTo>
                      <a:pt x="820084" y="263208"/>
                    </a:lnTo>
                    <a:lnTo>
                      <a:pt x="819139" y="260033"/>
                    </a:lnTo>
                    <a:lnTo>
                      <a:pt x="818193" y="256858"/>
                    </a:lnTo>
                    <a:lnTo>
                      <a:pt x="817878" y="253365"/>
                    </a:lnTo>
                    <a:lnTo>
                      <a:pt x="817563" y="250508"/>
                    </a:lnTo>
                    <a:lnTo>
                      <a:pt x="817878" y="247015"/>
                    </a:lnTo>
                    <a:lnTo>
                      <a:pt x="818193" y="243523"/>
                    </a:lnTo>
                    <a:lnTo>
                      <a:pt x="819139" y="240348"/>
                    </a:lnTo>
                    <a:lnTo>
                      <a:pt x="820084" y="237490"/>
                    </a:lnTo>
                    <a:lnTo>
                      <a:pt x="821345" y="234315"/>
                    </a:lnTo>
                    <a:lnTo>
                      <a:pt x="823236" y="231458"/>
                    </a:lnTo>
                    <a:lnTo>
                      <a:pt x="825127" y="228600"/>
                    </a:lnTo>
                    <a:lnTo>
                      <a:pt x="827333" y="226060"/>
                    </a:lnTo>
                    <a:lnTo>
                      <a:pt x="830169" y="223520"/>
                    </a:lnTo>
                    <a:lnTo>
                      <a:pt x="832690" y="221615"/>
                    </a:lnTo>
                    <a:lnTo>
                      <a:pt x="835842" y="220028"/>
                    </a:lnTo>
                    <a:lnTo>
                      <a:pt x="838678" y="218758"/>
                    </a:lnTo>
                    <a:lnTo>
                      <a:pt x="842144" y="217170"/>
                    </a:lnTo>
                    <a:lnTo>
                      <a:pt x="844981" y="216535"/>
                    </a:lnTo>
                    <a:lnTo>
                      <a:pt x="848447" y="216218"/>
                    </a:lnTo>
                    <a:lnTo>
                      <a:pt x="851599" y="215900"/>
                    </a:lnTo>
                    <a:close/>
                    <a:moveTo>
                      <a:pt x="1318578" y="0"/>
                    </a:moveTo>
                    <a:lnTo>
                      <a:pt x="1321753" y="318"/>
                    </a:lnTo>
                    <a:lnTo>
                      <a:pt x="1325563" y="636"/>
                    </a:lnTo>
                    <a:lnTo>
                      <a:pt x="1328421" y="1590"/>
                    </a:lnTo>
                    <a:lnTo>
                      <a:pt x="1331913" y="2544"/>
                    </a:lnTo>
                    <a:lnTo>
                      <a:pt x="1334771" y="4133"/>
                    </a:lnTo>
                    <a:lnTo>
                      <a:pt x="1337629" y="6041"/>
                    </a:lnTo>
                    <a:lnTo>
                      <a:pt x="1340169" y="7949"/>
                    </a:lnTo>
                    <a:lnTo>
                      <a:pt x="1342391" y="9857"/>
                    </a:lnTo>
                    <a:lnTo>
                      <a:pt x="1344931" y="12719"/>
                    </a:lnTo>
                    <a:lnTo>
                      <a:pt x="1346836" y="15262"/>
                    </a:lnTo>
                    <a:lnTo>
                      <a:pt x="1348424" y="18124"/>
                    </a:lnTo>
                    <a:lnTo>
                      <a:pt x="1350011" y="20986"/>
                    </a:lnTo>
                    <a:lnTo>
                      <a:pt x="1351281" y="23848"/>
                    </a:lnTo>
                    <a:lnTo>
                      <a:pt x="1351916" y="27345"/>
                    </a:lnTo>
                    <a:lnTo>
                      <a:pt x="1352551" y="30843"/>
                    </a:lnTo>
                    <a:lnTo>
                      <a:pt x="1352551" y="34341"/>
                    </a:lnTo>
                    <a:lnTo>
                      <a:pt x="1352551" y="180290"/>
                    </a:lnTo>
                    <a:lnTo>
                      <a:pt x="1352551" y="183469"/>
                    </a:lnTo>
                    <a:lnTo>
                      <a:pt x="1351916" y="186967"/>
                    </a:lnTo>
                    <a:lnTo>
                      <a:pt x="1351281" y="190147"/>
                    </a:lnTo>
                    <a:lnTo>
                      <a:pt x="1350011" y="193327"/>
                    </a:lnTo>
                    <a:lnTo>
                      <a:pt x="1348424" y="196188"/>
                    </a:lnTo>
                    <a:lnTo>
                      <a:pt x="1346836" y="199368"/>
                    </a:lnTo>
                    <a:lnTo>
                      <a:pt x="1344931" y="201912"/>
                    </a:lnTo>
                    <a:lnTo>
                      <a:pt x="1342391" y="204138"/>
                    </a:lnTo>
                    <a:lnTo>
                      <a:pt x="1340169" y="206681"/>
                    </a:lnTo>
                    <a:lnTo>
                      <a:pt x="1337629" y="208271"/>
                    </a:lnTo>
                    <a:lnTo>
                      <a:pt x="1334771" y="210179"/>
                    </a:lnTo>
                    <a:lnTo>
                      <a:pt x="1331913" y="211769"/>
                    </a:lnTo>
                    <a:lnTo>
                      <a:pt x="1328421" y="212723"/>
                    </a:lnTo>
                    <a:lnTo>
                      <a:pt x="1325563" y="213677"/>
                    </a:lnTo>
                    <a:lnTo>
                      <a:pt x="1321753" y="213995"/>
                    </a:lnTo>
                    <a:lnTo>
                      <a:pt x="1318578" y="214313"/>
                    </a:lnTo>
                    <a:lnTo>
                      <a:pt x="1315086" y="213995"/>
                    </a:lnTo>
                    <a:lnTo>
                      <a:pt x="1311593" y="213677"/>
                    </a:lnTo>
                    <a:lnTo>
                      <a:pt x="1308418" y="212723"/>
                    </a:lnTo>
                    <a:lnTo>
                      <a:pt x="1305243" y="211769"/>
                    </a:lnTo>
                    <a:lnTo>
                      <a:pt x="1302068" y="210179"/>
                    </a:lnTo>
                    <a:lnTo>
                      <a:pt x="1299528" y="208271"/>
                    </a:lnTo>
                    <a:lnTo>
                      <a:pt x="1296671" y="206681"/>
                    </a:lnTo>
                    <a:lnTo>
                      <a:pt x="1294448" y="204138"/>
                    </a:lnTo>
                    <a:lnTo>
                      <a:pt x="1292226" y="201912"/>
                    </a:lnTo>
                    <a:lnTo>
                      <a:pt x="1290003" y="199368"/>
                    </a:lnTo>
                    <a:lnTo>
                      <a:pt x="1288416" y="196188"/>
                    </a:lnTo>
                    <a:lnTo>
                      <a:pt x="1287146" y="193327"/>
                    </a:lnTo>
                    <a:lnTo>
                      <a:pt x="1285876" y="190147"/>
                    </a:lnTo>
                    <a:lnTo>
                      <a:pt x="1285241" y="186967"/>
                    </a:lnTo>
                    <a:lnTo>
                      <a:pt x="1284288" y="183469"/>
                    </a:lnTo>
                    <a:lnTo>
                      <a:pt x="1284288" y="180290"/>
                    </a:lnTo>
                    <a:lnTo>
                      <a:pt x="1284288" y="34341"/>
                    </a:lnTo>
                    <a:lnTo>
                      <a:pt x="1284288" y="30843"/>
                    </a:lnTo>
                    <a:lnTo>
                      <a:pt x="1285241" y="27345"/>
                    </a:lnTo>
                    <a:lnTo>
                      <a:pt x="1285876" y="23848"/>
                    </a:lnTo>
                    <a:lnTo>
                      <a:pt x="1287146" y="20986"/>
                    </a:lnTo>
                    <a:lnTo>
                      <a:pt x="1288416" y="18124"/>
                    </a:lnTo>
                    <a:lnTo>
                      <a:pt x="1290003" y="15262"/>
                    </a:lnTo>
                    <a:lnTo>
                      <a:pt x="1292226" y="12719"/>
                    </a:lnTo>
                    <a:lnTo>
                      <a:pt x="1294448" y="9857"/>
                    </a:lnTo>
                    <a:lnTo>
                      <a:pt x="1296671" y="7949"/>
                    </a:lnTo>
                    <a:lnTo>
                      <a:pt x="1299528" y="6041"/>
                    </a:lnTo>
                    <a:lnTo>
                      <a:pt x="1302068" y="4133"/>
                    </a:lnTo>
                    <a:lnTo>
                      <a:pt x="1305243" y="2544"/>
                    </a:lnTo>
                    <a:lnTo>
                      <a:pt x="1308418" y="1590"/>
                    </a:lnTo>
                    <a:lnTo>
                      <a:pt x="1311593" y="636"/>
                    </a:lnTo>
                    <a:lnTo>
                      <a:pt x="1315086" y="318"/>
                    </a:lnTo>
                    <a:lnTo>
                      <a:pt x="1318578" y="0"/>
                    </a:lnTo>
                    <a:close/>
                  </a:path>
                </a:pathLst>
              </a:custGeom>
              <a:gradFill>
                <a:gsLst>
                  <a:gs pos="50000">
                    <a:schemeClr val="accent2"/>
                  </a:gs>
                  <a:gs pos="0">
                    <a:schemeClr val="accent2">
                      <a:lumMod val="25000"/>
                      <a:lumOff val="75000"/>
                    </a:schemeClr>
                  </a:gs>
                  <a:gs pos="100000">
                    <a:schemeClr val="accent2">
                      <a:lumMod val="8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4" name="组合 23"/>
            <p:cNvGrpSpPr/>
            <p:nvPr>
              <p:custDataLst>
                <p:tags r:id="rId20"/>
              </p:custDataLst>
            </p:nvPr>
          </p:nvGrpSpPr>
          <p:grpSpPr>
            <a:xfrm>
              <a:off x="11712" y="7788"/>
              <a:ext cx="6013" cy="1424"/>
              <a:chOff x="11712" y="7290"/>
              <a:chExt cx="6013" cy="1424"/>
            </a:xfrm>
          </p:grpSpPr>
          <p:sp>
            <p:nvSpPr>
              <p:cNvPr id="45" name="文本框 44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12938" y="7290"/>
                <a:ext cx="2935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b="1">
                    <a:gradFill>
                      <a:gsLst>
                        <a:gs pos="0">
                          <a:srgbClr val="BC9017"/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52000">
                          <a:srgbClr val="DAC38E"/>
                        </a:gs>
                      </a:gsLst>
                      <a:lin ang="10800000" scaled="1"/>
                    </a:gradFill>
                    <a:latin typeface="+mj-ea"/>
                    <a:ea typeface="+mj-ea"/>
                    <a:cs typeface="Arial" panose="020B0604020202020204" pitchFamily="34" charset="0"/>
                  </a:rPr>
                  <a:t>远程控制</a:t>
                </a:r>
                <a:endParaRPr lang="zh-CN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</a:endParaRPr>
              </a:p>
            </p:txBody>
          </p:sp>
          <p:sp>
            <p:nvSpPr>
              <p:cNvPr id="46" name="文本框 45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12964" y="7843"/>
                <a:ext cx="4761" cy="8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en-US"/>
                </a:defPPr>
                <a:lvl1pPr>
                  <a:lnSpc>
                    <a:spcPct val="150000"/>
                  </a:lnSpc>
                  <a:defRPr sz="1000">
                    <a:gradFill>
                      <a:gsLst>
                        <a:gs pos="0">
                          <a:srgbClr val="FFFAC6"/>
                        </a:gs>
                        <a:gs pos="46000">
                          <a:srgbClr val="DAC38E"/>
                        </a:gs>
                        <a:gs pos="100000">
                          <a:srgbClr val="C7AB76"/>
                        </a:gs>
                      </a:gsLst>
                      <a:lin ang="5400000" scaled="1"/>
                    </a:gradFill>
                    <a:latin typeface="思源黑体 CN Light" panose="020B0300000000000000" pitchFamily="34" charset="-122"/>
                    <a:ea typeface="思源黑体 CN Light" panose="020B0300000000000000" pitchFamily="34" charset="-122"/>
                  </a:defRPr>
                </a:lvl1pPr>
              </a:lstStyle>
              <a:p>
                <a:r>
                  <a:rPr lang="zh-CN">
                    <a:cs typeface="思源黑体 CN Light" panose="020B0300000000000000" pitchFamily="34" charset="-122"/>
                  </a:rPr>
                  <a:t>提供基于触摸一体机的数字人控制，</a:t>
                </a:r>
                <a:r>
                  <a:rPr lang="zh-CN">
                    <a:cs typeface="思源黑体 CN Light" panose="020B0300000000000000" pitchFamily="34" charset="-122"/>
                  </a:rPr>
                  <a:t>以及移动控制应用等</a:t>
                </a:r>
                <a:r>
                  <a:rPr>
                    <a:cs typeface="思源黑体 CN Light" panose="020B0300000000000000" pitchFamily="34" charset="-122"/>
                  </a:rPr>
                  <a:t>。</a:t>
                </a:r>
                <a:endParaRPr>
                  <a:cs typeface="思源黑体 CN Light" panose="020B0300000000000000" pitchFamily="34" charset="-122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23"/>
                </p:custDataLst>
              </p:nvPr>
            </p:nvSpPr>
            <p:spPr>
              <a:xfrm>
                <a:off x="11712" y="7445"/>
                <a:ext cx="1061" cy="1077"/>
              </a:xfrm>
              <a:prstGeom prst="ellipse">
                <a:avLst/>
              </a:prstGeom>
              <a:gradFill flip="none" rotWithShape="1">
                <a:gsLst>
                  <a:gs pos="0">
                    <a:srgbClr val="F5F5F5">
                      <a:alpha val="10000"/>
                    </a:srgbClr>
                  </a:gs>
                  <a:gs pos="70000">
                    <a:srgbClr val="F2F2F2">
                      <a:alpha val="0"/>
                    </a:srgbClr>
                  </a:gs>
                </a:gsLst>
                <a:lin ang="5400000" scaled="1"/>
                <a:tileRect/>
              </a:gradFill>
              <a:ln w="6350">
                <a:gradFill>
                  <a:gsLst>
                    <a:gs pos="0">
                      <a:srgbClr val="FFD4A0">
                        <a:alpha val="0"/>
                      </a:srgbClr>
                    </a:gs>
                    <a:gs pos="100000">
                      <a:srgbClr val="FFD4A0"/>
                    </a:gs>
                  </a:gsLst>
                  <a:lin ang="162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思源黑体 CN Light" panose="020B0300000000000000" pitchFamily="34" charset="-122"/>
                </a:endParaRPr>
              </a:p>
            </p:txBody>
          </p:sp>
        </p:grpSp>
        <p:sp>
          <p:nvSpPr>
            <p:cNvPr id="50" name="任意多边形 53"/>
            <p:cNvSpPr/>
            <p:nvPr>
              <p:custDataLst>
                <p:tags r:id="rId24"/>
              </p:custDataLst>
            </p:nvPr>
          </p:nvSpPr>
          <p:spPr bwMode="auto">
            <a:xfrm>
              <a:off x="12074" y="8178"/>
              <a:ext cx="455" cy="441"/>
            </a:xfrm>
            <a:custGeom>
              <a:avLst/>
              <a:gdLst>
                <a:gd name="T0" fmla="*/ 0 w 21600"/>
                <a:gd name="T1" fmla="*/ 11506 h 21600"/>
                <a:gd name="T2" fmla="*/ 7091 w 21600"/>
                <a:gd name="T3" fmla="*/ 14436 h 21600"/>
                <a:gd name="T4" fmla="*/ 10145 w 21600"/>
                <a:gd name="T5" fmla="*/ 21600 h 21600"/>
                <a:gd name="T6" fmla="*/ 14291 w 21600"/>
                <a:gd name="T7" fmla="*/ 21600 h 21600"/>
                <a:gd name="T8" fmla="*/ 0 w 21600"/>
                <a:gd name="T9" fmla="*/ 7381 h 21600"/>
                <a:gd name="T10" fmla="*/ 0 w 21600"/>
                <a:gd name="T11" fmla="*/ 11506 h 21600"/>
                <a:gd name="T12" fmla="*/ 0 w 21600"/>
                <a:gd name="T13" fmla="*/ 4125 h 21600"/>
                <a:gd name="T14" fmla="*/ 17455 w 21600"/>
                <a:gd name="T15" fmla="*/ 21600 h 21600"/>
                <a:gd name="T16" fmla="*/ 21600 w 21600"/>
                <a:gd name="T17" fmla="*/ 21600 h 21600"/>
                <a:gd name="T18" fmla="*/ 0 w 21600"/>
                <a:gd name="T19" fmla="*/ 0 h 21600"/>
                <a:gd name="T20" fmla="*/ 0 w 21600"/>
                <a:gd name="T21" fmla="*/ 4125 h 21600"/>
                <a:gd name="T22" fmla="*/ 5782 w 21600"/>
                <a:gd name="T23" fmla="*/ 18669 h 21600"/>
                <a:gd name="T24" fmla="*/ 2836 w 21600"/>
                <a:gd name="T25" fmla="*/ 21600 h 21600"/>
                <a:gd name="T26" fmla="*/ 0 w 21600"/>
                <a:gd name="T27" fmla="*/ 18669 h 21600"/>
                <a:gd name="T28" fmla="*/ 2836 w 21600"/>
                <a:gd name="T29" fmla="*/ 15847 h 21600"/>
                <a:gd name="T30" fmla="*/ 5782 w 21600"/>
                <a:gd name="T31" fmla="*/ 18669 h 21600"/>
                <a:gd name="T32" fmla="*/ 5782 w 21600"/>
                <a:gd name="T33" fmla="*/ 186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600" h="21600">
                  <a:moveTo>
                    <a:pt x="0" y="11506"/>
                  </a:moveTo>
                  <a:cubicBezTo>
                    <a:pt x="2727" y="11506"/>
                    <a:pt x="5236" y="12482"/>
                    <a:pt x="7091" y="14436"/>
                  </a:cubicBezTo>
                  <a:cubicBezTo>
                    <a:pt x="9055" y="16390"/>
                    <a:pt x="10145" y="18886"/>
                    <a:pt x="10145" y="21600"/>
                  </a:cubicBezTo>
                  <a:cubicBezTo>
                    <a:pt x="14291" y="21600"/>
                    <a:pt x="14291" y="21600"/>
                    <a:pt x="14291" y="21600"/>
                  </a:cubicBezTo>
                  <a:cubicBezTo>
                    <a:pt x="14291" y="13785"/>
                    <a:pt x="7855" y="7381"/>
                    <a:pt x="0" y="7381"/>
                  </a:cubicBezTo>
                  <a:lnTo>
                    <a:pt x="0" y="11506"/>
                  </a:lnTo>
                  <a:close/>
                  <a:moveTo>
                    <a:pt x="0" y="4125"/>
                  </a:moveTo>
                  <a:cubicBezTo>
                    <a:pt x="9600" y="4125"/>
                    <a:pt x="17455" y="11940"/>
                    <a:pt x="17455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660"/>
                    <a:pt x="11891" y="0"/>
                    <a:pt x="0" y="0"/>
                  </a:cubicBezTo>
                  <a:lnTo>
                    <a:pt x="0" y="4125"/>
                  </a:lnTo>
                  <a:close/>
                  <a:moveTo>
                    <a:pt x="5782" y="18669"/>
                  </a:moveTo>
                  <a:cubicBezTo>
                    <a:pt x="5782" y="20297"/>
                    <a:pt x="4473" y="21600"/>
                    <a:pt x="2836" y="21600"/>
                  </a:cubicBezTo>
                  <a:cubicBezTo>
                    <a:pt x="1309" y="21600"/>
                    <a:pt x="0" y="20297"/>
                    <a:pt x="0" y="18669"/>
                  </a:cubicBezTo>
                  <a:cubicBezTo>
                    <a:pt x="0" y="17150"/>
                    <a:pt x="1309" y="15847"/>
                    <a:pt x="2836" y="15847"/>
                  </a:cubicBezTo>
                  <a:cubicBezTo>
                    <a:pt x="4473" y="15847"/>
                    <a:pt x="5782" y="17150"/>
                    <a:pt x="5782" y="18669"/>
                  </a:cubicBezTo>
                  <a:close/>
                  <a:moveTo>
                    <a:pt x="5782" y="18669"/>
                  </a:moveTo>
                </a:path>
              </a:pathLst>
            </a:custGeom>
            <a:gradFill>
              <a:gsLst>
                <a:gs pos="50000">
                  <a:schemeClr val="accent2"/>
                </a:gs>
                <a:gs pos="0">
                  <a:schemeClr val="accent2">
                    <a:lumMod val="25000"/>
                    <a:lumOff val="75000"/>
                  </a:schemeClr>
                </a:gs>
                <a:gs pos="100000">
                  <a:schemeClr val="accent2">
                    <a:lumMod val="85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50800" dist="12700" dir="2700000" algn="tl" rotWithShape="0">
                <a:prstClr val="black">
                  <a:alpha val="18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p>
              <a:endParaRPr lang="en-US" dirty="0">
                <a:latin typeface="印品黑体" panose="00000500000000000000" pitchFamily="2" charset="-122"/>
                <a:ea typeface="印品黑体" panose="00000500000000000000" pitchFamily="2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83" name="文本框 82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14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  <p:pic>
        <p:nvPicPr>
          <p:cNvPr id="6" name="图片 5" descr="11312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462405" y="2188845"/>
            <a:ext cx="5299710" cy="316484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337945" y="1988185"/>
            <a:ext cx="5542915" cy="3669030"/>
            <a:chOff x="1186" y="3671"/>
            <a:chExt cx="8089" cy="5773"/>
          </a:xfrm>
        </p:grpSpPr>
        <p:grpSp>
          <p:nvGrpSpPr>
            <p:cNvPr id="9" name="组合 8"/>
            <p:cNvGrpSpPr/>
            <p:nvPr/>
          </p:nvGrpSpPr>
          <p:grpSpPr>
            <a:xfrm>
              <a:off x="1186" y="3743"/>
              <a:ext cx="335" cy="352"/>
              <a:chOff x="1521" y="3910"/>
              <a:chExt cx="335" cy="352"/>
            </a:xfrm>
            <a:solidFill>
              <a:srgbClr val="FDE497"/>
            </a:solidFill>
          </p:grpSpPr>
          <p:sp>
            <p:nvSpPr>
              <p:cNvPr id="10" name="梯形 9"/>
              <p:cNvSpPr/>
              <p:nvPr>
                <p:custDataLst>
                  <p:tags r:id="rId26"/>
                </p:custDataLst>
              </p:nvPr>
            </p:nvSpPr>
            <p:spPr>
              <a:xfrm rot="5400000" flipH="1">
                <a:off x="1399" y="4074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5" name="梯形 24"/>
              <p:cNvSpPr/>
              <p:nvPr>
                <p:custDataLst>
                  <p:tags r:id="rId27"/>
                </p:custDataLst>
              </p:nvPr>
            </p:nvSpPr>
            <p:spPr>
              <a:xfrm rot="10800000" flipH="1">
                <a:off x="1566" y="391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 flipV="1">
              <a:off x="1231" y="9092"/>
              <a:ext cx="335" cy="352"/>
              <a:chOff x="1521" y="3910"/>
              <a:chExt cx="335" cy="352"/>
            </a:xfrm>
            <a:solidFill>
              <a:srgbClr val="FDE497"/>
            </a:solidFill>
          </p:grpSpPr>
          <p:sp>
            <p:nvSpPr>
              <p:cNvPr id="28" name="梯形 27"/>
              <p:cNvSpPr/>
              <p:nvPr>
                <p:custDataLst>
                  <p:tags r:id="rId28"/>
                </p:custDataLst>
              </p:nvPr>
            </p:nvSpPr>
            <p:spPr>
              <a:xfrm rot="5400000" flipH="1">
                <a:off x="1399" y="4074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9" name="梯形 28"/>
              <p:cNvSpPr/>
              <p:nvPr>
                <p:custDataLst>
                  <p:tags r:id="rId29"/>
                </p:custDataLst>
              </p:nvPr>
            </p:nvSpPr>
            <p:spPr>
              <a:xfrm rot="10800000" flipH="1">
                <a:off x="1566" y="391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flipH="1">
              <a:off x="8896" y="3671"/>
              <a:ext cx="335" cy="352"/>
              <a:chOff x="1521" y="3910"/>
              <a:chExt cx="335" cy="352"/>
            </a:xfrm>
            <a:solidFill>
              <a:srgbClr val="FDE497"/>
            </a:solidFill>
          </p:grpSpPr>
          <p:sp>
            <p:nvSpPr>
              <p:cNvPr id="32" name="梯形 31"/>
              <p:cNvSpPr/>
              <p:nvPr>
                <p:custDataLst>
                  <p:tags r:id="rId30"/>
                </p:custDataLst>
              </p:nvPr>
            </p:nvSpPr>
            <p:spPr>
              <a:xfrm rot="5400000" flipH="1">
                <a:off x="1399" y="4074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3" name="梯形 32"/>
              <p:cNvSpPr/>
              <p:nvPr>
                <p:custDataLst>
                  <p:tags r:id="rId31"/>
                </p:custDataLst>
              </p:nvPr>
            </p:nvSpPr>
            <p:spPr>
              <a:xfrm rot="10800000" flipH="1">
                <a:off x="1566" y="391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 flipH="1" flipV="1">
              <a:off x="8941" y="9020"/>
              <a:ext cx="335" cy="352"/>
              <a:chOff x="1521" y="3910"/>
              <a:chExt cx="335" cy="352"/>
            </a:xfrm>
            <a:solidFill>
              <a:srgbClr val="FDE497"/>
            </a:solidFill>
          </p:grpSpPr>
          <p:sp>
            <p:nvSpPr>
              <p:cNvPr id="35" name="梯形 34"/>
              <p:cNvSpPr/>
              <p:nvPr>
                <p:custDataLst>
                  <p:tags r:id="rId32"/>
                </p:custDataLst>
              </p:nvPr>
            </p:nvSpPr>
            <p:spPr>
              <a:xfrm rot="5400000" flipH="1">
                <a:off x="1399" y="4074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8" name="梯形 37"/>
              <p:cNvSpPr/>
              <p:nvPr>
                <p:custDataLst>
                  <p:tags r:id="rId33"/>
                </p:custDataLst>
              </p:nvPr>
            </p:nvSpPr>
            <p:spPr>
              <a:xfrm rot="10800000" flipH="1">
                <a:off x="1566" y="391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</p:spTree>
    <p:custDataLst>
      <p:tags r:id="rId3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" y="4860702"/>
            <a:ext cx="12191996" cy="1111126"/>
          </a:xfrm>
          <a:prstGeom prst="rect">
            <a:avLst/>
          </a:prstGeom>
          <a:solidFill>
            <a:srgbClr val="1B2024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sp>
        <p:nvSpPr>
          <p:cNvPr id="5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6622414" y="2094921"/>
            <a:ext cx="6096001" cy="34522"/>
          </a:xfrm>
          <a:prstGeom prst="line">
            <a:avLst/>
          </a:prstGeom>
          <a:ln w="19050">
            <a:gradFill>
              <a:gsLst>
                <a:gs pos="31000">
                  <a:schemeClr val="accent1">
                    <a:lumMod val="20000"/>
                    <a:lumOff val="80000"/>
                  </a:schemeClr>
                </a:gs>
                <a:gs pos="83901">
                  <a:schemeClr val="accent1">
                    <a:lumMod val="40000"/>
                    <a:lumOff val="60000"/>
                  </a:schemeClr>
                </a:gs>
                <a:gs pos="0">
                  <a:schemeClr val="accent2">
                    <a:alpha val="0"/>
                  </a:schemeClr>
                </a:gs>
                <a:gs pos="69909">
                  <a:srgbClr val="FFBF2F"/>
                </a:gs>
                <a:gs pos="53000">
                  <a:srgbClr val="FFBF2F"/>
                </a:gs>
                <a:gs pos="100000">
                  <a:schemeClr val="accent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-1178560" y="4757586"/>
            <a:ext cx="6248401" cy="0"/>
          </a:xfrm>
          <a:prstGeom prst="line">
            <a:avLst/>
          </a:prstGeom>
          <a:ln w="19050">
            <a:gradFill>
              <a:gsLst>
                <a:gs pos="28680">
                  <a:schemeClr val="accent1">
                    <a:lumMod val="20000"/>
                    <a:lumOff val="80000"/>
                  </a:schemeClr>
                </a:gs>
                <a:gs pos="52000">
                  <a:schemeClr val="accent2">
                    <a:lumMod val="40000"/>
                    <a:lumOff val="60000"/>
                  </a:schemeClr>
                </a:gs>
                <a:gs pos="83901">
                  <a:schemeClr val="accent1">
                    <a:lumMod val="40000"/>
                    <a:lumOff val="60000"/>
                  </a:schemeClr>
                </a:gs>
                <a:gs pos="0">
                  <a:schemeClr val="accent2">
                    <a:alpha val="0"/>
                  </a:schemeClr>
                </a:gs>
                <a:gs pos="69909">
                  <a:srgbClr val="FFBF2F"/>
                </a:gs>
                <a:gs pos="41228">
                  <a:srgbClr val="FFBF2F"/>
                </a:gs>
                <a:gs pos="14700">
                  <a:srgbClr val="FFBF2F"/>
                </a:gs>
                <a:gs pos="100000">
                  <a:schemeClr val="accent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1840230" y="4880610"/>
            <a:ext cx="6410960" cy="98298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2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rPr>
              <a:t>数字人短视频制作平台是一款集成了人工智能、计算机图形学、语音识别等技术的综合性创作工具。它通过简单易用的操作界面，让用户在无需具备专业知识和技能的情况下，轻松制作出高质量的短视频作品。</a:t>
            </a:r>
            <a:endParaRPr lang="zh-CN" altLang="en-US" sz="1200">
              <a:gradFill>
                <a:gsLst>
                  <a:gs pos="0">
                    <a:srgbClr val="FFFAC6"/>
                  </a:gs>
                  <a:gs pos="46000">
                    <a:srgbClr val="DAC38E"/>
                  </a:gs>
                  <a:gs pos="100000">
                    <a:srgbClr val="C7AB76"/>
                  </a:gs>
                </a:gsLst>
                <a:lin ang="54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17980" y="5986145"/>
            <a:ext cx="8888730" cy="748030"/>
          </a:xfrm>
          <a:prstGeom prst="rect">
            <a:avLst/>
          </a:prstGeom>
          <a:noFill/>
          <a:effectLst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defTabSz="685800"/>
            <a:r>
              <a:rPr lang="zh-CN" altLang="en-US" sz="3600">
                <a:gradFill flip="none" rotWithShape="1">
                  <a:gsLst>
                    <a:gs pos="0">
                      <a:srgbClr val="F0DD54">
                        <a:alpha val="50000"/>
                      </a:srgbClr>
                    </a:gs>
                    <a:gs pos="100000">
                      <a:srgbClr val="E19F30">
                        <a:alpha val="0"/>
                      </a:srgbClr>
                    </a:gs>
                    <a:gs pos="58000">
                      <a:srgbClr val="E19F30">
                        <a:alpha val="5000"/>
                      </a:srgbClr>
                    </a:gs>
                  </a:gsLst>
                  <a:lin ang="5400000" scaled="1"/>
                  <a:tileRect/>
                </a:gradFill>
                <a:latin typeface="优设标题黑" panose="00000500000000000000" pitchFamily="2" charset="-122"/>
                <a:ea typeface="优设标题黑" panose="00000500000000000000" pitchFamily="2" charset="-122"/>
                <a:cs typeface="思源黑体 CN Light" panose="020B0300000000000000" pitchFamily="34" charset="-122"/>
              </a:rPr>
              <a:t>短视频一键生成</a:t>
            </a:r>
            <a:endParaRPr lang="zh-CN" altLang="en-US" sz="3600">
              <a:gradFill flip="none" rotWithShape="1">
                <a:gsLst>
                  <a:gs pos="0">
                    <a:srgbClr val="F0DD54">
                      <a:alpha val="50000"/>
                    </a:srgbClr>
                  </a:gs>
                  <a:gs pos="100000">
                    <a:srgbClr val="E19F30">
                      <a:alpha val="0"/>
                    </a:srgbClr>
                  </a:gs>
                  <a:gs pos="58000">
                    <a:srgbClr val="E19F30">
                      <a:alpha val="5000"/>
                    </a:srgbClr>
                  </a:gs>
                </a:gsLst>
                <a:lin ang="5400000" scaled="1"/>
                <a:tileRect/>
              </a:gradFill>
              <a:latin typeface="优设标题黑" panose="00000500000000000000" pitchFamily="2" charset="-122"/>
              <a:ea typeface="优设标题黑" panose="00000500000000000000" pitchFamily="2" charset="-122"/>
              <a:cs typeface="思源黑体 CN Light" panose="020B0300000000000000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3803561" y="935826"/>
            <a:ext cx="4584700" cy="967740"/>
            <a:chOff x="3488519" y="2689923"/>
            <a:chExt cx="4584700" cy="967740"/>
          </a:xfrm>
        </p:grpSpPr>
        <p:sp>
          <p:nvSpPr>
            <p:cNvPr id="24" name="椭圆 23"/>
            <p:cNvSpPr/>
            <p:nvPr/>
          </p:nvSpPr>
          <p:spPr>
            <a:xfrm>
              <a:off x="3488519" y="2735008"/>
              <a:ext cx="927735" cy="922655"/>
            </a:xfrm>
            <a:prstGeom prst="ellipse">
              <a:avLst/>
            </a:prstGeom>
            <a:gradFill flip="none" rotWithShape="1">
              <a:gsLst>
                <a:gs pos="0">
                  <a:srgbClr val="F5F5F5">
                    <a:alpha val="10000"/>
                  </a:srgbClr>
                </a:gs>
                <a:gs pos="70000">
                  <a:srgbClr val="F2F2F2">
                    <a:alpha val="0"/>
                  </a:srgbClr>
                </a:gs>
              </a:gsLst>
              <a:lin ang="5400000" scaled="1"/>
              <a:tileRect/>
            </a:gradFill>
            <a:ln w="6350">
              <a:gradFill>
                <a:gsLst>
                  <a:gs pos="0">
                    <a:srgbClr val="FFD4A0">
                      <a:alpha val="0"/>
                    </a:srgbClr>
                  </a:gs>
                  <a:gs pos="100000">
                    <a:srgbClr val="FFD4A0"/>
                  </a:gs>
                </a:gsLst>
                <a:lin ang="162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816304" y="2689923"/>
              <a:ext cx="3256915" cy="534670"/>
            </a:xfrm>
            <a:prstGeom prst="rect">
              <a:avLst/>
            </a:prstGeom>
            <a:noFill/>
            <a:effectLst>
              <a:outerShdw blurRad="266700" dist="38100" dir="2700000" algn="tl" rotWithShape="0">
                <a:prstClr val="black">
                  <a:alpha val="63000"/>
                </a:prstClr>
              </a:outerShdw>
            </a:effectLst>
          </p:spPr>
          <p:txBody>
            <a:bodyPr wrap="none" rtlCol="0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 defTabSz="685800"/>
              <a:r>
                <a:rPr lang="zh-CN" altLang="en-US" sz="32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  <a:sym typeface="+mn-ea"/>
                </a:rPr>
                <a:t>启秘</a:t>
              </a:r>
              <a:r>
                <a:rPr lang="en-US" altLang="zh-CN" sz="3200" b="1">
                  <a:gradFill>
                    <a:gsLst>
                      <a:gs pos="0">
                        <a:srgbClr val="BC9017"/>
                      </a:gs>
                      <a:gs pos="100000">
                        <a:schemeClr val="accent1">
                          <a:lumMod val="20000"/>
                          <a:lumOff val="80000"/>
                        </a:schemeClr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+mj-ea"/>
                  <a:ea typeface="+mj-ea"/>
                  <a:cs typeface="Arial" panose="020B0604020202020204" pitchFamily="34" charset="0"/>
                  <a:sym typeface="+mn-ea"/>
                </a:rPr>
                <a:t> Studio</a:t>
              </a:r>
              <a:endParaRPr lang="zh-CN" altLang="en-US" sz="32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855812" y="3259708"/>
              <a:ext cx="2468880" cy="36830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 defTabSz="685800"/>
              <a:r>
                <a:rPr lang="zh-CN" altLang="en-US">
                  <a:gradFill>
                    <a:gsLst>
                      <a:gs pos="0">
                        <a:srgbClr val="C7AB76"/>
                      </a:gs>
                      <a:gs pos="100000">
                        <a:srgbClr val="FFFAC6"/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Arial" panose="020B0604020202020204" pitchFamily="34" charset="0"/>
                  <a:sym typeface="思源黑体 CN Light" panose="020B0300000000000000" pitchFamily="34" charset="-122"/>
                </a:rPr>
                <a:t>数字人短视频一键生成</a:t>
              </a:r>
              <a:endParaRPr lang="en-US" altLang="zh-CN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endParaRPr>
            </a:p>
          </p:txBody>
        </p:sp>
      </p:grpSp>
      <p:graphicFrame>
        <p:nvGraphicFramePr>
          <p:cNvPr id="2" name="对象 1"/>
          <p:cNvGraphicFramePr/>
          <p:nvPr/>
        </p:nvGraphicFramePr>
        <p:xfrm>
          <a:off x="818515" y="2418080"/>
          <a:ext cx="3211195" cy="2018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1" imgW="48581310" imgH="26568400" progId="Photoshop.Image.23">
                  <p:embed/>
                </p:oleObj>
              </mc:Choice>
              <mc:Fallback>
                <p:oleObj name="" r:id="rId1" imgW="48581310" imgH="26568400" progId="Photoshop.Image.23">
                  <p:embed/>
                  <p:pic>
                    <p:nvPicPr>
                      <p:cNvPr id="0" name="图片 1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18515" y="2418080"/>
                        <a:ext cx="3211195" cy="2018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/>
          <p:nvPr/>
        </p:nvGraphicFramePr>
        <p:xfrm>
          <a:off x="8070850" y="2437765"/>
          <a:ext cx="3155315" cy="20313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" r:id="rId3" imgW="48581310" imgH="26568400" progId="Photoshop.Image.23">
                  <p:embed/>
                </p:oleObj>
              </mc:Choice>
              <mc:Fallback>
                <p:oleObj name="" r:id="rId3" imgW="48581310" imgH="26568400" progId="Photoshop.Image.23">
                  <p:embed/>
                  <p:pic>
                    <p:nvPicPr>
                      <p:cNvPr id="0" name="图片 1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070850" y="2437765"/>
                        <a:ext cx="3155315" cy="20313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文本框 27"/>
          <p:cNvSpPr txBox="1"/>
          <p:nvPr/>
        </p:nvSpPr>
        <p:spPr>
          <a:xfrm>
            <a:off x="8444865" y="1560195"/>
            <a:ext cx="3302000" cy="534670"/>
          </a:xfrm>
          <a:prstGeom prst="rect">
            <a:avLst/>
          </a:prstGeom>
          <a:noFill/>
          <a:effectLst>
            <a:outerShdw blurRad="266700" dist="38100" dir="2700000" algn="tl" rotWithShape="0">
              <a:prstClr val="black">
                <a:alpha val="63000"/>
              </a:prstClr>
            </a:outerShdw>
          </a:effectLst>
        </p:spPr>
        <p:txBody>
          <a:bodyPr wrap="none" rtlCol="0">
            <a:noAutofit/>
            <a:scene3d>
              <a:camera prst="orthographicFront"/>
              <a:lightRig rig="threePt" dir="t"/>
            </a:scene3d>
            <a:sp3d contourW="12700"/>
          </a:bodyPr>
          <a:p>
            <a:pPr algn="r" defTabSz="685800"/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  <a:sym typeface="+mn-ea"/>
              </a:rPr>
              <a:t>短视频</a:t>
            </a:r>
            <a:r>
              <a:rPr lang="zh-CN" altLang="en-US" sz="24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创艺简细圆" charset="0"/>
                <a:ea typeface="创艺简细圆" charset="0"/>
                <a:cs typeface="Arial" panose="020B0604020202020204" pitchFamily="34" charset="0"/>
                <a:sym typeface="+mn-ea"/>
              </a:rPr>
              <a:t>创作</a:t>
            </a:r>
            <a:endParaRPr lang="zh-CN" altLang="en-US" sz="24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创艺简细圆" charset="0"/>
              <a:ea typeface="创艺简细圆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15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  <p:sp>
        <p:nvSpPr>
          <p:cNvPr id="109" name="KSO_Shape"/>
          <p:cNvSpPr/>
          <p:nvPr>
            <p:custDataLst>
              <p:tags r:id="rId5"/>
            </p:custDataLst>
          </p:nvPr>
        </p:nvSpPr>
        <p:spPr bwMode="auto">
          <a:xfrm>
            <a:off x="4033453" y="1208683"/>
            <a:ext cx="467906" cy="468135"/>
          </a:xfrm>
          <a:custGeom>
            <a:avLst/>
            <a:gdLst>
              <a:gd name="T0" fmla="*/ 1767542 w 3927"/>
              <a:gd name="T1" fmla="*/ 308011 h 3928"/>
              <a:gd name="T2" fmla="*/ 1684137 w 3927"/>
              <a:gd name="T3" fmla="*/ 390514 h 3928"/>
              <a:gd name="T4" fmla="*/ 1406885 w 3927"/>
              <a:gd name="T5" fmla="*/ 115046 h 3928"/>
              <a:gd name="T6" fmla="*/ 1490290 w 3927"/>
              <a:gd name="T7" fmla="*/ 32084 h 3928"/>
              <a:gd name="T8" fmla="*/ 1597525 w 3927"/>
              <a:gd name="T9" fmla="*/ 28876 h 3928"/>
              <a:gd name="T10" fmla="*/ 1770750 w 3927"/>
              <a:gd name="T11" fmla="*/ 200757 h 3928"/>
              <a:gd name="T12" fmla="*/ 1767542 w 3927"/>
              <a:gd name="T13" fmla="*/ 308011 h 3928"/>
              <a:gd name="T14" fmla="*/ 1032021 w 3927"/>
              <a:gd name="T15" fmla="*/ 1039078 h 3928"/>
              <a:gd name="T16" fmla="*/ 754768 w 3927"/>
              <a:gd name="T17" fmla="*/ 763152 h 3928"/>
              <a:gd name="T18" fmla="*/ 1364724 w 3927"/>
              <a:gd name="T19" fmla="*/ 156756 h 3928"/>
              <a:gd name="T20" fmla="*/ 1641977 w 3927"/>
              <a:gd name="T21" fmla="*/ 432682 h 3928"/>
              <a:gd name="T22" fmla="*/ 1032021 w 3927"/>
              <a:gd name="T23" fmla="*/ 1039078 h 3928"/>
              <a:gd name="T24" fmla="*/ 993526 w 3927"/>
              <a:gd name="T25" fmla="*/ 1077121 h 3928"/>
              <a:gd name="T26" fmla="*/ 605373 w 3927"/>
              <a:gd name="T27" fmla="*/ 1187584 h 3928"/>
              <a:gd name="T28" fmla="*/ 716274 w 3927"/>
              <a:gd name="T29" fmla="*/ 801653 h 3928"/>
              <a:gd name="T30" fmla="*/ 993526 w 3927"/>
              <a:gd name="T31" fmla="*/ 1077121 h 3928"/>
              <a:gd name="T32" fmla="*/ 352867 w 3927"/>
              <a:gd name="T33" fmla="*/ 226883 h 3928"/>
              <a:gd name="T34" fmla="*/ 179641 w 3927"/>
              <a:gd name="T35" fmla="*/ 400597 h 3928"/>
              <a:gd name="T36" fmla="*/ 179641 w 3927"/>
              <a:gd name="T37" fmla="*/ 1447468 h 3928"/>
              <a:gd name="T38" fmla="*/ 352867 w 3927"/>
              <a:gd name="T39" fmla="*/ 1620724 h 3928"/>
              <a:gd name="T40" fmla="*/ 1400011 w 3927"/>
              <a:gd name="T41" fmla="*/ 1620724 h 3928"/>
              <a:gd name="T42" fmla="*/ 1573236 w 3927"/>
              <a:gd name="T43" fmla="*/ 1447468 h 3928"/>
              <a:gd name="T44" fmla="*/ 1573236 w 3927"/>
              <a:gd name="T45" fmla="*/ 759485 h 3928"/>
              <a:gd name="T46" fmla="*/ 1752419 w 3927"/>
              <a:gd name="T47" fmla="*/ 585771 h 3928"/>
              <a:gd name="T48" fmla="*/ 1752419 w 3927"/>
              <a:gd name="T49" fmla="*/ 1511178 h 3928"/>
              <a:gd name="T50" fmla="*/ 1457753 w 3927"/>
              <a:gd name="T51" fmla="*/ 1800397 h 3928"/>
              <a:gd name="T52" fmla="*/ 289168 w 3927"/>
              <a:gd name="T53" fmla="*/ 1800397 h 3928"/>
              <a:gd name="T54" fmla="*/ 0 w 3927"/>
              <a:gd name="T55" fmla="*/ 1511178 h 3928"/>
              <a:gd name="T56" fmla="*/ 0 w 3927"/>
              <a:gd name="T57" fmla="*/ 354304 h 3928"/>
              <a:gd name="T58" fmla="*/ 289168 w 3927"/>
              <a:gd name="T59" fmla="*/ 47210 h 3928"/>
              <a:gd name="T60" fmla="*/ 1214412 w 3927"/>
              <a:gd name="T61" fmla="*/ 47210 h 3928"/>
              <a:gd name="T62" fmla="*/ 1040728 w 3927"/>
              <a:gd name="T63" fmla="*/ 226883 h 3928"/>
              <a:gd name="T64" fmla="*/ 352867 w 3927"/>
              <a:gd name="T65" fmla="*/ 226883 h 392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3927" h="3928">
                <a:moveTo>
                  <a:pt x="3857" y="672"/>
                </a:moveTo>
                <a:cubicBezTo>
                  <a:pt x="3675" y="852"/>
                  <a:pt x="3675" y="852"/>
                  <a:pt x="3675" y="852"/>
                </a:cubicBezTo>
                <a:cubicBezTo>
                  <a:pt x="3070" y="251"/>
                  <a:pt x="3070" y="251"/>
                  <a:pt x="3070" y="251"/>
                </a:cubicBezTo>
                <a:cubicBezTo>
                  <a:pt x="3252" y="70"/>
                  <a:pt x="3252" y="70"/>
                  <a:pt x="3252" y="70"/>
                </a:cubicBezTo>
                <a:cubicBezTo>
                  <a:pt x="3319" y="4"/>
                  <a:pt x="3424" y="0"/>
                  <a:pt x="3486" y="63"/>
                </a:cubicBezTo>
                <a:cubicBezTo>
                  <a:pt x="3864" y="438"/>
                  <a:pt x="3864" y="438"/>
                  <a:pt x="3864" y="438"/>
                </a:cubicBezTo>
                <a:cubicBezTo>
                  <a:pt x="3927" y="501"/>
                  <a:pt x="3924" y="605"/>
                  <a:pt x="3857" y="672"/>
                </a:cubicBezTo>
                <a:close/>
                <a:moveTo>
                  <a:pt x="2252" y="2267"/>
                </a:moveTo>
                <a:cubicBezTo>
                  <a:pt x="1647" y="1665"/>
                  <a:pt x="1647" y="1665"/>
                  <a:pt x="1647" y="1665"/>
                </a:cubicBezTo>
                <a:cubicBezTo>
                  <a:pt x="2978" y="342"/>
                  <a:pt x="2978" y="342"/>
                  <a:pt x="2978" y="342"/>
                </a:cubicBezTo>
                <a:cubicBezTo>
                  <a:pt x="3583" y="944"/>
                  <a:pt x="3583" y="944"/>
                  <a:pt x="3583" y="944"/>
                </a:cubicBezTo>
                <a:lnTo>
                  <a:pt x="2252" y="2267"/>
                </a:lnTo>
                <a:close/>
                <a:moveTo>
                  <a:pt x="2168" y="2350"/>
                </a:moveTo>
                <a:cubicBezTo>
                  <a:pt x="1321" y="2591"/>
                  <a:pt x="1321" y="2591"/>
                  <a:pt x="1321" y="2591"/>
                </a:cubicBezTo>
                <a:cubicBezTo>
                  <a:pt x="1563" y="1749"/>
                  <a:pt x="1563" y="1749"/>
                  <a:pt x="1563" y="1749"/>
                </a:cubicBezTo>
                <a:lnTo>
                  <a:pt x="2168" y="2350"/>
                </a:lnTo>
                <a:close/>
                <a:moveTo>
                  <a:pt x="770" y="495"/>
                </a:moveTo>
                <a:cubicBezTo>
                  <a:pt x="561" y="495"/>
                  <a:pt x="392" y="665"/>
                  <a:pt x="392" y="874"/>
                </a:cubicBezTo>
                <a:cubicBezTo>
                  <a:pt x="392" y="3158"/>
                  <a:pt x="392" y="3158"/>
                  <a:pt x="392" y="3158"/>
                </a:cubicBezTo>
                <a:cubicBezTo>
                  <a:pt x="392" y="3367"/>
                  <a:pt x="561" y="3536"/>
                  <a:pt x="770" y="3536"/>
                </a:cubicBezTo>
                <a:cubicBezTo>
                  <a:pt x="3055" y="3536"/>
                  <a:pt x="3055" y="3536"/>
                  <a:pt x="3055" y="3536"/>
                </a:cubicBezTo>
                <a:cubicBezTo>
                  <a:pt x="3264" y="3536"/>
                  <a:pt x="3433" y="3367"/>
                  <a:pt x="3433" y="3158"/>
                </a:cubicBezTo>
                <a:cubicBezTo>
                  <a:pt x="3433" y="1657"/>
                  <a:pt x="3433" y="1657"/>
                  <a:pt x="3433" y="1657"/>
                </a:cubicBezTo>
                <a:cubicBezTo>
                  <a:pt x="3824" y="1278"/>
                  <a:pt x="3824" y="1278"/>
                  <a:pt x="3824" y="1278"/>
                </a:cubicBezTo>
                <a:cubicBezTo>
                  <a:pt x="3824" y="3297"/>
                  <a:pt x="3824" y="3297"/>
                  <a:pt x="3824" y="3297"/>
                </a:cubicBezTo>
                <a:cubicBezTo>
                  <a:pt x="3824" y="3645"/>
                  <a:pt x="3529" y="3928"/>
                  <a:pt x="3181" y="3928"/>
                </a:cubicBezTo>
                <a:cubicBezTo>
                  <a:pt x="631" y="3928"/>
                  <a:pt x="631" y="3928"/>
                  <a:pt x="631" y="3928"/>
                </a:cubicBezTo>
                <a:cubicBezTo>
                  <a:pt x="283" y="3928"/>
                  <a:pt x="0" y="3645"/>
                  <a:pt x="0" y="3297"/>
                </a:cubicBezTo>
                <a:cubicBezTo>
                  <a:pt x="0" y="773"/>
                  <a:pt x="0" y="773"/>
                  <a:pt x="0" y="773"/>
                </a:cubicBezTo>
                <a:cubicBezTo>
                  <a:pt x="0" y="425"/>
                  <a:pt x="283" y="103"/>
                  <a:pt x="631" y="103"/>
                </a:cubicBezTo>
                <a:cubicBezTo>
                  <a:pt x="2650" y="103"/>
                  <a:pt x="2650" y="103"/>
                  <a:pt x="2650" y="103"/>
                </a:cubicBezTo>
                <a:cubicBezTo>
                  <a:pt x="2271" y="495"/>
                  <a:pt x="2271" y="495"/>
                  <a:pt x="2271" y="495"/>
                </a:cubicBezTo>
                <a:lnTo>
                  <a:pt x="770" y="495"/>
                </a:lnTo>
                <a:close/>
              </a:path>
            </a:pathLst>
          </a:custGeom>
          <a:gradFill>
            <a:gsLst>
              <a:gs pos="50000">
                <a:schemeClr val="accent2"/>
              </a:gs>
              <a:gs pos="0">
                <a:schemeClr val="accent2">
                  <a:lumMod val="25000"/>
                  <a:lumOff val="75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76605" y="2330450"/>
            <a:ext cx="3310890" cy="2182495"/>
            <a:chOff x="1186" y="3721"/>
            <a:chExt cx="8005" cy="5737"/>
          </a:xfrm>
        </p:grpSpPr>
        <p:grpSp>
          <p:nvGrpSpPr>
            <p:cNvPr id="26" name="组合 25"/>
            <p:cNvGrpSpPr/>
            <p:nvPr/>
          </p:nvGrpSpPr>
          <p:grpSpPr>
            <a:xfrm>
              <a:off x="1186" y="3743"/>
              <a:ext cx="335" cy="352"/>
              <a:chOff x="1521" y="3910"/>
              <a:chExt cx="335" cy="352"/>
            </a:xfrm>
            <a:solidFill>
              <a:srgbClr val="FDE497"/>
            </a:solidFill>
          </p:grpSpPr>
          <p:sp>
            <p:nvSpPr>
              <p:cNvPr id="27" name="梯形 26"/>
              <p:cNvSpPr/>
              <p:nvPr>
                <p:custDataLst>
                  <p:tags r:id="rId6"/>
                </p:custDataLst>
              </p:nvPr>
            </p:nvSpPr>
            <p:spPr>
              <a:xfrm rot="5400000" flipH="1">
                <a:off x="1399" y="4074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9" name="梯形 28"/>
              <p:cNvSpPr/>
              <p:nvPr>
                <p:custDataLst>
                  <p:tags r:id="rId7"/>
                </p:custDataLst>
              </p:nvPr>
            </p:nvSpPr>
            <p:spPr>
              <a:xfrm rot="10800000" flipH="1">
                <a:off x="1566" y="391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 flipV="1">
              <a:off x="1231" y="9092"/>
              <a:ext cx="335" cy="352"/>
              <a:chOff x="1521" y="3910"/>
              <a:chExt cx="335" cy="352"/>
            </a:xfrm>
            <a:solidFill>
              <a:srgbClr val="FDE497"/>
            </a:solidFill>
          </p:grpSpPr>
          <p:sp>
            <p:nvSpPr>
              <p:cNvPr id="31" name="梯形 30"/>
              <p:cNvSpPr/>
              <p:nvPr>
                <p:custDataLst>
                  <p:tags r:id="rId8"/>
                </p:custDataLst>
              </p:nvPr>
            </p:nvSpPr>
            <p:spPr>
              <a:xfrm rot="5400000" flipH="1">
                <a:off x="1399" y="4074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2" name="梯形 31"/>
              <p:cNvSpPr/>
              <p:nvPr>
                <p:custDataLst>
                  <p:tags r:id="rId9"/>
                </p:custDataLst>
              </p:nvPr>
            </p:nvSpPr>
            <p:spPr>
              <a:xfrm rot="10800000" flipH="1">
                <a:off x="1566" y="391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 flipH="1">
              <a:off x="8817" y="3721"/>
              <a:ext cx="374" cy="337"/>
              <a:chOff x="1561" y="3960"/>
              <a:chExt cx="374" cy="337"/>
            </a:xfrm>
            <a:solidFill>
              <a:srgbClr val="FDE497"/>
            </a:solidFill>
          </p:grpSpPr>
          <p:sp>
            <p:nvSpPr>
              <p:cNvPr id="34" name="梯形 33"/>
              <p:cNvSpPr/>
              <p:nvPr>
                <p:custDataLst>
                  <p:tags r:id="rId10"/>
                </p:custDataLst>
              </p:nvPr>
            </p:nvSpPr>
            <p:spPr>
              <a:xfrm rot="5400000" flipH="1">
                <a:off x="1439" y="4108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5" name="梯形 34"/>
              <p:cNvSpPr/>
              <p:nvPr>
                <p:custDataLst>
                  <p:tags r:id="rId11"/>
                </p:custDataLst>
              </p:nvPr>
            </p:nvSpPr>
            <p:spPr>
              <a:xfrm rot="10800000" flipH="1">
                <a:off x="1645" y="396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 flipH="1" flipV="1">
              <a:off x="8831" y="9124"/>
              <a:ext cx="344" cy="334"/>
              <a:chOff x="1622" y="3824"/>
              <a:chExt cx="344" cy="334"/>
            </a:xfrm>
            <a:solidFill>
              <a:srgbClr val="FDE497"/>
            </a:solidFill>
          </p:grpSpPr>
          <p:sp>
            <p:nvSpPr>
              <p:cNvPr id="37" name="梯形 36"/>
              <p:cNvSpPr/>
              <p:nvPr>
                <p:custDataLst>
                  <p:tags r:id="rId12"/>
                </p:custDataLst>
              </p:nvPr>
            </p:nvSpPr>
            <p:spPr>
              <a:xfrm rot="5400000" flipH="1">
                <a:off x="1500" y="3969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38" name="梯形 37"/>
              <p:cNvSpPr/>
              <p:nvPr>
                <p:custDataLst>
                  <p:tags r:id="rId13"/>
                </p:custDataLst>
              </p:nvPr>
            </p:nvSpPr>
            <p:spPr>
              <a:xfrm rot="10800000" flipH="1">
                <a:off x="1676" y="3824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7991475" y="2323465"/>
            <a:ext cx="3310890" cy="2182495"/>
            <a:chOff x="1186" y="3721"/>
            <a:chExt cx="8005" cy="5737"/>
          </a:xfrm>
        </p:grpSpPr>
        <p:grpSp>
          <p:nvGrpSpPr>
            <p:cNvPr id="40" name="组合 39"/>
            <p:cNvGrpSpPr/>
            <p:nvPr/>
          </p:nvGrpSpPr>
          <p:grpSpPr>
            <a:xfrm>
              <a:off x="1186" y="3743"/>
              <a:ext cx="335" cy="352"/>
              <a:chOff x="1521" y="3910"/>
              <a:chExt cx="335" cy="352"/>
            </a:xfrm>
            <a:solidFill>
              <a:srgbClr val="FDE497"/>
            </a:solidFill>
          </p:grpSpPr>
          <p:sp>
            <p:nvSpPr>
              <p:cNvPr id="41" name="梯形 40"/>
              <p:cNvSpPr/>
              <p:nvPr>
                <p:custDataLst>
                  <p:tags r:id="rId14"/>
                </p:custDataLst>
              </p:nvPr>
            </p:nvSpPr>
            <p:spPr>
              <a:xfrm rot="5400000" flipH="1">
                <a:off x="1399" y="4074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2" name="梯形 41"/>
              <p:cNvSpPr/>
              <p:nvPr>
                <p:custDataLst>
                  <p:tags r:id="rId15"/>
                </p:custDataLst>
              </p:nvPr>
            </p:nvSpPr>
            <p:spPr>
              <a:xfrm rot="10800000" flipH="1">
                <a:off x="1566" y="391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 flipV="1">
              <a:off x="1231" y="9092"/>
              <a:ext cx="335" cy="352"/>
              <a:chOff x="1521" y="3910"/>
              <a:chExt cx="335" cy="352"/>
            </a:xfrm>
            <a:solidFill>
              <a:srgbClr val="FDE497"/>
            </a:solidFill>
          </p:grpSpPr>
          <p:sp>
            <p:nvSpPr>
              <p:cNvPr id="44" name="梯形 43"/>
              <p:cNvSpPr/>
              <p:nvPr>
                <p:custDataLst>
                  <p:tags r:id="rId16"/>
                </p:custDataLst>
              </p:nvPr>
            </p:nvSpPr>
            <p:spPr>
              <a:xfrm rot="5400000" flipH="1">
                <a:off x="1399" y="4074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50" name="梯形 49"/>
              <p:cNvSpPr/>
              <p:nvPr>
                <p:custDataLst>
                  <p:tags r:id="rId17"/>
                </p:custDataLst>
              </p:nvPr>
            </p:nvSpPr>
            <p:spPr>
              <a:xfrm rot="10800000" flipH="1">
                <a:off x="1566" y="391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 flipH="1">
              <a:off x="8817" y="3721"/>
              <a:ext cx="374" cy="337"/>
              <a:chOff x="1561" y="3960"/>
              <a:chExt cx="374" cy="337"/>
            </a:xfrm>
            <a:solidFill>
              <a:srgbClr val="FDE497"/>
            </a:solidFill>
          </p:grpSpPr>
          <p:sp>
            <p:nvSpPr>
              <p:cNvPr id="58" name="梯形 57"/>
              <p:cNvSpPr/>
              <p:nvPr>
                <p:custDataLst>
                  <p:tags r:id="rId18"/>
                </p:custDataLst>
              </p:nvPr>
            </p:nvSpPr>
            <p:spPr>
              <a:xfrm rot="5400000" flipH="1">
                <a:off x="1439" y="4108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59" name="梯形 58"/>
              <p:cNvSpPr/>
              <p:nvPr>
                <p:custDataLst>
                  <p:tags r:id="rId19"/>
                </p:custDataLst>
              </p:nvPr>
            </p:nvSpPr>
            <p:spPr>
              <a:xfrm rot="10800000" flipH="1">
                <a:off x="1645" y="396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 flipH="1" flipV="1">
              <a:off x="8831" y="9124"/>
              <a:ext cx="344" cy="334"/>
              <a:chOff x="1622" y="3824"/>
              <a:chExt cx="344" cy="334"/>
            </a:xfrm>
            <a:solidFill>
              <a:srgbClr val="FDE497"/>
            </a:solidFill>
          </p:grpSpPr>
          <p:sp>
            <p:nvSpPr>
              <p:cNvPr id="61" name="梯形 60"/>
              <p:cNvSpPr/>
              <p:nvPr>
                <p:custDataLst>
                  <p:tags r:id="rId20"/>
                </p:custDataLst>
              </p:nvPr>
            </p:nvSpPr>
            <p:spPr>
              <a:xfrm rot="5400000" flipH="1">
                <a:off x="1500" y="3969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63" name="梯形 62"/>
              <p:cNvSpPr/>
              <p:nvPr>
                <p:custDataLst>
                  <p:tags r:id="rId21"/>
                </p:custDataLst>
              </p:nvPr>
            </p:nvSpPr>
            <p:spPr>
              <a:xfrm rot="10800000" flipH="1">
                <a:off x="1676" y="3824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4428490" y="2306955"/>
            <a:ext cx="3414785" cy="2286635"/>
            <a:chOff x="1977" y="3063"/>
            <a:chExt cx="8757" cy="6450"/>
          </a:xfrm>
        </p:grpSpPr>
        <p:grpSp>
          <p:nvGrpSpPr>
            <p:cNvPr id="12" name="组合 11"/>
            <p:cNvGrpSpPr/>
            <p:nvPr/>
          </p:nvGrpSpPr>
          <p:grpSpPr>
            <a:xfrm>
              <a:off x="1977" y="3063"/>
              <a:ext cx="8757" cy="6450"/>
              <a:chOff x="912" y="3401"/>
              <a:chExt cx="8757" cy="6450"/>
            </a:xfrm>
          </p:grpSpPr>
          <p:sp>
            <p:nvSpPr>
              <p:cNvPr id="13" name="矩形: 剪去对角 518"/>
              <p:cNvSpPr/>
              <p:nvPr>
                <p:custDataLst>
                  <p:tags r:id="rId22"/>
                </p:custDataLst>
              </p:nvPr>
            </p:nvSpPr>
            <p:spPr>
              <a:xfrm>
                <a:off x="970" y="3471"/>
                <a:ext cx="8629" cy="6304"/>
              </a:xfrm>
              <a:prstGeom prst="snip2DiagRect">
                <a:avLst>
                  <a:gd name="adj1" fmla="val 3789"/>
                  <a:gd name="adj2" fmla="val 3195"/>
                </a:avLst>
              </a:prstGeom>
              <a:gradFill flip="none" rotWithShape="1">
                <a:gsLst>
                  <a:gs pos="0">
                    <a:schemeClr val="tx1"/>
                  </a:gs>
                  <a:gs pos="100000">
                    <a:srgbClr val="232A34">
                      <a:alpha val="0"/>
                    </a:srgbClr>
                  </a:gs>
                </a:gsLst>
                <a:lin ang="0" scaled="1"/>
                <a:tileRect/>
              </a:gradFill>
              <a:ln w="34925">
                <a:solidFill>
                  <a:srgbClr val="F3D68C"/>
                </a:solidFill>
              </a:ln>
              <a:effectLst/>
            </p:spPr>
            <p:txBody>
              <a:bodyPr rtlCol="0" anchor="ctr"/>
              <a:p>
                <a:pPr algn="ctr"/>
                <a:endParaRPr lang="zh-CN" altLang="en-US" kern="0" dirty="0">
                  <a:solidFill>
                    <a:prstClr val="black"/>
                  </a:solidFill>
                  <a:latin typeface="阿里巴巴普惠体 R" panose="00020600040101010101" charset="-122"/>
                  <a:ea typeface="阿里巴巴普惠体 R" panose="00020600040101010101" charset="-122"/>
                </a:endParaRPr>
              </a:p>
            </p:txBody>
          </p:sp>
          <p:sp>
            <p:nvSpPr>
              <p:cNvPr id="16" name="菱形 15"/>
              <p:cNvSpPr/>
              <p:nvPr>
                <p:custDataLst>
                  <p:tags r:id="rId23"/>
                </p:custDataLst>
              </p:nvPr>
            </p:nvSpPr>
            <p:spPr>
              <a:xfrm>
                <a:off x="9568" y="9739"/>
                <a:ext cx="88" cy="94"/>
              </a:xfrm>
              <a:prstGeom prst="diamond">
                <a:avLst/>
              </a:prstGeom>
              <a:solidFill>
                <a:srgbClr val="FEE498">
                  <a:alpha val="5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23" name="菱形 22"/>
              <p:cNvSpPr/>
              <p:nvPr>
                <p:custDataLst>
                  <p:tags r:id="rId24"/>
                </p:custDataLst>
              </p:nvPr>
            </p:nvSpPr>
            <p:spPr>
              <a:xfrm>
                <a:off x="912" y="9757"/>
                <a:ext cx="88" cy="94"/>
              </a:xfrm>
              <a:prstGeom prst="diamond">
                <a:avLst/>
              </a:prstGeom>
              <a:solidFill>
                <a:srgbClr val="FEE498">
                  <a:alpha val="5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64" name="菱形 63"/>
              <p:cNvSpPr/>
              <p:nvPr>
                <p:custDataLst>
                  <p:tags r:id="rId25"/>
                </p:custDataLst>
              </p:nvPr>
            </p:nvSpPr>
            <p:spPr>
              <a:xfrm>
                <a:off x="9581" y="3413"/>
                <a:ext cx="88" cy="94"/>
              </a:xfrm>
              <a:prstGeom prst="diamond">
                <a:avLst/>
              </a:prstGeom>
              <a:solidFill>
                <a:srgbClr val="FEE498">
                  <a:alpha val="5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65" name="菱形 64"/>
              <p:cNvSpPr/>
              <p:nvPr>
                <p:custDataLst>
                  <p:tags r:id="rId26"/>
                </p:custDataLst>
              </p:nvPr>
            </p:nvSpPr>
            <p:spPr>
              <a:xfrm>
                <a:off x="942" y="3401"/>
                <a:ext cx="88" cy="94"/>
              </a:xfrm>
              <a:prstGeom prst="diamond">
                <a:avLst/>
              </a:prstGeom>
              <a:solidFill>
                <a:srgbClr val="FEE498">
                  <a:alpha val="57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2365" y="3669"/>
              <a:ext cx="7998" cy="5160"/>
              <a:chOff x="1278" y="3671"/>
              <a:chExt cx="7998" cy="5773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1278" y="3743"/>
                <a:ext cx="375" cy="350"/>
                <a:chOff x="1613" y="3910"/>
                <a:chExt cx="375" cy="350"/>
              </a:xfrm>
              <a:solidFill>
                <a:srgbClr val="FDE497"/>
              </a:solidFill>
            </p:grpSpPr>
            <p:sp>
              <p:nvSpPr>
                <p:cNvPr id="68" name="梯形 67"/>
                <p:cNvSpPr/>
                <p:nvPr>
                  <p:custDataLst>
                    <p:tags r:id="rId27"/>
                  </p:custDataLst>
                </p:nvPr>
              </p:nvSpPr>
              <p:spPr>
                <a:xfrm rot="5400000" flipH="1">
                  <a:off x="1491" y="4071"/>
                  <a:ext cx="310" cy="67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69" name="梯形 68"/>
                <p:cNvSpPr/>
                <p:nvPr>
                  <p:custDataLst>
                    <p:tags r:id="rId28"/>
                  </p:custDataLst>
                </p:nvPr>
              </p:nvSpPr>
              <p:spPr>
                <a:xfrm rot="10800000" flipH="1">
                  <a:off x="1698" y="3910"/>
                  <a:ext cx="290" cy="72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grpSp>
            <p:nvGrpSpPr>
              <p:cNvPr id="70" name="组合 69"/>
              <p:cNvGrpSpPr/>
              <p:nvPr/>
            </p:nvGrpSpPr>
            <p:grpSpPr>
              <a:xfrm flipV="1">
                <a:off x="1290" y="9094"/>
                <a:ext cx="411" cy="350"/>
                <a:chOff x="1580" y="3910"/>
                <a:chExt cx="411" cy="350"/>
              </a:xfrm>
              <a:solidFill>
                <a:srgbClr val="FDE497"/>
              </a:solidFill>
            </p:grpSpPr>
            <p:sp>
              <p:nvSpPr>
                <p:cNvPr id="71" name="梯形 70"/>
                <p:cNvSpPr/>
                <p:nvPr>
                  <p:custDataLst>
                    <p:tags r:id="rId29"/>
                  </p:custDataLst>
                </p:nvPr>
              </p:nvSpPr>
              <p:spPr>
                <a:xfrm rot="5400000" flipH="1">
                  <a:off x="1458" y="4071"/>
                  <a:ext cx="310" cy="67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72" name="梯形 71"/>
                <p:cNvSpPr/>
                <p:nvPr>
                  <p:custDataLst>
                    <p:tags r:id="rId30"/>
                  </p:custDataLst>
                </p:nvPr>
              </p:nvSpPr>
              <p:spPr>
                <a:xfrm rot="10800000" flipH="1">
                  <a:off x="1701" y="3910"/>
                  <a:ext cx="290" cy="72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grpSp>
            <p:nvGrpSpPr>
              <p:cNvPr id="73" name="组合 72"/>
              <p:cNvGrpSpPr/>
              <p:nvPr/>
            </p:nvGrpSpPr>
            <p:grpSpPr>
              <a:xfrm flipH="1">
                <a:off x="8896" y="3671"/>
                <a:ext cx="335" cy="352"/>
                <a:chOff x="1521" y="3910"/>
                <a:chExt cx="335" cy="352"/>
              </a:xfrm>
              <a:solidFill>
                <a:srgbClr val="FDE497"/>
              </a:solidFill>
            </p:grpSpPr>
            <p:sp>
              <p:nvSpPr>
                <p:cNvPr id="74" name="梯形 73"/>
                <p:cNvSpPr/>
                <p:nvPr>
                  <p:custDataLst>
                    <p:tags r:id="rId31"/>
                  </p:custDataLst>
                </p:nvPr>
              </p:nvSpPr>
              <p:spPr>
                <a:xfrm rot="5400000" flipH="1">
                  <a:off x="1399" y="4074"/>
                  <a:ext cx="310" cy="67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75" name="梯形 74"/>
                <p:cNvSpPr/>
                <p:nvPr>
                  <p:custDataLst>
                    <p:tags r:id="rId32"/>
                  </p:custDataLst>
                </p:nvPr>
              </p:nvSpPr>
              <p:spPr>
                <a:xfrm rot="10800000" flipH="1">
                  <a:off x="1566" y="3910"/>
                  <a:ext cx="290" cy="72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grpSp>
            <p:nvGrpSpPr>
              <p:cNvPr id="76" name="组合 75"/>
              <p:cNvGrpSpPr/>
              <p:nvPr/>
            </p:nvGrpSpPr>
            <p:grpSpPr>
              <a:xfrm flipH="1" flipV="1">
                <a:off x="8941" y="9020"/>
                <a:ext cx="335" cy="352"/>
                <a:chOff x="1521" y="3910"/>
                <a:chExt cx="335" cy="352"/>
              </a:xfrm>
              <a:solidFill>
                <a:srgbClr val="FDE497"/>
              </a:solidFill>
            </p:grpSpPr>
            <p:sp>
              <p:nvSpPr>
                <p:cNvPr id="77" name="梯形 76"/>
                <p:cNvSpPr/>
                <p:nvPr>
                  <p:custDataLst>
                    <p:tags r:id="rId33"/>
                  </p:custDataLst>
                </p:nvPr>
              </p:nvSpPr>
              <p:spPr>
                <a:xfrm rot="5400000" flipH="1">
                  <a:off x="1399" y="4074"/>
                  <a:ext cx="310" cy="67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  <p:sp>
              <p:nvSpPr>
                <p:cNvPr id="78" name="梯形 77"/>
                <p:cNvSpPr/>
                <p:nvPr>
                  <p:custDataLst>
                    <p:tags r:id="rId34"/>
                  </p:custDataLst>
                </p:nvPr>
              </p:nvSpPr>
              <p:spPr>
                <a:xfrm rot="10800000" flipH="1">
                  <a:off x="1566" y="3910"/>
                  <a:ext cx="290" cy="72"/>
                </a:xfrm>
                <a:prstGeom prst="trapezoid">
                  <a:avLst>
                    <a:gd name="adj" fmla="val 9347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>
                  <a:outerShdw blurRad="190500" algn="ctr" rotWithShape="0">
                    <a:srgbClr val="15D2FD">
                      <a:alpha val="40000"/>
                    </a:srgbClr>
                  </a:outerShdw>
                </a:effectLst>
              </p:spPr>
              <p:txBody>
                <a:bodyPr rtlCol="0" anchor="ctr"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</p:grpSp>
      </p:grpSp>
      <p:graphicFrame>
        <p:nvGraphicFramePr>
          <p:cNvPr id="15" name="对象 14"/>
          <p:cNvGraphicFramePr/>
          <p:nvPr/>
        </p:nvGraphicFramePr>
        <p:xfrm>
          <a:off x="4531360" y="2427605"/>
          <a:ext cx="3194050" cy="203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35" imgW="48581310" imgH="26568400" progId="Photoshop.Image.23">
                  <p:embed/>
                </p:oleObj>
              </mc:Choice>
              <mc:Fallback>
                <p:oleObj name="" r:id="rId35" imgW="48581310" imgH="26568400" progId="Photoshop.Image.23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4531360" y="2427605"/>
                        <a:ext cx="3194050" cy="203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3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 rot="19146523">
            <a:off x="-1373118" y="-591353"/>
            <a:ext cx="3232565" cy="1834587"/>
            <a:chOff x="-1079871" y="-1586400"/>
            <a:chExt cx="3232565" cy="1834587"/>
          </a:xfrm>
        </p:grpSpPr>
        <p:sp>
          <p:nvSpPr>
            <p:cNvPr id="3" name="矩形 2"/>
            <p:cNvSpPr/>
            <p:nvPr/>
          </p:nvSpPr>
          <p:spPr>
            <a:xfrm>
              <a:off x="-1048789" y="-293396"/>
              <a:ext cx="3201482" cy="541582"/>
            </a:xfrm>
            <a:prstGeom prst="rect">
              <a:avLst/>
            </a:prstGeom>
            <a:solidFill>
              <a:srgbClr val="31383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-1048788" y="-1586400"/>
              <a:ext cx="3201482" cy="1349568"/>
            </a:xfrm>
            <a:prstGeom prst="rect">
              <a:avLst/>
            </a:prstGeom>
            <a:solidFill>
              <a:srgbClr val="1B202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 rot="2170716" flipV="1">
              <a:off x="723018" y="-679414"/>
              <a:ext cx="1248710" cy="913202"/>
            </a:xfrm>
            <a:prstGeom prst="line">
              <a:avLst/>
            </a:prstGeom>
            <a:ln w="19050">
              <a:gradFill>
                <a:gsLst>
                  <a:gs pos="31000">
                    <a:schemeClr val="accent1">
                      <a:lumMod val="20000"/>
                      <a:lumOff val="8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-1079871" y="248187"/>
              <a:ext cx="1329340" cy="0"/>
            </a:xfrm>
            <a:prstGeom prst="line">
              <a:avLst/>
            </a:prstGeom>
            <a:ln w="19050">
              <a:gradFill>
                <a:gsLst>
                  <a:gs pos="28680">
                    <a:schemeClr val="accent1">
                      <a:lumMod val="20000"/>
                      <a:lumOff val="80000"/>
                    </a:schemeClr>
                  </a:gs>
                  <a:gs pos="52000">
                    <a:schemeClr val="accent2">
                      <a:lumMod val="40000"/>
                      <a:lumOff val="6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41228">
                    <a:srgbClr val="FFBF2F"/>
                  </a:gs>
                  <a:gs pos="147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/>
        </p:nvSpPr>
        <p:spPr>
          <a:xfrm>
            <a:off x="1507848" y="431113"/>
            <a:ext cx="2040255" cy="521970"/>
          </a:xfrm>
          <a:prstGeom prst="rect">
            <a:avLst/>
          </a:prstGeom>
          <a:noFill/>
          <a:effectLst>
            <a:outerShdw blurRad="266700" dist="38100" dir="2700000" algn="tl" rotWithShape="0">
              <a:prstClr val="black">
                <a:alpha val="63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685800"/>
            <a:r>
              <a: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启秘</a:t>
            </a:r>
            <a:r>
              <a:rPr lang="en-US" altLang="zh-CN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Studio</a:t>
            </a:r>
            <a:endParaRPr lang="en-US" altLang="zh-CN" sz="28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522095" y="922655"/>
            <a:ext cx="1972310" cy="275590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l" defTabSz="685800"/>
            <a:r>
              <a:rPr lang="zh-CN" altLang="en-US" sz="12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数字人短视频一键生成</a:t>
            </a:r>
            <a:endParaRPr lang="zh-CN" altLang="en-US" sz="1200">
              <a:gradFill>
                <a:gsLst>
                  <a:gs pos="0">
                    <a:srgbClr val="C7AB76"/>
                  </a:gs>
                  <a:gs pos="100000">
                    <a:srgbClr val="FFFAC6"/>
                  </a:gs>
                  <a:gs pos="52000">
                    <a:srgbClr val="DAC38E"/>
                  </a:gs>
                </a:gsLst>
                <a:lin ang="108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Arial" panose="020B0604020202020204" pitchFamily="34" charset="0"/>
              <a:sym typeface="思源黑体 CN Light" panose="020B0300000000000000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477551" y="916964"/>
            <a:ext cx="1563217" cy="0"/>
          </a:xfrm>
          <a:prstGeom prst="line">
            <a:avLst/>
          </a:prstGeom>
          <a:ln w="12700">
            <a:gradFill>
              <a:gsLst>
                <a:gs pos="27000">
                  <a:schemeClr val="accent1">
                    <a:lumMod val="20000"/>
                    <a:lumOff val="80000"/>
                  </a:schemeClr>
                </a:gs>
                <a:gs pos="76000">
                  <a:schemeClr val="accent1">
                    <a:lumMod val="20000"/>
                    <a:lumOff val="80000"/>
                  </a:schemeClr>
                </a:gs>
                <a:gs pos="0">
                  <a:schemeClr val="accent2">
                    <a:alpha val="0"/>
                  </a:schemeClr>
                </a:gs>
                <a:gs pos="53000">
                  <a:srgbClr val="FFBF2F"/>
                </a:gs>
                <a:gs pos="100000">
                  <a:schemeClr val="accent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>
            <p:custDataLst>
              <p:tags r:id="rId1"/>
            </p:custDataLst>
          </p:nvPr>
        </p:nvSpPr>
        <p:spPr>
          <a:xfrm>
            <a:off x="7381240" y="2033905"/>
            <a:ext cx="673735" cy="683895"/>
          </a:xfrm>
          <a:prstGeom prst="ellipse">
            <a:avLst/>
          </a:prstGeom>
          <a:gradFill flip="none" rotWithShape="1">
            <a:gsLst>
              <a:gs pos="0">
                <a:srgbClr val="F5F5F5">
                  <a:alpha val="10000"/>
                </a:srgbClr>
              </a:gs>
              <a:gs pos="70000">
                <a:srgbClr val="F2F2F2">
                  <a:alpha val="0"/>
                </a:srgbClr>
              </a:gs>
            </a:gsLst>
            <a:lin ang="5400000" scaled="1"/>
            <a:tileRect/>
          </a:gradFill>
          <a:ln w="6350">
            <a:gradFill>
              <a:gsLst>
                <a:gs pos="0">
                  <a:srgbClr val="FFD4A0">
                    <a:alpha val="0"/>
                  </a:srgbClr>
                </a:gs>
                <a:gs pos="100000">
                  <a:srgbClr val="FFD4A0"/>
                </a:gs>
              </a:gsLst>
              <a:lin ang="16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"/>
            </p:custDataLst>
          </p:nvPr>
        </p:nvSpPr>
        <p:spPr>
          <a:xfrm>
            <a:off x="8215918" y="1905308"/>
            <a:ext cx="186352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傻瓜式操作</a:t>
            </a:r>
            <a:endParaRPr lang="zh-CN" altLang="en-US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3"/>
            </p:custDataLst>
          </p:nvPr>
        </p:nvSpPr>
        <p:spPr>
          <a:xfrm>
            <a:off x="8232205" y="2255926"/>
            <a:ext cx="3023450" cy="7835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10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r>
              <a:rPr lang="zh-CN" altLang="en-US">
                <a:cs typeface="思源黑体 CN Light" panose="020B0300000000000000" pitchFamily="34" charset="-122"/>
              </a:rPr>
              <a:t>一个视频=数字人＋视频（抠像）＋</a:t>
            </a:r>
            <a:r>
              <a:rPr lang="en-US" altLang="zh-CN">
                <a:cs typeface="思源黑体 CN Light" panose="020B0300000000000000" pitchFamily="34" charset="-122"/>
              </a:rPr>
              <a:t>TTS</a:t>
            </a:r>
            <a:r>
              <a:rPr lang="zh-CN" altLang="en-US">
                <a:cs typeface="思源黑体 CN Light" panose="020B0300000000000000" pitchFamily="34" charset="-122"/>
              </a:rPr>
              <a:t>文本＋图片任意组合+一键合成</a:t>
            </a:r>
            <a:r>
              <a:rPr lang="zh-CN" altLang="en-US">
                <a:cs typeface="思源黑体 CN Light" panose="020B0300000000000000" pitchFamily="34" charset="-122"/>
                <a:sym typeface="+mn-ea"/>
              </a:rPr>
              <a:t>。随时修改</a:t>
            </a:r>
            <a:r>
              <a:rPr lang="zh-CN" altLang="en-US">
                <a:cs typeface="思源黑体 CN Light" panose="020B0300000000000000" pitchFamily="34" charset="-122"/>
                <a:sym typeface="+mn-ea"/>
              </a:rPr>
              <a:t>资源，随时生成。</a:t>
            </a:r>
            <a:endParaRPr lang="zh-CN" altLang="en-US">
              <a:cs typeface="思源黑体 CN Light" panose="020B0300000000000000" pitchFamily="34" charset="-122"/>
              <a:sym typeface="+mn-ea"/>
            </a:endParaRPr>
          </a:p>
          <a:p>
            <a:endParaRPr lang="en-US" altLang="zh-CN">
              <a:cs typeface="思源黑体 CN Light" panose="020B0300000000000000" pitchFamily="3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"/>
            </p:custDataLst>
          </p:nvPr>
        </p:nvSpPr>
        <p:spPr>
          <a:xfrm>
            <a:off x="8215918" y="3267383"/>
            <a:ext cx="186352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资源</a:t>
            </a:r>
            <a:r>
              <a:rPr lang="zh-CN" altLang="en-US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丰富</a:t>
            </a:r>
            <a:endParaRPr lang="zh-CN" altLang="en-US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>
            <p:custDataLst>
              <p:tags r:id="rId5"/>
            </p:custDataLst>
          </p:nvPr>
        </p:nvSpPr>
        <p:spPr>
          <a:xfrm>
            <a:off x="8232205" y="3618001"/>
            <a:ext cx="3023450" cy="7835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10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r>
              <a:rPr lang="en-US" altLang="zh-CN">
                <a:cs typeface="思源黑体 CN Light" panose="020B0300000000000000" pitchFamily="34" charset="-122"/>
              </a:rPr>
              <a:t>80类风格的</a:t>
            </a:r>
            <a:r>
              <a:rPr lang="zh-CN" altLang="en-US">
                <a:cs typeface="思源黑体 CN Light" panose="020B0300000000000000" pitchFamily="34" charset="-122"/>
              </a:rPr>
              <a:t>精品视频</a:t>
            </a:r>
            <a:r>
              <a:rPr lang="en-US" altLang="zh-CN">
                <a:cs typeface="思源黑体 CN Light" panose="020B0300000000000000" pitchFamily="34" charset="-122"/>
              </a:rPr>
              <a:t>资源，多套</a:t>
            </a:r>
            <a:r>
              <a:rPr lang="zh-CN" altLang="en-US">
                <a:cs typeface="思源黑体 CN Light" panose="020B0300000000000000" pitchFamily="34" charset="-122"/>
                <a:sym typeface="+mn-ea"/>
              </a:rPr>
              <a:t>精品</a:t>
            </a:r>
            <a:r>
              <a:rPr lang="en-US" altLang="zh-CN">
                <a:cs typeface="思源黑体 CN Light" panose="020B0300000000000000" pitchFamily="34" charset="-122"/>
              </a:rPr>
              <a:t>数字人风格，</a:t>
            </a:r>
            <a:r>
              <a:rPr lang="zh-CN" altLang="en-US">
                <a:cs typeface="思源黑体 CN Light" panose="020B0300000000000000" pitchFamily="34" charset="-122"/>
              </a:rPr>
              <a:t>提供超写实数字人画像服务，</a:t>
            </a:r>
            <a:r>
              <a:rPr lang="en-US" altLang="zh-CN">
                <a:cs typeface="思源黑体 CN Light" panose="020B0300000000000000" pitchFamily="34" charset="-122"/>
              </a:rPr>
              <a:t>多种风格</a:t>
            </a:r>
            <a:r>
              <a:rPr lang="zh-CN" altLang="en-US">
                <a:cs typeface="思源黑体 CN Light" panose="020B0300000000000000" pitchFamily="34" charset="-122"/>
              </a:rPr>
              <a:t>精品</a:t>
            </a:r>
            <a:r>
              <a:rPr lang="en-US" altLang="zh-CN">
                <a:cs typeface="思源黑体 CN Light" panose="020B0300000000000000" pitchFamily="34" charset="-122"/>
              </a:rPr>
              <a:t>配音员。</a:t>
            </a:r>
            <a:r>
              <a:rPr lang="zh-CN" altLang="en-US">
                <a:cs typeface="思源黑体 CN Light" panose="020B0300000000000000" pitchFamily="34" charset="-122"/>
              </a:rPr>
              <a:t>实现短</a:t>
            </a:r>
            <a:r>
              <a:rPr lang="zh-CN" altLang="en-US">
                <a:cs typeface="思源黑体 CN Light" panose="020B0300000000000000" pitchFamily="34" charset="-122"/>
              </a:rPr>
              <a:t>视频一键生成</a:t>
            </a:r>
            <a:r>
              <a:rPr lang="en-US" altLang="zh-CN">
                <a:cs typeface="思源黑体 CN Light" panose="020B0300000000000000" pitchFamily="34" charset="-122"/>
              </a:rPr>
              <a:t>。</a:t>
            </a:r>
            <a:endParaRPr lang="en-US" altLang="zh-CN">
              <a:cs typeface="思源黑体 CN Light" panose="020B0300000000000000" pitchFamily="3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6"/>
            </p:custDataLst>
          </p:nvPr>
        </p:nvSpPr>
        <p:spPr>
          <a:xfrm>
            <a:off x="8215918" y="4629458"/>
            <a:ext cx="186352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Ai </a:t>
            </a:r>
            <a:r>
              <a:rPr lang="zh-CN" altLang="en-US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功能</a:t>
            </a:r>
            <a:r>
              <a:rPr lang="zh-CN" altLang="en-US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强大</a:t>
            </a:r>
            <a:endParaRPr lang="zh-CN" altLang="en-US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>
            <p:custDataLst>
              <p:tags r:id="rId7"/>
            </p:custDataLst>
          </p:nvPr>
        </p:nvSpPr>
        <p:spPr>
          <a:xfrm>
            <a:off x="8232205" y="4980076"/>
            <a:ext cx="3023450" cy="78359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>
              <a:lnSpc>
                <a:spcPct val="150000"/>
              </a:lnSpc>
              <a:defRPr sz="1000">
                <a:gradFill>
                  <a:gsLst>
                    <a:gs pos="0">
                      <a:srgbClr val="FFFAC6"/>
                    </a:gs>
                    <a:gs pos="46000">
                      <a:srgbClr val="DAC38E"/>
                    </a:gs>
                    <a:gs pos="100000">
                      <a:srgbClr val="C7AB76"/>
                    </a:gs>
                  </a:gsLst>
                  <a:lin ang="54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</a:defRPr>
            </a:lvl1pPr>
          </a:lstStyle>
          <a:p>
            <a:r>
              <a:rPr lang="zh-CN" altLang="en-US">
                <a:cs typeface="思源黑体 CN Light" panose="020B0300000000000000" pitchFamily="34" charset="-122"/>
              </a:rPr>
              <a:t>自由录制设置，</a:t>
            </a:r>
            <a:r>
              <a:rPr lang="en-US" altLang="zh-CN">
                <a:cs typeface="思源黑体 CN Light" panose="020B0300000000000000" pitchFamily="34" charset="-122"/>
              </a:rPr>
              <a:t>TTS</a:t>
            </a:r>
            <a:r>
              <a:rPr lang="zh-CN" altLang="en-US">
                <a:cs typeface="思源黑体 CN Light" panose="020B0300000000000000" pitchFamily="34" charset="-122"/>
              </a:rPr>
              <a:t>，数字语音驱动，前景绿屏抠像并自由缩放，文本设计，灯光设计，文档管理，以及自由姿态</a:t>
            </a:r>
            <a:r>
              <a:rPr lang="zh-CN" altLang="en-US">
                <a:cs typeface="思源黑体 CN Light" panose="020B0300000000000000" pitchFamily="34" charset="-122"/>
              </a:rPr>
              <a:t>匹配等等。</a:t>
            </a:r>
            <a:endParaRPr lang="en-US" altLang="zh-CN">
              <a:cs typeface="思源黑体 CN Light" panose="020B0300000000000000" pitchFamily="34" charset="-122"/>
            </a:endParaRPr>
          </a:p>
        </p:txBody>
      </p:sp>
      <p:sp>
        <p:nvSpPr>
          <p:cNvPr id="14" name="椭圆 13"/>
          <p:cNvSpPr/>
          <p:nvPr>
            <p:custDataLst>
              <p:tags r:id="rId8"/>
            </p:custDataLst>
          </p:nvPr>
        </p:nvSpPr>
        <p:spPr>
          <a:xfrm>
            <a:off x="7381240" y="3354705"/>
            <a:ext cx="673735" cy="683895"/>
          </a:xfrm>
          <a:prstGeom prst="ellipse">
            <a:avLst/>
          </a:prstGeom>
          <a:gradFill flip="none" rotWithShape="1">
            <a:gsLst>
              <a:gs pos="0">
                <a:srgbClr val="F5F5F5">
                  <a:alpha val="10000"/>
                </a:srgbClr>
              </a:gs>
              <a:gs pos="70000">
                <a:srgbClr val="F2F2F2">
                  <a:alpha val="0"/>
                </a:srgbClr>
              </a:gs>
            </a:gsLst>
            <a:lin ang="5400000" scaled="1"/>
            <a:tileRect/>
          </a:gradFill>
          <a:ln w="6350">
            <a:gradFill>
              <a:gsLst>
                <a:gs pos="0">
                  <a:srgbClr val="FFD4A0">
                    <a:alpha val="0"/>
                  </a:srgbClr>
                </a:gs>
                <a:gs pos="100000">
                  <a:srgbClr val="FFD4A0"/>
                </a:gs>
              </a:gsLst>
              <a:lin ang="16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sp>
        <p:nvSpPr>
          <p:cNvPr id="16" name="椭圆 15"/>
          <p:cNvSpPr/>
          <p:nvPr>
            <p:custDataLst>
              <p:tags r:id="rId9"/>
            </p:custDataLst>
          </p:nvPr>
        </p:nvSpPr>
        <p:spPr>
          <a:xfrm>
            <a:off x="7437120" y="4727575"/>
            <a:ext cx="673735" cy="683895"/>
          </a:xfrm>
          <a:prstGeom prst="ellipse">
            <a:avLst/>
          </a:prstGeom>
          <a:gradFill flip="none" rotWithShape="1">
            <a:gsLst>
              <a:gs pos="0">
                <a:srgbClr val="F5F5F5">
                  <a:alpha val="10000"/>
                </a:srgbClr>
              </a:gs>
              <a:gs pos="70000">
                <a:srgbClr val="F2F2F2">
                  <a:alpha val="0"/>
                </a:srgbClr>
              </a:gs>
            </a:gsLst>
            <a:lin ang="5400000" scaled="1"/>
            <a:tileRect/>
          </a:gradFill>
          <a:ln w="6350">
            <a:gradFill>
              <a:gsLst>
                <a:gs pos="0">
                  <a:srgbClr val="FFD4A0">
                    <a:alpha val="0"/>
                  </a:srgbClr>
                </a:gs>
                <a:gs pos="100000">
                  <a:srgbClr val="FFD4A0"/>
                </a:gs>
              </a:gsLst>
              <a:lin ang="162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pic>
        <p:nvPicPr>
          <p:cNvPr id="9" name="图片 8" descr="C:/Users/Administrator/Pictures/8发短信旮都是81.png8发短信旮都是81"/>
          <p:cNvPicPr>
            <a:picLocks noChangeAspect="1"/>
          </p:cNvPicPr>
          <p:nvPr/>
        </p:nvPicPr>
        <p:blipFill>
          <a:blip r:embed="rId10"/>
          <a:srcRect l="5425" r="5425"/>
          <a:stretch>
            <a:fillRect/>
          </a:stretch>
        </p:blipFill>
        <p:spPr>
          <a:xfrm>
            <a:off x="1490345" y="2112645"/>
            <a:ext cx="5238750" cy="338836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1337945" y="1988185"/>
            <a:ext cx="5542915" cy="3669030"/>
            <a:chOff x="1186" y="3671"/>
            <a:chExt cx="8089" cy="5773"/>
          </a:xfrm>
        </p:grpSpPr>
        <p:grpSp>
          <p:nvGrpSpPr>
            <p:cNvPr id="45" name="组合 44"/>
            <p:cNvGrpSpPr/>
            <p:nvPr/>
          </p:nvGrpSpPr>
          <p:grpSpPr>
            <a:xfrm>
              <a:off x="1186" y="3743"/>
              <a:ext cx="335" cy="352"/>
              <a:chOff x="1521" y="3910"/>
              <a:chExt cx="335" cy="352"/>
            </a:xfrm>
            <a:solidFill>
              <a:srgbClr val="FDE497"/>
            </a:solidFill>
          </p:grpSpPr>
          <p:sp>
            <p:nvSpPr>
              <p:cNvPr id="46" name="梯形 45"/>
              <p:cNvSpPr/>
              <p:nvPr>
                <p:custDataLst>
                  <p:tags r:id="rId11"/>
                </p:custDataLst>
              </p:nvPr>
            </p:nvSpPr>
            <p:spPr>
              <a:xfrm rot="5400000" flipH="1">
                <a:off x="1399" y="4074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47" name="梯形 46"/>
              <p:cNvSpPr/>
              <p:nvPr>
                <p:custDataLst>
                  <p:tags r:id="rId12"/>
                </p:custDataLst>
              </p:nvPr>
            </p:nvSpPr>
            <p:spPr>
              <a:xfrm rot="10800000" flipH="1">
                <a:off x="1566" y="391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 flipV="1">
              <a:off x="1231" y="9092"/>
              <a:ext cx="335" cy="352"/>
              <a:chOff x="1521" y="3910"/>
              <a:chExt cx="335" cy="352"/>
            </a:xfrm>
            <a:solidFill>
              <a:srgbClr val="FDE497"/>
            </a:solidFill>
          </p:grpSpPr>
          <p:sp>
            <p:nvSpPr>
              <p:cNvPr id="49" name="梯形 48"/>
              <p:cNvSpPr/>
              <p:nvPr>
                <p:custDataLst>
                  <p:tags r:id="rId13"/>
                </p:custDataLst>
              </p:nvPr>
            </p:nvSpPr>
            <p:spPr>
              <a:xfrm rot="5400000" flipH="1">
                <a:off x="1399" y="4074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50" name="梯形 49"/>
              <p:cNvSpPr/>
              <p:nvPr>
                <p:custDataLst>
                  <p:tags r:id="rId14"/>
                </p:custDataLst>
              </p:nvPr>
            </p:nvSpPr>
            <p:spPr>
              <a:xfrm rot="10800000" flipH="1">
                <a:off x="1566" y="391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 flipH="1">
              <a:off x="8896" y="3671"/>
              <a:ext cx="335" cy="352"/>
              <a:chOff x="1521" y="3910"/>
              <a:chExt cx="335" cy="352"/>
            </a:xfrm>
            <a:solidFill>
              <a:srgbClr val="FDE497"/>
            </a:solidFill>
          </p:grpSpPr>
          <p:sp>
            <p:nvSpPr>
              <p:cNvPr id="52" name="梯形 51"/>
              <p:cNvSpPr/>
              <p:nvPr>
                <p:custDataLst>
                  <p:tags r:id="rId15"/>
                </p:custDataLst>
              </p:nvPr>
            </p:nvSpPr>
            <p:spPr>
              <a:xfrm rot="5400000" flipH="1">
                <a:off x="1399" y="4074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53" name="梯形 52"/>
              <p:cNvSpPr/>
              <p:nvPr>
                <p:custDataLst>
                  <p:tags r:id="rId16"/>
                </p:custDataLst>
              </p:nvPr>
            </p:nvSpPr>
            <p:spPr>
              <a:xfrm rot="10800000" flipH="1">
                <a:off x="1566" y="391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 flipH="1" flipV="1">
              <a:off x="8941" y="9020"/>
              <a:ext cx="335" cy="352"/>
              <a:chOff x="1521" y="3910"/>
              <a:chExt cx="335" cy="352"/>
            </a:xfrm>
            <a:solidFill>
              <a:srgbClr val="FDE497"/>
            </a:solidFill>
          </p:grpSpPr>
          <p:sp>
            <p:nvSpPr>
              <p:cNvPr id="55" name="梯形 54"/>
              <p:cNvSpPr/>
              <p:nvPr>
                <p:custDataLst>
                  <p:tags r:id="rId17"/>
                </p:custDataLst>
              </p:nvPr>
            </p:nvSpPr>
            <p:spPr>
              <a:xfrm rot="5400000" flipH="1">
                <a:off x="1399" y="4074"/>
                <a:ext cx="310" cy="67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56" name="梯形 55"/>
              <p:cNvSpPr/>
              <p:nvPr>
                <p:custDataLst>
                  <p:tags r:id="rId18"/>
                </p:custDataLst>
              </p:nvPr>
            </p:nvSpPr>
            <p:spPr>
              <a:xfrm rot="10800000" flipH="1">
                <a:off x="1566" y="3910"/>
                <a:ext cx="290" cy="72"/>
              </a:xfrm>
              <a:prstGeom prst="trapezoid">
                <a:avLst>
                  <a:gd name="adj" fmla="val 93471"/>
                </a:avLst>
              </a:prstGeom>
              <a:grpFill/>
              <a:ln w="12700" cap="flat" cmpd="sng" algn="ctr">
                <a:noFill/>
                <a:prstDash val="solid"/>
                <a:miter lim="800000"/>
              </a:ln>
              <a:effectLst>
                <a:outerShdw blurRad="190500" algn="ctr" rotWithShape="0">
                  <a:srgbClr val="15D2FD">
                    <a:alpha val="40000"/>
                  </a:srgbClr>
                </a:outerShdw>
              </a:effectLst>
            </p:spPr>
            <p:txBody>
              <a:bodyPr rtlCol="0" anchor="ctr"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7503160" y="3479800"/>
            <a:ext cx="428625" cy="398780"/>
            <a:chOff x="2438399" y="4906963"/>
            <a:chExt cx="465137" cy="430213"/>
          </a:xfrm>
          <a:gradFill>
            <a:gsLst>
              <a:gs pos="50000">
                <a:schemeClr val="accent2"/>
              </a:gs>
              <a:gs pos="0">
                <a:schemeClr val="accent2">
                  <a:lumMod val="25000"/>
                  <a:lumOff val="75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</p:grpSpPr>
        <p:sp>
          <p:nvSpPr>
            <p:cNvPr id="23" name="Freeform 43"/>
            <p:cNvSpPr>
              <a:spLocks noEditPoints="1"/>
            </p:cNvSpPr>
            <p:nvPr/>
          </p:nvSpPr>
          <p:spPr bwMode="auto">
            <a:xfrm>
              <a:off x="2438399" y="5080001"/>
              <a:ext cx="230187" cy="231775"/>
            </a:xfrm>
            <a:custGeom>
              <a:avLst/>
              <a:gdLst>
                <a:gd name="T0" fmla="*/ 101 w 351"/>
                <a:gd name="T1" fmla="*/ 239 h 353"/>
                <a:gd name="T2" fmla="*/ 172 w 351"/>
                <a:gd name="T3" fmla="*/ 119 h 353"/>
                <a:gd name="T4" fmla="*/ 234 w 351"/>
                <a:gd name="T5" fmla="*/ 151 h 353"/>
                <a:gd name="T6" fmla="*/ 188 w 351"/>
                <a:gd name="T7" fmla="*/ 0 h 353"/>
                <a:gd name="T8" fmla="*/ 1 w 351"/>
                <a:gd name="T9" fmla="*/ 31 h 353"/>
                <a:gd name="T10" fmla="*/ 56 w 351"/>
                <a:gd name="T11" fmla="*/ 60 h 353"/>
                <a:gd name="T12" fmla="*/ 14 w 351"/>
                <a:gd name="T13" fmla="*/ 123 h 353"/>
                <a:gd name="T14" fmla="*/ 29 w 351"/>
                <a:gd name="T15" fmla="*/ 201 h 353"/>
                <a:gd name="T16" fmla="*/ 120 w 351"/>
                <a:gd name="T17" fmla="*/ 332 h 353"/>
                <a:gd name="T18" fmla="*/ 101 w 351"/>
                <a:gd name="T19" fmla="*/ 239 h 353"/>
                <a:gd name="T20" fmla="*/ 334 w 351"/>
                <a:gd name="T21" fmla="*/ 214 h 353"/>
                <a:gd name="T22" fmla="*/ 334 w 351"/>
                <a:gd name="T23" fmla="*/ 214 h 353"/>
                <a:gd name="T24" fmla="*/ 132 w 351"/>
                <a:gd name="T25" fmla="*/ 221 h 353"/>
                <a:gd name="T26" fmla="*/ 125 w 351"/>
                <a:gd name="T27" fmla="*/ 282 h 353"/>
                <a:gd name="T28" fmla="*/ 144 w 351"/>
                <a:gd name="T29" fmla="*/ 340 h 353"/>
                <a:gd name="T30" fmla="*/ 185 w 351"/>
                <a:gd name="T31" fmla="*/ 353 h 353"/>
                <a:gd name="T32" fmla="*/ 351 w 351"/>
                <a:gd name="T33" fmla="*/ 345 h 353"/>
                <a:gd name="T34" fmla="*/ 334 w 351"/>
                <a:gd name="T35" fmla="*/ 214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1" h="353">
                  <a:moveTo>
                    <a:pt x="101" y="239"/>
                  </a:moveTo>
                  <a:cubicBezTo>
                    <a:pt x="102" y="212"/>
                    <a:pt x="149" y="149"/>
                    <a:pt x="172" y="119"/>
                  </a:cubicBezTo>
                  <a:lnTo>
                    <a:pt x="234" y="151"/>
                  </a:lnTo>
                  <a:lnTo>
                    <a:pt x="188" y="0"/>
                  </a:lnTo>
                  <a:lnTo>
                    <a:pt x="1" y="31"/>
                  </a:lnTo>
                  <a:lnTo>
                    <a:pt x="56" y="60"/>
                  </a:lnTo>
                  <a:cubicBezTo>
                    <a:pt x="43" y="77"/>
                    <a:pt x="24" y="104"/>
                    <a:pt x="14" y="123"/>
                  </a:cubicBezTo>
                  <a:cubicBezTo>
                    <a:pt x="0" y="154"/>
                    <a:pt x="14" y="172"/>
                    <a:pt x="29" y="201"/>
                  </a:cubicBezTo>
                  <a:cubicBezTo>
                    <a:pt x="44" y="230"/>
                    <a:pt x="120" y="332"/>
                    <a:pt x="120" y="332"/>
                  </a:cubicBezTo>
                  <a:cubicBezTo>
                    <a:pt x="120" y="332"/>
                    <a:pt x="100" y="276"/>
                    <a:pt x="101" y="239"/>
                  </a:cubicBezTo>
                  <a:close/>
                  <a:moveTo>
                    <a:pt x="334" y="214"/>
                  </a:moveTo>
                  <a:lnTo>
                    <a:pt x="334" y="214"/>
                  </a:lnTo>
                  <a:lnTo>
                    <a:pt x="132" y="221"/>
                  </a:lnTo>
                  <a:cubicBezTo>
                    <a:pt x="132" y="221"/>
                    <a:pt x="115" y="229"/>
                    <a:pt x="125" y="282"/>
                  </a:cubicBezTo>
                  <a:cubicBezTo>
                    <a:pt x="133" y="322"/>
                    <a:pt x="144" y="340"/>
                    <a:pt x="144" y="340"/>
                  </a:cubicBezTo>
                  <a:cubicBezTo>
                    <a:pt x="144" y="340"/>
                    <a:pt x="151" y="352"/>
                    <a:pt x="185" y="353"/>
                  </a:cubicBezTo>
                  <a:cubicBezTo>
                    <a:pt x="214" y="353"/>
                    <a:pt x="351" y="345"/>
                    <a:pt x="351" y="345"/>
                  </a:cubicBezTo>
                  <a:lnTo>
                    <a:pt x="334" y="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Freeform 44"/>
            <p:cNvSpPr>
              <a:spLocks noEditPoints="1"/>
            </p:cNvSpPr>
            <p:nvPr/>
          </p:nvSpPr>
          <p:spPr bwMode="auto">
            <a:xfrm>
              <a:off x="2522537" y="4906963"/>
              <a:ext cx="295275" cy="161925"/>
            </a:xfrm>
            <a:custGeom>
              <a:avLst/>
              <a:gdLst>
                <a:gd name="T0" fmla="*/ 222 w 450"/>
                <a:gd name="T1" fmla="*/ 42 h 247"/>
                <a:gd name="T2" fmla="*/ 285 w 450"/>
                <a:gd name="T3" fmla="*/ 170 h 247"/>
                <a:gd name="T4" fmla="*/ 226 w 450"/>
                <a:gd name="T5" fmla="*/ 202 h 247"/>
                <a:gd name="T6" fmla="*/ 401 w 450"/>
                <a:gd name="T7" fmla="*/ 226 h 247"/>
                <a:gd name="T8" fmla="*/ 450 w 450"/>
                <a:gd name="T9" fmla="*/ 81 h 247"/>
                <a:gd name="T10" fmla="*/ 397 w 450"/>
                <a:gd name="T11" fmla="*/ 110 h 247"/>
                <a:gd name="T12" fmla="*/ 366 w 450"/>
                <a:gd name="T13" fmla="*/ 38 h 247"/>
                <a:gd name="T14" fmla="*/ 293 w 450"/>
                <a:gd name="T15" fmla="*/ 5 h 247"/>
                <a:gd name="T16" fmla="*/ 134 w 450"/>
                <a:gd name="T17" fmla="*/ 3 h 247"/>
                <a:gd name="T18" fmla="*/ 222 w 450"/>
                <a:gd name="T19" fmla="*/ 42 h 247"/>
                <a:gd name="T20" fmla="*/ 119 w 450"/>
                <a:gd name="T21" fmla="*/ 247 h 247"/>
                <a:gd name="T22" fmla="*/ 119 w 450"/>
                <a:gd name="T23" fmla="*/ 247 h 247"/>
                <a:gd name="T24" fmla="*/ 221 w 450"/>
                <a:gd name="T25" fmla="*/ 78 h 247"/>
                <a:gd name="T26" fmla="*/ 173 w 450"/>
                <a:gd name="T27" fmla="*/ 37 h 247"/>
                <a:gd name="T28" fmla="*/ 115 w 450"/>
                <a:gd name="T29" fmla="*/ 18 h 247"/>
                <a:gd name="T30" fmla="*/ 82 w 450"/>
                <a:gd name="T31" fmla="*/ 44 h 247"/>
                <a:gd name="T32" fmla="*/ 0 w 450"/>
                <a:gd name="T33" fmla="*/ 185 h 247"/>
                <a:gd name="T34" fmla="*/ 119 w 450"/>
                <a:gd name="T35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0" h="247">
                  <a:moveTo>
                    <a:pt x="222" y="42"/>
                  </a:moveTo>
                  <a:cubicBezTo>
                    <a:pt x="245" y="58"/>
                    <a:pt x="273" y="134"/>
                    <a:pt x="285" y="170"/>
                  </a:cubicBezTo>
                  <a:lnTo>
                    <a:pt x="226" y="202"/>
                  </a:lnTo>
                  <a:lnTo>
                    <a:pt x="401" y="226"/>
                  </a:lnTo>
                  <a:lnTo>
                    <a:pt x="450" y="81"/>
                  </a:lnTo>
                  <a:lnTo>
                    <a:pt x="397" y="110"/>
                  </a:lnTo>
                  <a:cubicBezTo>
                    <a:pt x="389" y="89"/>
                    <a:pt x="377" y="57"/>
                    <a:pt x="366" y="38"/>
                  </a:cubicBezTo>
                  <a:cubicBezTo>
                    <a:pt x="347" y="8"/>
                    <a:pt x="325" y="10"/>
                    <a:pt x="293" y="5"/>
                  </a:cubicBezTo>
                  <a:cubicBezTo>
                    <a:pt x="260" y="0"/>
                    <a:pt x="134" y="3"/>
                    <a:pt x="134" y="3"/>
                  </a:cubicBezTo>
                  <a:cubicBezTo>
                    <a:pt x="134" y="3"/>
                    <a:pt x="192" y="19"/>
                    <a:pt x="222" y="42"/>
                  </a:cubicBezTo>
                  <a:close/>
                  <a:moveTo>
                    <a:pt x="119" y="247"/>
                  </a:moveTo>
                  <a:lnTo>
                    <a:pt x="119" y="247"/>
                  </a:lnTo>
                  <a:lnTo>
                    <a:pt x="221" y="78"/>
                  </a:lnTo>
                  <a:cubicBezTo>
                    <a:pt x="221" y="78"/>
                    <a:pt x="223" y="60"/>
                    <a:pt x="173" y="37"/>
                  </a:cubicBezTo>
                  <a:cubicBezTo>
                    <a:pt x="136" y="19"/>
                    <a:pt x="115" y="18"/>
                    <a:pt x="115" y="18"/>
                  </a:cubicBezTo>
                  <a:cubicBezTo>
                    <a:pt x="115" y="18"/>
                    <a:pt x="100" y="17"/>
                    <a:pt x="82" y="44"/>
                  </a:cubicBezTo>
                  <a:cubicBezTo>
                    <a:pt x="66" y="68"/>
                    <a:pt x="0" y="185"/>
                    <a:pt x="0" y="185"/>
                  </a:cubicBezTo>
                  <a:lnTo>
                    <a:pt x="119" y="2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Freeform 45"/>
            <p:cNvSpPr>
              <a:spLocks noEditPoints="1"/>
            </p:cNvSpPr>
            <p:nvPr/>
          </p:nvSpPr>
          <p:spPr bwMode="auto">
            <a:xfrm>
              <a:off x="2692399" y="5038726"/>
              <a:ext cx="211137" cy="298450"/>
            </a:xfrm>
            <a:custGeom>
              <a:avLst/>
              <a:gdLst>
                <a:gd name="T0" fmla="*/ 256 w 324"/>
                <a:gd name="T1" fmla="*/ 262 h 453"/>
                <a:gd name="T2" fmla="*/ 114 w 324"/>
                <a:gd name="T3" fmla="*/ 265 h 453"/>
                <a:gd name="T4" fmla="*/ 105 w 324"/>
                <a:gd name="T5" fmla="*/ 198 h 453"/>
                <a:gd name="T6" fmla="*/ 0 w 324"/>
                <a:gd name="T7" fmla="*/ 331 h 453"/>
                <a:gd name="T8" fmla="*/ 137 w 324"/>
                <a:gd name="T9" fmla="*/ 453 h 453"/>
                <a:gd name="T10" fmla="*/ 130 w 324"/>
                <a:gd name="T11" fmla="*/ 392 h 453"/>
                <a:gd name="T12" fmla="*/ 207 w 324"/>
                <a:gd name="T13" fmla="*/ 394 h 453"/>
                <a:gd name="T14" fmla="*/ 265 w 324"/>
                <a:gd name="T15" fmla="*/ 341 h 453"/>
                <a:gd name="T16" fmla="*/ 324 w 324"/>
                <a:gd name="T17" fmla="*/ 198 h 453"/>
                <a:gd name="T18" fmla="*/ 256 w 324"/>
                <a:gd name="T19" fmla="*/ 262 h 453"/>
                <a:gd name="T20" fmla="*/ 102 w 324"/>
                <a:gd name="T21" fmla="*/ 82 h 453"/>
                <a:gd name="T22" fmla="*/ 102 w 324"/>
                <a:gd name="T23" fmla="*/ 82 h 453"/>
                <a:gd name="T24" fmla="*/ 223 w 324"/>
                <a:gd name="T25" fmla="*/ 246 h 453"/>
                <a:gd name="T26" fmla="*/ 279 w 324"/>
                <a:gd name="T27" fmla="*/ 219 h 453"/>
                <a:gd name="T28" fmla="*/ 317 w 324"/>
                <a:gd name="T29" fmla="*/ 174 h 453"/>
                <a:gd name="T30" fmla="*/ 305 w 324"/>
                <a:gd name="T31" fmla="*/ 134 h 453"/>
                <a:gd name="T32" fmla="*/ 203 w 324"/>
                <a:gd name="T33" fmla="*/ 0 h 453"/>
                <a:gd name="T34" fmla="*/ 102 w 324"/>
                <a:gd name="T35" fmla="*/ 82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4" h="453">
                  <a:moveTo>
                    <a:pt x="256" y="262"/>
                  </a:moveTo>
                  <a:cubicBezTo>
                    <a:pt x="232" y="276"/>
                    <a:pt x="152" y="269"/>
                    <a:pt x="114" y="265"/>
                  </a:cubicBezTo>
                  <a:lnTo>
                    <a:pt x="105" y="198"/>
                  </a:lnTo>
                  <a:lnTo>
                    <a:pt x="0" y="331"/>
                  </a:lnTo>
                  <a:lnTo>
                    <a:pt x="137" y="453"/>
                  </a:lnTo>
                  <a:lnTo>
                    <a:pt x="130" y="392"/>
                  </a:lnTo>
                  <a:cubicBezTo>
                    <a:pt x="152" y="394"/>
                    <a:pt x="186" y="396"/>
                    <a:pt x="207" y="394"/>
                  </a:cubicBezTo>
                  <a:cubicBezTo>
                    <a:pt x="242" y="390"/>
                    <a:pt x="249" y="369"/>
                    <a:pt x="265" y="341"/>
                  </a:cubicBezTo>
                  <a:cubicBezTo>
                    <a:pt x="281" y="314"/>
                    <a:pt x="324" y="198"/>
                    <a:pt x="324" y="198"/>
                  </a:cubicBezTo>
                  <a:cubicBezTo>
                    <a:pt x="324" y="198"/>
                    <a:pt x="288" y="243"/>
                    <a:pt x="256" y="262"/>
                  </a:cubicBezTo>
                  <a:close/>
                  <a:moveTo>
                    <a:pt x="102" y="82"/>
                  </a:moveTo>
                  <a:lnTo>
                    <a:pt x="102" y="82"/>
                  </a:lnTo>
                  <a:lnTo>
                    <a:pt x="223" y="246"/>
                  </a:lnTo>
                  <a:cubicBezTo>
                    <a:pt x="223" y="246"/>
                    <a:pt x="239" y="255"/>
                    <a:pt x="279" y="219"/>
                  </a:cubicBezTo>
                  <a:cubicBezTo>
                    <a:pt x="308" y="192"/>
                    <a:pt x="317" y="174"/>
                    <a:pt x="317" y="174"/>
                  </a:cubicBezTo>
                  <a:cubicBezTo>
                    <a:pt x="317" y="174"/>
                    <a:pt x="323" y="161"/>
                    <a:pt x="305" y="134"/>
                  </a:cubicBezTo>
                  <a:cubicBezTo>
                    <a:pt x="288" y="108"/>
                    <a:pt x="203" y="0"/>
                    <a:pt x="203" y="0"/>
                  </a:cubicBezTo>
                  <a:lnTo>
                    <a:pt x="102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5" name="Freeform 35"/>
          <p:cNvSpPr>
            <a:spLocks noEditPoints="1" noChangeArrowheads="1"/>
          </p:cNvSpPr>
          <p:nvPr>
            <p:custDataLst>
              <p:tags r:id="rId19"/>
            </p:custDataLst>
          </p:nvPr>
        </p:nvSpPr>
        <p:spPr bwMode="auto">
          <a:xfrm>
            <a:off x="7567295" y="4862830"/>
            <a:ext cx="441325" cy="312420"/>
          </a:xfrm>
          <a:custGeom>
            <a:avLst/>
            <a:gdLst>
              <a:gd name="T0" fmla="*/ 2147483647 w 157"/>
              <a:gd name="T1" fmla="*/ 2147483647 h 106"/>
              <a:gd name="T2" fmla="*/ 2147483647 w 157"/>
              <a:gd name="T3" fmla="*/ 2147483647 h 106"/>
              <a:gd name="T4" fmla="*/ 2147483647 w 157"/>
              <a:gd name="T5" fmla="*/ 0 h 106"/>
              <a:gd name="T6" fmla="*/ 2147483647 w 157"/>
              <a:gd name="T7" fmla="*/ 2147483647 h 106"/>
              <a:gd name="T8" fmla="*/ 2147483647 w 157"/>
              <a:gd name="T9" fmla="*/ 2147483647 h 106"/>
              <a:gd name="T10" fmla="*/ 2147483647 w 157"/>
              <a:gd name="T11" fmla="*/ 2147483647 h 106"/>
              <a:gd name="T12" fmla="*/ 2147483647 w 157"/>
              <a:gd name="T13" fmla="*/ 2147483647 h 106"/>
              <a:gd name="T14" fmla="*/ 0 w 157"/>
              <a:gd name="T15" fmla="*/ 2147483647 h 106"/>
              <a:gd name="T16" fmla="*/ 2147483647 w 157"/>
              <a:gd name="T17" fmla="*/ 2147483647 h 106"/>
              <a:gd name="T18" fmla="*/ 2147483647 w 157"/>
              <a:gd name="T19" fmla="*/ 2147483647 h 106"/>
              <a:gd name="T20" fmla="*/ 2147483647 w 157"/>
              <a:gd name="T21" fmla="*/ 2147483647 h 106"/>
              <a:gd name="T22" fmla="*/ 2147483647 w 157"/>
              <a:gd name="T23" fmla="*/ 2147483647 h 106"/>
              <a:gd name="T24" fmla="*/ 2147483647 w 157"/>
              <a:gd name="T25" fmla="*/ 2147483647 h 106"/>
              <a:gd name="T26" fmla="*/ 2147483647 w 157"/>
              <a:gd name="T27" fmla="*/ 2147483647 h 106"/>
              <a:gd name="T28" fmla="*/ 2147483647 w 157"/>
              <a:gd name="T29" fmla="*/ 2147483647 h 106"/>
              <a:gd name="T30" fmla="*/ 2147483647 w 157"/>
              <a:gd name="T31" fmla="*/ 2147483647 h 106"/>
              <a:gd name="T32" fmla="*/ 2147483647 w 157"/>
              <a:gd name="T33" fmla="*/ 2147483647 h 106"/>
              <a:gd name="T34" fmla="*/ 2147483647 w 157"/>
              <a:gd name="T35" fmla="*/ 2147483647 h 106"/>
              <a:gd name="T36" fmla="*/ 2147483647 w 157"/>
              <a:gd name="T37" fmla="*/ 2147483647 h 106"/>
              <a:gd name="T38" fmla="*/ 2147483647 w 157"/>
              <a:gd name="T39" fmla="*/ 2147483647 h 106"/>
              <a:gd name="T40" fmla="*/ 2147483647 w 157"/>
              <a:gd name="T41" fmla="*/ 2147483647 h 106"/>
              <a:gd name="T42" fmla="*/ 2147483647 w 157"/>
              <a:gd name="T43" fmla="*/ 2147483647 h 106"/>
              <a:gd name="T44" fmla="*/ 2147483647 w 157"/>
              <a:gd name="T45" fmla="*/ 2147483647 h 106"/>
              <a:gd name="T46" fmla="*/ 2147483647 w 157"/>
              <a:gd name="T47" fmla="*/ 2147483647 h 106"/>
              <a:gd name="T48" fmla="*/ 2147483647 w 157"/>
              <a:gd name="T49" fmla="*/ 2147483647 h 106"/>
              <a:gd name="T50" fmla="*/ 2147483647 w 157"/>
              <a:gd name="T51" fmla="*/ 2147483647 h 106"/>
              <a:gd name="T52" fmla="*/ 2147483647 w 157"/>
              <a:gd name="T53" fmla="*/ 2147483647 h 106"/>
              <a:gd name="T54" fmla="*/ 2147483647 w 157"/>
              <a:gd name="T55" fmla="*/ 2147483647 h 106"/>
              <a:gd name="T56" fmla="*/ 2147483647 w 157"/>
              <a:gd name="T57" fmla="*/ 2147483647 h 106"/>
              <a:gd name="T58" fmla="*/ 2147483647 w 157"/>
              <a:gd name="T59" fmla="*/ 2147483647 h 106"/>
              <a:gd name="T60" fmla="*/ 2147483647 w 157"/>
              <a:gd name="T61" fmla="*/ 2147483647 h 106"/>
              <a:gd name="T62" fmla="*/ 2147483647 w 157"/>
              <a:gd name="T63" fmla="*/ 2147483647 h 106"/>
              <a:gd name="T64" fmla="*/ 2147483647 w 157"/>
              <a:gd name="T65" fmla="*/ 2147483647 h 106"/>
              <a:gd name="T66" fmla="*/ 2147483647 w 157"/>
              <a:gd name="T67" fmla="*/ 2147483647 h 106"/>
              <a:gd name="T68" fmla="*/ 2147483647 w 157"/>
              <a:gd name="T69" fmla="*/ 2147483647 h 106"/>
              <a:gd name="T70" fmla="*/ 2147483647 w 157"/>
              <a:gd name="T71" fmla="*/ 2147483647 h 106"/>
              <a:gd name="T72" fmla="*/ 2147483647 w 157"/>
              <a:gd name="T73" fmla="*/ 2147483647 h 106"/>
              <a:gd name="T74" fmla="*/ 2147483647 w 157"/>
              <a:gd name="T75" fmla="*/ 2147483647 h 10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57"/>
              <a:gd name="T115" fmla="*/ 0 h 106"/>
              <a:gd name="T116" fmla="*/ 157 w 157"/>
              <a:gd name="T117" fmla="*/ 106 h 10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gradFill>
            <a:gsLst>
              <a:gs pos="50000">
                <a:schemeClr val="accent2"/>
              </a:gs>
              <a:gs pos="0">
                <a:schemeClr val="accent2">
                  <a:lumMod val="25000"/>
                  <a:lumOff val="75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>
            <a:noFill/>
          </a:ln>
        </p:spPr>
        <p:txBody>
          <a:bodyPr/>
          <a:p>
            <a:endParaRPr lang="zh-CN" altLang="en-US" sz="13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KSO_Shape"/>
          <p:cNvSpPr/>
          <p:nvPr>
            <p:custDataLst>
              <p:tags r:id="rId20"/>
            </p:custDataLst>
          </p:nvPr>
        </p:nvSpPr>
        <p:spPr bwMode="auto">
          <a:xfrm>
            <a:off x="7503160" y="2108200"/>
            <a:ext cx="452120" cy="422275"/>
          </a:xfrm>
          <a:custGeom>
            <a:avLst/>
            <a:gdLst>
              <a:gd name="T0" fmla="*/ 1264650 w 2063750"/>
              <a:gd name="T1" fmla="*/ 933236 h 1925638"/>
              <a:gd name="T2" fmla="*/ 1205010 w 2063750"/>
              <a:gd name="T3" fmla="*/ 981200 h 1925638"/>
              <a:gd name="T4" fmla="*/ 1169637 w 2063750"/>
              <a:gd name="T5" fmla="*/ 913641 h 1925638"/>
              <a:gd name="T6" fmla="*/ 1863628 w 2063750"/>
              <a:gd name="T7" fmla="*/ 619424 h 1925638"/>
              <a:gd name="T8" fmla="*/ 1873035 w 2063750"/>
              <a:gd name="T9" fmla="*/ 667280 h 1925638"/>
              <a:gd name="T10" fmla="*/ 1691374 w 2063750"/>
              <a:gd name="T11" fmla="*/ 669322 h 1925638"/>
              <a:gd name="T12" fmla="*/ 1696077 w 2063750"/>
              <a:gd name="T13" fmla="*/ 621175 h 1925638"/>
              <a:gd name="T14" fmla="*/ 742063 w 2063750"/>
              <a:gd name="T15" fmla="*/ 629637 h 1925638"/>
              <a:gd name="T16" fmla="*/ 727975 w 2063750"/>
              <a:gd name="T17" fmla="*/ 676034 h 1925638"/>
              <a:gd name="T18" fmla="*/ 550987 w 2063750"/>
              <a:gd name="T19" fmla="*/ 656483 h 1925638"/>
              <a:gd name="T20" fmla="*/ 577990 w 2063750"/>
              <a:gd name="T21" fmla="*/ 615922 h 1925638"/>
              <a:gd name="T22" fmla="*/ 1273128 w 2063750"/>
              <a:gd name="T23" fmla="*/ 560052 h 1925638"/>
              <a:gd name="T24" fmla="*/ 1196826 w 2063750"/>
              <a:gd name="T25" fmla="*/ 846374 h 1925638"/>
              <a:gd name="T26" fmla="*/ 1157651 w 2063750"/>
              <a:gd name="T27" fmla="*/ 551279 h 1925638"/>
              <a:gd name="T28" fmla="*/ 1196634 w 2063750"/>
              <a:gd name="T29" fmla="*/ 394965 h 1925638"/>
              <a:gd name="T30" fmla="*/ 1004375 w 2063750"/>
              <a:gd name="T31" fmla="*/ 453667 h 1925638"/>
              <a:gd name="T32" fmla="*/ 916159 w 2063750"/>
              <a:gd name="T33" fmla="*/ 617446 h 1925638"/>
              <a:gd name="T34" fmla="*/ 942243 w 2063750"/>
              <a:gd name="T35" fmla="*/ 775648 h 1925638"/>
              <a:gd name="T36" fmla="*/ 1065042 w 2063750"/>
              <a:gd name="T37" fmla="*/ 952636 h 1925638"/>
              <a:gd name="T38" fmla="*/ 1352258 w 2063750"/>
              <a:gd name="T39" fmla="*/ 1009577 h 1925638"/>
              <a:gd name="T40" fmla="*/ 1456007 w 2063750"/>
              <a:gd name="T41" fmla="*/ 831122 h 1925638"/>
              <a:gd name="T42" fmla="*/ 1514915 w 2063750"/>
              <a:gd name="T43" fmla="*/ 694346 h 1925638"/>
              <a:gd name="T44" fmla="*/ 1484729 w 2063750"/>
              <a:gd name="T45" fmla="*/ 506499 h 1925638"/>
              <a:gd name="T46" fmla="*/ 1323829 w 2063750"/>
              <a:gd name="T47" fmla="*/ 407879 h 1925638"/>
              <a:gd name="T48" fmla="*/ 1277230 w 2063750"/>
              <a:gd name="T49" fmla="*/ 330686 h 1925638"/>
              <a:gd name="T50" fmla="*/ 1483556 w 2063750"/>
              <a:gd name="T51" fmla="*/ 408467 h 1925638"/>
              <a:gd name="T52" fmla="*/ 1585840 w 2063750"/>
              <a:gd name="T53" fmla="*/ 598074 h 1925638"/>
              <a:gd name="T54" fmla="*/ 1556532 w 2063750"/>
              <a:gd name="T55" fmla="*/ 799717 h 1925638"/>
              <a:gd name="T56" fmla="*/ 1444577 w 2063750"/>
              <a:gd name="T57" fmla="*/ 953809 h 1925638"/>
              <a:gd name="T58" fmla="*/ 1379514 w 2063750"/>
              <a:gd name="T59" fmla="*/ 1234993 h 1925638"/>
              <a:gd name="T60" fmla="*/ 1224769 w 2063750"/>
              <a:gd name="T61" fmla="*/ 1299859 h 1925638"/>
              <a:gd name="T62" fmla="*/ 973458 w 2063750"/>
              <a:gd name="T63" fmla="*/ 1301550 h 1925638"/>
              <a:gd name="T64" fmla="*/ 884643 w 2063750"/>
              <a:gd name="T65" fmla="*/ 1352828 h 1925638"/>
              <a:gd name="T66" fmla="*/ 1171315 w 2063750"/>
              <a:gd name="T67" fmla="*/ 1381250 h 1925638"/>
              <a:gd name="T68" fmla="*/ 1609826 w 2063750"/>
              <a:gd name="T69" fmla="*/ 1205732 h 1925638"/>
              <a:gd name="T70" fmla="*/ 1769285 w 2063750"/>
              <a:gd name="T71" fmla="*/ 1202215 h 1925638"/>
              <a:gd name="T72" fmla="*/ 1698033 w 2063750"/>
              <a:gd name="T73" fmla="*/ 1343539 h 1925638"/>
              <a:gd name="T74" fmla="*/ 1830840 w 2063750"/>
              <a:gd name="T75" fmla="*/ 1309461 h 1925638"/>
              <a:gd name="T76" fmla="*/ 1902362 w 2063750"/>
              <a:gd name="T77" fmla="*/ 1344330 h 1925638"/>
              <a:gd name="T78" fmla="*/ 1805632 w 2063750"/>
              <a:gd name="T79" fmla="*/ 1426962 h 1925638"/>
              <a:gd name="T80" fmla="*/ 1115916 w 2063750"/>
              <a:gd name="T81" fmla="*/ 1759833 h 1925638"/>
              <a:gd name="T82" fmla="*/ 544327 w 2063750"/>
              <a:gd name="T83" fmla="*/ 1713829 h 1925638"/>
              <a:gd name="T84" fmla="*/ 50124 w 2063750"/>
              <a:gd name="T85" fmla="*/ 1388576 h 1925638"/>
              <a:gd name="T86" fmla="*/ 277587 w 2063750"/>
              <a:gd name="T87" fmla="*/ 1364841 h 1925638"/>
              <a:gd name="T88" fmla="*/ 557812 w 2063750"/>
              <a:gd name="T89" fmla="*/ 1209541 h 1925638"/>
              <a:gd name="T90" fmla="*/ 1023426 w 2063750"/>
              <a:gd name="T91" fmla="*/ 1057126 h 1925638"/>
              <a:gd name="T92" fmla="*/ 919090 w 2063750"/>
              <a:gd name="T93" fmla="*/ 864876 h 1925638"/>
              <a:gd name="T94" fmla="*/ 854320 w 2063750"/>
              <a:gd name="T95" fmla="*/ 707847 h 1925638"/>
              <a:gd name="T96" fmla="*/ 887730 w 2063750"/>
              <a:gd name="T97" fmla="*/ 478909 h 1925638"/>
              <a:gd name="T98" fmla="*/ 1065042 w 2063750"/>
              <a:gd name="T99" fmla="*/ 350938 h 1925638"/>
              <a:gd name="T100" fmla="*/ 1690144 w 2063750"/>
              <a:gd name="T101" fmla="*/ 203159 h 1925638"/>
              <a:gd name="T102" fmla="*/ 1700127 w 2063750"/>
              <a:gd name="T103" fmla="*/ 250943 h 1925638"/>
              <a:gd name="T104" fmla="*/ 1558014 w 2063750"/>
              <a:gd name="T105" fmla="*/ 348271 h 1925638"/>
              <a:gd name="T106" fmla="*/ 1655497 w 2063750"/>
              <a:gd name="T107" fmla="*/ 206383 h 1925638"/>
              <a:gd name="T108" fmla="*/ 904489 w 2063750"/>
              <a:gd name="T109" fmla="*/ 306056 h 1925638"/>
              <a:gd name="T110" fmla="*/ 895180 w 2063750"/>
              <a:gd name="T111" fmla="*/ 353841 h 1925638"/>
              <a:gd name="T112" fmla="*/ 757001 w 2063750"/>
              <a:gd name="T113" fmla="*/ 243028 h 1925638"/>
              <a:gd name="T114" fmla="*/ 779982 w 2063750"/>
              <a:gd name="T115" fmla="*/ 199933 h 1925638"/>
              <a:gd name="T116" fmla="*/ 1248509 w 2063750"/>
              <a:gd name="T117" fmla="*/ 28478 h 1925638"/>
              <a:gd name="T118" fmla="*/ 1217149 w 2063750"/>
              <a:gd name="T119" fmla="*/ 197882 h 1925638"/>
              <a:gd name="T120" fmla="*/ 1185497 w 2063750"/>
              <a:gd name="T121" fmla="*/ 28478 h 19256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063750" h="1925638">
                <a:moveTo>
                  <a:pt x="1310496" y="957198"/>
                </a:moveTo>
                <a:lnTo>
                  <a:pt x="1315880" y="957198"/>
                </a:lnTo>
                <a:lnTo>
                  <a:pt x="1321581" y="957198"/>
                </a:lnTo>
                <a:lnTo>
                  <a:pt x="1326965" y="958465"/>
                </a:lnTo>
                <a:lnTo>
                  <a:pt x="1332032" y="959732"/>
                </a:lnTo>
                <a:lnTo>
                  <a:pt x="1337099" y="961316"/>
                </a:lnTo>
                <a:lnTo>
                  <a:pt x="1341850" y="963533"/>
                </a:lnTo>
                <a:lnTo>
                  <a:pt x="1346284" y="966383"/>
                </a:lnTo>
                <a:lnTo>
                  <a:pt x="1350718" y="969234"/>
                </a:lnTo>
                <a:lnTo>
                  <a:pt x="1354202" y="973035"/>
                </a:lnTo>
                <a:lnTo>
                  <a:pt x="1357685" y="976519"/>
                </a:lnTo>
                <a:lnTo>
                  <a:pt x="1360536" y="980637"/>
                </a:lnTo>
                <a:lnTo>
                  <a:pt x="1363386" y="985072"/>
                </a:lnTo>
                <a:lnTo>
                  <a:pt x="1365603" y="989506"/>
                </a:lnTo>
                <a:lnTo>
                  <a:pt x="1367503" y="994574"/>
                </a:lnTo>
                <a:lnTo>
                  <a:pt x="1369087" y="999959"/>
                </a:lnTo>
                <a:lnTo>
                  <a:pt x="1369720" y="1005344"/>
                </a:lnTo>
                <a:lnTo>
                  <a:pt x="1370037" y="1010728"/>
                </a:lnTo>
                <a:lnTo>
                  <a:pt x="1369720" y="1016113"/>
                </a:lnTo>
                <a:lnTo>
                  <a:pt x="1369087" y="1021181"/>
                </a:lnTo>
                <a:lnTo>
                  <a:pt x="1367503" y="1026566"/>
                </a:lnTo>
                <a:lnTo>
                  <a:pt x="1365603" y="1031634"/>
                </a:lnTo>
                <a:lnTo>
                  <a:pt x="1363386" y="1036385"/>
                </a:lnTo>
                <a:lnTo>
                  <a:pt x="1360536" y="1040503"/>
                </a:lnTo>
                <a:lnTo>
                  <a:pt x="1357685" y="1044620"/>
                </a:lnTo>
                <a:lnTo>
                  <a:pt x="1354202" y="1048738"/>
                </a:lnTo>
                <a:lnTo>
                  <a:pt x="1350718" y="1051906"/>
                </a:lnTo>
                <a:lnTo>
                  <a:pt x="1346284" y="1055073"/>
                </a:lnTo>
                <a:lnTo>
                  <a:pt x="1341850" y="1057290"/>
                </a:lnTo>
                <a:lnTo>
                  <a:pt x="1337099" y="1059507"/>
                </a:lnTo>
                <a:lnTo>
                  <a:pt x="1332032" y="1061408"/>
                </a:lnTo>
                <a:lnTo>
                  <a:pt x="1326965" y="1062675"/>
                </a:lnTo>
                <a:lnTo>
                  <a:pt x="1321581" y="1063308"/>
                </a:lnTo>
                <a:lnTo>
                  <a:pt x="1315880" y="1063625"/>
                </a:lnTo>
                <a:lnTo>
                  <a:pt x="1310496" y="1063308"/>
                </a:lnTo>
                <a:lnTo>
                  <a:pt x="1305428" y="1062675"/>
                </a:lnTo>
                <a:lnTo>
                  <a:pt x="1300361" y="1061408"/>
                </a:lnTo>
                <a:lnTo>
                  <a:pt x="1295294" y="1059507"/>
                </a:lnTo>
                <a:lnTo>
                  <a:pt x="1290543" y="1057290"/>
                </a:lnTo>
                <a:lnTo>
                  <a:pt x="1286109" y="1055073"/>
                </a:lnTo>
                <a:lnTo>
                  <a:pt x="1281992" y="1051906"/>
                </a:lnTo>
                <a:lnTo>
                  <a:pt x="1278191" y="1048738"/>
                </a:lnTo>
                <a:lnTo>
                  <a:pt x="1275024" y="1044620"/>
                </a:lnTo>
                <a:lnTo>
                  <a:pt x="1271857" y="1040503"/>
                </a:lnTo>
                <a:lnTo>
                  <a:pt x="1269324" y="1036385"/>
                </a:lnTo>
                <a:lnTo>
                  <a:pt x="1267107" y="1031634"/>
                </a:lnTo>
                <a:lnTo>
                  <a:pt x="1265206" y="1026566"/>
                </a:lnTo>
                <a:lnTo>
                  <a:pt x="1263940" y="1021181"/>
                </a:lnTo>
                <a:lnTo>
                  <a:pt x="1263306" y="1016113"/>
                </a:lnTo>
                <a:lnTo>
                  <a:pt x="1262989" y="1010728"/>
                </a:lnTo>
                <a:lnTo>
                  <a:pt x="1263306" y="1005344"/>
                </a:lnTo>
                <a:lnTo>
                  <a:pt x="1263940" y="999959"/>
                </a:lnTo>
                <a:lnTo>
                  <a:pt x="1265206" y="994574"/>
                </a:lnTo>
                <a:lnTo>
                  <a:pt x="1267107" y="989506"/>
                </a:lnTo>
                <a:lnTo>
                  <a:pt x="1269324" y="985072"/>
                </a:lnTo>
                <a:lnTo>
                  <a:pt x="1271857" y="980637"/>
                </a:lnTo>
                <a:lnTo>
                  <a:pt x="1275024" y="976519"/>
                </a:lnTo>
                <a:lnTo>
                  <a:pt x="1278191" y="973035"/>
                </a:lnTo>
                <a:lnTo>
                  <a:pt x="1281992" y="969234"/>
                </a:lnTo>
                <a:lnTo>
                  <a:pt x="1286109" y="966383"/>
                </a:lnTo>
                <a:lnTo>
                  <a:pt x="1290543" y="963533"/>
                </a:lnTo>
                <a:lnTo>
                  <a:pt x="1295294" y="961316"/>
                </a:lnTo>
                <a:lnTo>
                  <a:pt x="1300361" y="959732"/>
                </a:lnTo>
                <a:lnTo>
                  <a:pt x="1305428" y="958465"/>
                </a:lnTo>
                <a:lnTo>
                  <a:pt x="1310496" y="957198"/>
                </a:lnTo>
                <a:close/>
                <a:moveTo>
                  <a:pt x="1856524" y="666750"/>
                </a:moveTo>
                <a:lnTo>
                  <a:pt x="2002690" y="666750"/>
                </a:lnTo>
                <a:lnTo>
                  <a:pt x="2005874" y="667066"/>
                </a:lnTo>
                <a:lnTo>
                  <a:pt x="2009695" y="667382"/>
                </a:lnTo>
                <a:lnTo>
                  <a:pt x="2012561" y="668330"/>
                </a:lnTo>
                <a:lnTo>
                  <a:pt x="2017064" y="669595"/>
                </a:lnTo>
                <a:lnTo>
                  <a:pt x="2018930" y="670859"/>
                </a:lnTo>
                <a:lnTo>
                  <a:pt x="2021796" y="672755"/>
                </a:lnTo>
                <a:lnTo>
                  <a:pt x="2024344" y="674335"/>
                </a:lnTo>
                <a:lnTo>
                  <a:pt x="2026891" y="676863"/>
                </a:lnTo>
                <a:lnTo>
                  <a:pt x="2029121" y="679076"/>
                </a:lnTo>
                <a:lnTo>
                  <a:pt x="2031031" y="681920"/>
                </a:lnTo>
                <a:lnTo>
                  <a:pt x="2032623" y="684764"/>
                </a:lnTo>
                <a:lnTo>
                  <a:pt x="2034216" y="687292"/>
                </a:lnTo>
                <a:lnTo>
                  <a:pt x="2035489" y="690769"/>
                </a:lnTo>
                <a:lnTo>
                  <a:pt x="2036126" y="693929"/>
                </a:lnTo>
                <a:lnTo>
                  <a:pt x="2036763" y="697405"/>
                </a:lnTo>
                <a:lnTo>
                  <a:pt x="2036763" y="700566"/>
                </a:lnTo>
                <a:lnTo>
                  <a:pt x="2036763" y="704358"/>
                </a:lnTo>
                <a:lnTo>
                  <a:pt x="2036126" y="707834"/>
                </a:lnTo>
                <a:lnTo>
                  <a:pt x="2035489" y="710995"/>
                </a:lnTo>
                <a:lnTo>
                  <a:pt x="2034216" y="714155"/>
                </a:lnTo>
                <a:lnTo>
                  <a:pt x="2032623" y="716999"/>
                </a:lnTo>
                <a:lnTo>
                  <a:pt x="2031031" y="720170"/>
                </a:lnTo>
                <a:lnTo>
                  <a:pt x="2029121" y="722688"/>
                </a:lnTo>
                <a:lnTo>
                  <a:pt x="2026891" y="724900"/>
                </a:lnTo>
                <a:lnTo>
                  <a:pt x="2024344" y="727112"/>
                </a:lnTo>
                <a:lnTo>
                  <a:pt x="2021796" y="729009"/>
                </a:lnTo>
                <a:lnTo>
                  <a:pt x="2018930" y="730905"/>
                </a:lnTo>
                <a:lnTo>
                  <a:pt x="2017064" y="732169"/>
                </a:lnTo>
                <a:lnTo>
                  <a:pt x="2012561" y="733433"/>
                </a:lnTo>
                <a:lnTo>
                  <a:pt x="2009695" y="734381"/>
                </a:lnTo>
                <a:lnTo>
                  <a:pt x="2005874" y="734697"/>
                </a:lnTo>
                <a:lnTo>
                  <a:pt x="2002690" y="735013"/>
                </a:lnTo>
                <a:lnTo>
                  <a:pt x="1856524" y="735013"/>
                </a:lnTo>
                <a:lnTo>
                  <a:pt x="1853339" y="734697"/>
                </a:lnTo>
                <a:lnTo>
                  <a:pt x="1849518" y="734381"/>
                </a:lnTo>
                <a:lnTo>
                  <a:pt x="1846652" y="733433"/>
                </a:lnTo>
                <a:lnTo>
                  <a:pt x="1843149" y="732169"/>
                </a:lnTo>
                <a:lnTo>
                  <a:pt x="1840283" y="730905"/>
                </a:lnTo>
                <a:lnTo>
                  <a:pt x="1837417" y="729009"/>
                </a:lnTo>
                <a:lnTo>
                  <a:pt x="1834870" y="727112"/>
                </a:lnTo>
                <a:lnTo>
                  <a:pt x="1832322" y="724900"/>
                </a:lnTo>
                <a:lnTo>
                  <a:pt x="1830093" y="722688"/>
                </a:lnTo>
                <a:lnTo>
                  <a:pt x="1828182" y="720170"/>
                </a:lnTo>
                <a:lnTo>
                  <a:pt x="1826590" y="716999"/>
                </a:lnTo>
                <a:lnTo>
                  <a:pt x="1824998" y="714155"/>
                </a:lnTo>
                <a:lnTo>
                  <a:pt x="1823724" y="710995"/>
                </a:lnTo>
                <a:lnTo>
                  <a:pt x="1823087" y="707834"/>
                </a:lnTo>
                <a:lnTo>
                  <a:pt x="1822450" y="704358"/>
                </a:lnTo>
                <a:lnTo>
                  <a:pt x="1822450" y="700566"/>
                </a:lnTo>
                <a:lnTo>
                  <a:pt x="1822450" y="697405"/>
                </a:lnTo>
                <a:lnTo>
                  <a:pt x="1823087" y="693929"/>
                </a:lnTo>
                <a:lnTo>
                  <a:pt x="1823724" y="690769"/>
                </a:lnTo>
                <a:lnTo>
                  <a:pt x="1824998" y="687292"/>
                </a:lnTo>
                <a:lnTo>
                  <a:pt x="1826590" y="684764"/>
                </a:lnTo>
                <a:lnTo>
                  <a:pt x="1828182" y="681920"/>
                </a:lnTo>
                <a:lnTo>
                  <a:pt x="1830093" y="679076"/>
                </a:lnTo>
                <a:lnTo>
                  <a:pt x="1832322" y="676863"/>
                </a:lnTo>
                <a:lnTo>
                  <a:pt x="1834870" y="674335"/>
                </a:lnTo>
                <a:lnTo>
                  <a:pt x="1837417" y="672755"/>
                </a:lnTo>
                <a:lnTo>
                  <a:pt x="1840283" y="670859"/>
                </a:lnTo>
                <a:lnTo>
                  <a:pt x="1843149" y="669595"/>
                </a:lnTo>
                <a:lnTo>
                  <a:pt x="1846652" y="668330"/>
                </a:lnTo>
                <a:lnTo>
                  <a:pt x="1849518" y="667382"/>
                </a:lnTo>
                <a:lnTo>
                  <a:pt x="1853339" y="667066"/>
                </a:lnTo>
                <a:lnTo>
                  <a:pt x="1856524" y="666750"/>
                </a:lnTo>
                <a:close/>
                <a:moveTo>
                  <a:pt x="629654" y="666750"/>
                </a:moveTo>
                <a:lnTo>
                  <a:pt x="775285" y="666750"/>
                </a:lnTo>
                <a:lnTo>
                  <a:pt x="778783" y="667066"/>
                </a:lnTo>
                <a:lnTo>
                  <a:pt x="781962" y="667382"/>
                </a:lnTo>
                <a:lnTo>
                  <a:pt x="785460" y="668330"/>
                </a:lnTo>
                <a:lnTo>
                  <a:pt x="788640" y="669595"/>
                </a:lnTo>
                <a:lnTo>
                  <a:pt x="791819" y="670859"/>
                </a:lnTo>
                <a:lnTo>
                  <a:pt x="794363" y="672755"/>
                </a:lnTo>
                <a:lnTo>
                  <a:pt x="797225" y="674335"/>
                </a:lnTo>
                <a:lnTo>
                  <a:pt x="799451" y="676863"/>
                </a:lnTo>
                <a:lnTo>
                  <a:pt x="801677" y="679076"/>
                </a:lnTo>
                <a:lnTo>
                  <a:pt x="803902" y="681920"/>
                </a:lnTo>
                <a:lnTo>
                  <a:pt x="805492" y="684764"/>
                </a:lnTo>
                <a:lnTo>
                  <a:pt x="806764" y="687292"/>
                </a:lnTo>
                <a:lnTo>
                  <a:pt x="808036" y="690769"/>
                </a:lnTo>
                <a:lnTo>
                  <a:pt x="808990" y="693929"/>
                </a:lnTo>
                <a:lnTo>
                  <a:pt x="809626" y="697405"/>
                </a:lnTo>
                <a:lnTo>
                  <a:pt x="809626" y="700566"/>
                </a:lnTo>
                <a:lnTo>
                  <a:pt x="809626" y="704358"/>
                </a:lnTo>
                <a:lnTo>
                  <a:pt x="808990" y="707834"/>
                </a:lnTo>
                <a:lnTo>
                  <a:pt x="808036" y="710995"/>
                </a:lnTo>
                <a:lnTo>
                  <a:pt x="806764" y="714155"/>
                </a:lnTo>
                <a:lnTo>
                  <a:pt x="805492" y="716999"/>
                </a:lnTo>
                <a:lnTo>
                  <a:pt x="803902" y="720170"/>
                </a:lnTo>
                <a:lnTo>
                  <a:pt x="801677" y="722688"/>
                </a:lnTo>
                <a:lnTo>
                  <a:pt x="799451" y="724900"/>
                </a:lnTo>
                <a:lnTo>
                  <a:pt x="797225" y="727112"/>
                </a:lnTo>
                <a:lnTo>
                  <a:pt x="794363" y="729009"/>
                </a:lnTo>
                <a:lnTo>
                  <a:pt x="791819" y="730905"/>
                </a:lnTo>
                <a:lnTo>
                  <a:pt x="788640" y="732169"/>
                </a:lnTo>
                <a:lnTo>
                  <a:pt x="785460" y="733433"/>
                </a:lnTo>
                <a:lnTo>
                  <a:pt x="781962" y="734381"/>
                </a:lnTo>
                <a:lnTo>
                  <a:pt x="778783" y="734697"/>
                </a:lnTo>
                <a:lnTo>
                  <a:pt x="775285" y="735013"/>
                </a:lnTo>
                <a:lnTo>
                  <a:pt x="629654" y="735013"/>
                </a:lnTo>
                <a:lnTo>
                  <a:pt x="626156" y="734697"/>
                </a:lnTo>
                <a:lnTo>
                  <a:pt x="622976" y="734381"/>
                </a:lnTo>
                <a:lnTo>
                  <a:pt x="619479" y="733433"/>
                </a:lnTo>
                <a:lnTo>
                  <a:pt x="616299" y="732169"/>
                </a:lnTo>
                <a:lnTo>
                  <a:pt x="613119" y="730905"/>
                </a:lnTo>
                <a:lnTo>
                  <a:pt x="610576" y="729009"/>
                </a:lnTo>
                <a:lnTo>
                  <a:pt x="607714" y="727112"/>
                </a:lnTo>
                <a:lnTo>
                  <a:pt x="605488" y="724900"/>
                </a:lnTo>
                <a:lnTo>
                  <a:pt x="603262" y="722688"/>
                </a:lnTo>
                <a:lnTo>
                  <a:pt x="601036" y="720170"/>
                </a:lnTo>
                <a:lnTo>
                  <a:pt x="599447" y="716999"/>
                </a:lnTo>
                <a:lnTo>
                  <a:pt x="598175" y="714155"/>
                </a:lnTo>
                <a:lnTo>
                  <a:pt x="596903" y="710995"/>
                </a:lnTo>
                <a:lnTo>
                  <a:pt x="596267" y="707834"/>
                </a:lnTo>
                <a:lnTo>
                  <a:pt x="595313" y="704358"/>
                </a:lnTo>
                <a:lnTo>
                  <a:pt x="595313" y="700566"/>
                </a:lnTo>
                <a:lnTo>
                  <a:pt x="595313" y="697405"/>
                </a:lnTo>
                <a:lnTo>
                  <a:pt x="596267" y="693929"/>
                </a:lnTo>
                <a:lnTo>
                  <a:pt x="596903" y="690769"/>
                </a:lnTo>
                <a:lnTo>
                  <a:pt x="598175" y="687292"/>
                </a:lnTo>
                <a:lnTo>
                  <a:pt x="599447" y="684764"/>
                </a:lnTo>
                <a:lnTo>
                  <a:pt x="601036" y="681920"/>
                </a:lnTo>
                <a:lnTo>
                  <a:pt x="603262" y="679076"/>
                </a:lnTo>
                <a:lnTo>
                  <a:pt x="605488" y="676863"/>
                </a:lnTo>
                <a:lnTo>
                  <a:pt x="607714" y="674335"/>
                </a:lnTo>
                <a:lnTo>
                  <a:pt x="610576" y="672755"/>
                </a:lnTo>
                <a:lnTo>
                  <a:pt x="613119" y="670859"/>
                </a:lnTo>
                <a:lnTo>
                  <a:pt x="616299" y="669595"/>
                </a:lnTo>
                <a:lnTo>
                  <a:pt x="619479" y="668330"/>
                </a:lnTo>
                <a:lnTo>
                  <a:pt x="622976" y="667382"/>
                </a:lnTo>
                <a:lnTo>
                  <a:pt x="626156" y="667066"/>
                </a:lnTo>
                <a:lnTo>
                  <a:pt x="629654" y="666750"/>
                </a:lnTo>
                <a:close/>
                <a:moveTo>
                  <a:pt x="1315880" y="528637"/>
                </a:moveTo>
                <a:lnTo>
                  <a:pt x="1321897" y="528954"/>
                </a:lnTo>
                <a:lnTo>
                  <a:pt x="1327598" y="529904"/>
                </a:lnTo>
                <a:lnTo>
                  <a:pt x="1333615" y="531805"/>
                </a:lnTo>
                <a:lnTo>
                  <a:pt x="1339316" y="534655"/>
                </a:lnTo>
                <a:lnTo>
                  <a:pt x="1345017" y="537823"/>
                </a:lnTo>
                <a:lnTo>
                  <a:pt x="1350084" y="541941"/>
                </a:lnTo>
                <a:lnTo>
                  <a:pt x="1354835" y="546375"/>
                </a:lnTo>
                <a:lnTo>
                  <a:pt x="1359586" y="551760"/>
                </a:lnTo>
                <a:lnTo>
                  <a:pt x="1364020" y="557778"/>
                </a:lnTo>
                <a:lnTo>
                  <a:pt x="1367503" y="564430"/>
                </a:lnTo>
                <a:lnTo>
                  <a:pt x="1370987" y="571398"/>
                </a:lnTo>
                <a:lnTo>
                  <a:pt x="1373837" y="579634"/>
                </a:lnTo>
                <a:lnTo>
                  <a:pt x="1375104" y="583751"/>
                </a:lnTo>
                <a:lnTo>
                  <a:pt x="1376371" y="588186"/>
                </a:lnTo>
                <a:lnTo>
                  <a:pt x="1377955" y="597055"/>
                </a:lnTo>
                <a:lnTo>
                  <a:pt x="1379222" y="606557"/>
                </a:lnTo>
                <a:lnTo>
                  <a:pt x="1379538" y="616377"/>
                </a:lnTo>
                <a:lnTo>
                  <a:pt x="1379222" y="627463"/>
                </a:lnTo>
                <a:lnTo>
                  <a:pt x="1378905" y="637915"/>
                </a:lnTo>
                <a:lnTo>
                  <a:pt x="1378588" y="647101"/>
                </a:lnTo>
                <a:lnTo>
                  <a:pt x="1377955" y="655970"/>
                </a:lnTo>
                <a:lnTo>
                  <a:pt x="1376054" y="673074"/>
                </a:lnTo>
                <a:lnTo>
                  <a:pt x="1373204" y="690179"/>
                </a:lnTo>
                <a:lnTo>
                  <a:pt x="1370037" y="706967"/>
                </a:lnTo>
                <a:lnTo>
                  <a:pt x="1366237" y="725021"/>
                </a:lnTo>
                <a:lnTo>
                  <a:pt x="1361803" y="745293"/>
                </a:lnTo>
                <a:lnTo>
                  <a:pt x="1357369" y="769366"/>
                </a:lnTo>
                <a:lnTo>
                  <a:pt x="1352301" y="797873"/>
                </a:lnTo>
                <a:lnTo>
                  <a:pt x="1346917" y="830815"/>
                </a:lnTo>
                <a:lnTo>
                  <a:pt x="1344384" y="849503"/>
                </a:lnTo>
                <a:lnTo>
                  <a:pt x="1341533" y="870092"/>
                </a:lnTo>
                <a:lnTo>
                  <a:pt x="1338683" y="892264"/>
                </a:lnTo>
                <a:lnTo>
                  <a:pt x="1335832" y="916654"/>
                </a:lnTo>
                <a:lnTo>
                  <a:pt x="1296561" y="916654"/>
                </a:lnTo>
                <a:lnTo>
                  <a:pt x="1293710" y="892264"/>
                </a:lnTo>
                <a:lnTo>
                  <a:pt x="1290860" y="870092"/>
                </a:lnTo>
                <a:lnTo>
                  <a:pt x="1288326" y="849820"/>
                </a:lnTo>
                <a:lnTo>
                  <a:pt x="1285792" y="831132"/>
                </a:lnTo>
                <a:lnTo>
                  <a:pt x="1280092" y="797873"/>
                </a:lnTo>
                <a:lnTo>
                  <a:pt x="1275341" y="769366"/>
                </a:lnTo>
                <a:lnTo>
                  <a:pt x="1270590" y="745293"/>
                </a:lnTo>
                <a:lnTo>
                  <a:pt x="1266473" y="725021"/>
                </a:lnTo>
                <a:lnTo>
                  <a:pt x="1262356" y="706967"/>
                </a:lnTo>
                <a:lnTo>
                  <a:pt x="1258872" y="690179"/>
                </a:lnTo>
                <a:lnTo>
                  <a:pt x="1256339" y="673074"/>
                </a:lnTo>
                <a:lnTo>
                  <a:pt x="1254438" y="655970"/>
                </a:lnTo>
                <a:lnTo>
                  <a:pt x="1253805" y="647101"/>
                </a:lnTo>
                <a:lnTo>
                  <a:pt x="1252855" y="637915"/>
                </a:lnTo>
                <a:lnTo>
                  <a:pt x="1252538" y="627463"/>
                </a:lnTo>
                <a:lnTo>
                  <a:pt x="1252538" y="616377"/>
                </a:lnTo>
                <a:lnTo>
                  <a:pt x="1252855" y="606557"/>
                </a:lnTo>
                <a:lnTo>
                  <a:pt x="1254122" y="597055"/>
                </a:lnTo>
                <a:lnTo>
                  <a:pt x="1255705" y="588186"/>
                </a:lnTo>
                <a:lnTo>
                  <a:pt x="1256972" y="583751"/>
                </a:lnTo>
                <a:lnTo>
                  <a:pt x="1258239" y="579634"/>
                </a:lnTo>
                <a:lnTo>
                  <a:pt x="1261406" y="571398"/>
                </a:lnTo>
                <a:lnTo>
                  <a:pt x="1264573" y="564430"/>
                </a:lnTo>
                <a:lnTo>
                  <a:pt x="1268374" y="557778"/>
                </a:lnTo>
                <a:lnTo>
                  <a:pt x="1272807" y="551760"/>
                </a:lnTo>
                <a:lnTo>
                  <a:pt x="1277241" y="546375"/>
                </a:lnTo>
                <a:lnTo>
                  <a:pt x="1281992" y="541941"/>
                </a:lnTo>
                <a:lnTo>
                  <a:pt x="1287376" y="537823"/>
                </a:lnTo>
                <a:lnTo>
                  <a:pt x="1293077" y="534655"/>
                </a:lnTo>
                <a:lnTo>
                  <a:pt x="1298778" y="531805"/>
                </a:lnTo>
                <a:lnTo>
                  <a:pt x="1304162" y="529904"/>
                </a:lnTo>
                <a:lnTo>
                  <a:pt x="1310179" y="528954"/>
                </a:lnTo>
                <a:lnTo>
                  <a:pt x="1315880" y="528637"/>
                </a:lnTo>
                <a:close/>
                <a:moveTo>
                  <a:pt x="1316038" y="427125"/>
                </a:moveTo>
                <a:lnTo>
                  <a:pt x="1306196" y="427443"/>
                </a:lnTo>
                <a:lnTo>
                  <a:pt x="1296353" y="427761"/>
                </a:lnTo>
                <a:lnTo>
                  <a:pt x="1283971" y="428715"/>
                </a:lnTo>
                <a:lnTo>
                  <a:pt x="1269048" y="430622"/>
                </a:lnTo>
                <a:lnTo>
                  <a:pt x="1252221" y="432529"/>
                </a:lnTo>
                <a:lnTo>
                  <a:pt x="1233806" y="435390"/>
                </a:lnTo>
                <a:lnTo>
                  <a:pt x="1224281" y="437615"/>
                </a:lnTo>
                <a:lnTo>
                  <a:pt x="1214121" y="439523"/>
                </a:lnTo>
                <a:lnTo>
                  <a:pt x="1204278" y="441748"/>
                </a:lnTo>
                <a:lnTo>
                  <a:pt x="1193483" y="444609"/>
                </a:lnTo>
                <a:lnTo>
                  <a:pt x="1183323" y="447470"/>
                </a:lnTo>
                <a:lnTo>
                  <a:pt x="1172528" y="450967"/>
                </a:lnTo>
                <a:lnTo>
                  <a:pt x="1161733" y="454463"/>
                </a:lnTo>
                <a:lnTo>
                  <a:pt x="1150938" y="458914"/>
                </a:lnTo>
                <a:lnTo>
                  <a:pt x="1140143" y="463364"/>
                </a:lnTo>
                <a:lnTo>
                  <a:pt x="1129348" y="467814"/>
                </a:lnTo>
                <a:lnTo>
                  <a:pt x="1118871" y="473218"/>
                </a:lnTo>
                <a:lnTo>
                  <a:pt x="1108393" y="478940"/>
                </a:lnTo>
                <a:lnTo>
                  <a:pt x="1097916" y="484980"/>
                </a:lnTo>
                <a:lnTo>
                  <a:pt x="1088073" y="491338"/>
                </a:lnTo>
                <a:lnTo>
                  <a:pt x="1078231" y="498331"/>
                </a:lnTo>
                <a:lnTo>
                  <a:pt x="1069023" y="505960"/>
                </a:lnTo>
                <a:lnTo>
                  <a:pt x="1059498" y="514225"/>
                </a:lnTo>
                <a:lnTo>
                  <a:pt x="1050926" y="522808"/>
                </a:lnTo>
                <a:lnTo>
                  <a:pt x="1043623" y="530755"/>
                </a:lnTo>
                <a:lnTo>
                  <a:pt x="1036638" y="539656"/>
                </a:lnTo>
                <a:lnTo>
                  <a:pt x="1029971" y="548557"/>
                </a:lnTo>
                <a:lnTo>
                  <a:pt x="1023938" y="557775"/>
                </a:lnTo>
                <a:lnTo>
                  <a:pt x="1018541" y="567312"/>
                </a:lnTo>
                <a:lnTo>
                  <a:pt x="1013461" y="577166"/>
                </a:lnTo>
                <a:lnTo>
                  <a:pt x="1009333" y="587656"/>
                </a:lnTo>
                <a:lnTo>
                  <a:pt x="1005206" y="598464"/>
                </a:lnTo>
                <a:lnTo>
                  <a:pt x="1001713" y="608954"/>
                </a:lnTo>
                <a:lnTo>
                  <a:pt x="998856" y="620398"/>
                </a:lnTo>
                <a:lnTo>
                  <a:pt x="996633" y="632160"/>
                </a:lnTo>
                <a:lnTo>
                  <a:pt x="994728" y="643922"/>
                </a:lnTo>
                <a:lnTo>
                  <a:pt x="993458" y="656319"/>
                </a:lnTo>
                <a:lnTo>
                  <a:pt x="992506" y="668716"/>
                </a:lnTo>
                <a:lnTo>
                  <a:pt x="992506" y="681750"/>
                </a:lnTo>
                <a:lnTo>
                  <a:pt x="992506" y="694783"/>
                </a:lnTo>
                <a:lnTo>
                  <a:pt x="993141" y="707498"/>
                </a:lnTo>
                <a:lnTo>
                  <a:pt x="994093" y="719260"/>
                </a:lnTo>
                <a:lnTo>
                  <a:pt x="994728" y="730704"/>
                </a:lnTo>
                <a:lnTo>
                  <a:pt x="996316" y="741829"/>
                </a:lnTo>
                <a:lnTo>
                  <a:pt x="997586" y="752002"/>
                </a:lnTo>
                <a:lnTo>
                  <a:pt x="998856" y="762174"/>
                </a:lnTo>
                <a:lnTo>
                  <a:pt x="1000443" y="771393"/>
                </a:lnTo>
                <a:lnTo>
                  <a:pt x="1002031" y="780611"/>
                </a:lnTo>
                <a:lnTo>
                  <a:pt x="1003936" y="789194"/>
                </a:lnTo>
                <a:lnTo>
                  <a:pt x="1005841" y="797777"/>
                </a:lnTo>
                <a:lnTo>
                  <a:pt x="1008063" y="805724"/>
                </a:lnTo>
                <a:lnTo>
                  <a:pt x="1010603" y="813035"/>
                </a:lnTo>
                <a:lnTo>
                  <a:pt x="1012826" y="820347"/>
                </a:lnTo>
                <a:lnTo>
                  <a:pt x="1015683" y="827022"/>
                </a:lnTo>
                <a:lnTo>
                  <a:pt x="1018223" y="833698"/>
                </a:lnTo>
                <a:lnTo>
                  <a:pt x="1020763" y="840055"/>
                </a:lnTo>
                <a:lnTo>
                  <a:pt x="1023621" y="846095"/>
                </a:lnTo>
                <a:lnTo>
                  <a:pt x="1026478" y="851817"/>
                </a:lnTo>
                <a:lnTo>
                  <a:pt x="1032828" y="862943"/>
                </a:lnTo>
                <a:lnTo>
                  <a:pt x="1039496" y="872797"/>
                </a:lnTo>
                <a:lnTo>
                  <a:pt x="1046481" y="882652"/>
                </a:lnTo>
                <a:lnTo>
                  <a:pt x="1053466" y="891552"/>
                </a:lnTo>
                <a:lnTo>
                  <a:pt x="1061086" y="900135"/>
                </a:lnTo>
                <a:lnTo>
                  <a:pt x="1076643" y="917301"/>
                </a:lnTo>
                <a:lnTo>
                  <a:pt x="1091883" y="934467"/>
                </a:lnTo>
                <a:lnTo>
                  <a:pt x="1099821" y="943367"/>
                </a:lnTo>
                <a:lnTo>
                  <a:pt x="1107441" y="952904"/>
                </a:lnTo>
                <a:lnTo>
                  <a:pt x="1115061" y="962758"/>
                </a:lnTo>
                <a:lnTo>
                  <a:pt x="1122681" y="973566"/>
                </a:lnTo>
                <a:lnTo>
                  <a:pt x="1129983" y="985010"/>
                </a:lnTo>
                <a:lnTo>
                  <a:pt x="1136968" y="996772"/>
                </a:lnTo>
                <a:lnTo>
                  <a:pt x="1143953" y="1009805"/>
                </a:lnTo>
                <a:lnTo>
                  <a:pt x="1150938" y="1024427"/>
                </a:lnTo>
                <a:lnTo>
                  <a:pt x="1153796" y="1031739"/>
                </a:lnTo>
                <a:lnTo>
                  <a:pt x="1157288" y="1039686"/>
                </a:lnTo>
                <a:lnTo>
                  <a:pt x="1160146" y="1047633"/>
                </a:lnTo>
                <a:lnTo>
                  <a:pt x="1162686" y="1056216"/>
                </a:lnTo>
                <a:lnTo>
                  <a:pt x="1165543" y="1064799"/>
                </a:lnTo>
                <a:lnTo>
                  <a:pt x="1168083" y="1074017"/>
                </a:lnTo>
                <a:lnTo>
                  <a:pt x="1170941" y="1083554"/>
                </a:lnTo>
                <a:lnTo>
                  <a:pt x="1173163" y="1093408"/>
                </a:lnTo>
                <a:lnTo>
                  <a:pt x="1175386" y="1103580"/>
                </a:lnTo>
                <a:lnTo>
                  <a:pt x="1177608" y="1114388"/>
                </a:lnTo>
                <a:lnTo>
                  <a:pt x="1179513" y="1125196"/>
                </a:lnTo>
                <a:lnTo>
                  <a:pt x="1181418" y="1136958"/>
                </a:lnTo>
                <a:lnTo>
                  <a:pt x="1181680" y="1141412"/>
                </a:lnTo>
                <a:lnTo>
                  <a:pt x="1456680" y="1141412"/>
                </a:lnTo>
                <a:lnTo>
                  <a:pt x="1456691" y="1136958"/>
                </a:lnTo>
                <a:lnTo>
                  <a:pt x="1458596" y="1125196"/>
                </a:lnTo>
                <a:lnTo>
                  <a:pt x="1460818" y="1114388"/>
                </a:lnTo>
                <a:lnTo>
                  <a:pt x="1462723" y="1103580"/>
                </a:lnTo>
                <a:lnTo>
                  <a:pt x="1464946" y="1093408"/>
                </a:lnTo>
                <a:lnTo>
                  <a:pt x="1467486" y="1083554"/>
                </a:lnTo>
                <a:lnTo>
                  <a:pt x="1470026" y="1074017"/>
                </a:lnTo>
                <a:lnTo>
                  <a:pt x="1472883" y="1064799"/>
                </a:lnTo>
                <a:lnTo>
                  <a:pt x="1475423" y="1056216"/>
                </a:lnTo>
                <a:lnTo>
                  <a:pt x="1478281" y="1047633"/>
                </a:lnTo>
                <a:lnTo>
                  <a:pt x="1481456" y="1039686"/>
                </a:lnTo>
                <a:lnTo>
                  <a:pt x="1484313" y="1031739"/>
                </a:lnTo>
                <a:lnTo>
                  <a:pt x="1487806" y="1024427"/>
                </a:lnTo>
                <a:lnTo>
                  <a:pt x="1494156" y="1009805"/>
                </a:lnTo>
                <a:lnTo>
                  <a:pt x="1501141" y="996772"/>
                </a:lnTo>
                <a:lnTo>
                  <a:pt x="1508443" y="985010"/>
                </a:lnTo>
                <a:lnTo>
                  <a:pt x="1515746" y="973566"/>
                </a:lnTo>
                <a:lnTo>
                  <a:pt x="1523048" y="962758"/>
                </a:lnTo>
                <a:lnTo>
                  <a:pt x="1530986" y="952904"/>
                </a:lnTo>
                <a:lnTo>
                  <a:pt x="1538606" y="943367"/>
                </a:lnTo>
                <a:lnTo>
                  <a:pt x="1546543" y="934467"/>
                </a:lnTo>
                <a:lnTo>
                  <a:pt x="1561466" y="917301"/>
                </a:lnTo>
                <a:lnTo>
                  <a:pt x="1577341" y="900135"/>
                </a:lnTo>
                <a:lnTo>
                  <a:pt x="1584643" y="891552"/>
                </a:lnTo>
                <a:lnTo>
                  <a:pt x="1591946" y="882652"/>
                </a:lnTo>
                <a:lnTo>
                  <a:pt x="1598613" y="872797"/>
                </a:lnTo>
                <a:lnTo>
                  <a:pt x="1605281" y="862943"/>
                </a:lnTo>
                <a:lnTo>
                  <a:pt x="1611631" y="851817"/>
                </a:lnTo>
                <a:lnTo>
                  <a:pt x="1614806" y="846095"/>
                </a:lnTo>
                <a:lnTo>
                  <a:pt x="1617346" y="840055"/>
                </a:lnTo>
                <a:lnTo>
                  <a:pt x="1620203" y="833698"/>
                </a:lnTo>
                <a:lnTo>
                  <a:pt x="1623061" y="827022"/>
                </a:lnTo>
                <a:lnTo>
                  <a:pt x="1625283" y="820347"/>
                </a:lnTo>
                <a:lnTo>
                  <a:pt x="1628141" y="813035"/>
                </a:lnTo>
                <a:lnTo>
                  <a:pt x="1630046" y="805724"/>
                </a:lnTo>
                <a:lnTo>
                  <a:pt x="1632268" y="797777"/>
                </a:lnTo>
                <a:lnTo>
                  <a:pt x="1634491" y="789194"/>
                </a:lnTo>
                <a:lnTo>
                  <a:pt x="1636396" y="780611"/>
                </a:lnTo>
                <a:lnTo>
                  <a:pt x="1637983" y="771393"/>
                </a:lnTo>
                <a:lnTo>
                  <a:pt x="1639571" y="762174"/>
                </a:lnTo>
                <a:lnTo>
                  <a:pt x="1641158" y="752002"/>
                </a:lnTo>
                <a:lnTo>
                  <a:pt x="1642428" y="741829"/>
                </a:lnTo>
                <a:lnTo>
                  <a:pt x="1643381" y="730704"/>
                </a:lnTo>
                <a:lnTo>
                  <a:pt x="1644333" y="719260"/>
                </a:lnTo>
                <a:lnTo>
                  <a:pt x="1644968" y="707498"/>
                </a:lnTo>
                <a:lnTo>
                  <a:pt x="1645603" y="694783"/>
                </a:lnTo>
                <a:lnTo>
                  <a:pt x="1645921" y="681750"/>
                </a:lnTo>
                <a:lnTo>
                  <a:pt x="1645603" y="668716"/>
                </a:lnTo>
                <a:lnTo>
                  <a:pt x="1644968" y="656319"/>
                </a:lnTo>
                <a:lnTo>
                  <a:pt x="1643698" y="643922"/>
                </a:lnTo>
                <a:lnTo>
                  <a:pt x="1641793" y="632160"/>
                </a:lnTo>
                <a:lnTo>
                  <a:pt x="1639253" y="620398"/>
                </a:lnTo>
                <a:lnTo>
                  <a:pt x="1636396" y="608954"/>
                </a:lnTo>
                <a:lnTo>
                  <a:pt x="1632903" y="598464"/>
                </a:lnTo>
                <a:lnTo>
                  <a:pt x="1629411" y="587656"/>
                </a:lnTo>
                <a:lnTo>
                  <a:pt x="1624648" y="577166"/>
                </a:lnTo>
                <a:lnTo>
                  <a:pt x="1619568" y="567312"/>
                </a:lnTo>
                <a:lnTo>
                  <a:pt x="1614488" y="557775"/>
                </a:lnTo>
                <a:lnTo>
                  <a:pt x="1608456" y="548557"/>
                </a:lnTo>
                <a:lnTo>
                  <a:pt x="1602106" y="539656"/>
                </a:lnTo>
                <a:lnTo>
                  <a:pt x="1595121" y="530755"/>
                </a:lnTo>
                <a:lnTo>
                  <a:pt x="1587183" y="522808"/>
                </a:lnTo>
                <a:lnTo>
                  <a:pt x="1578611" y="514225"/>
                </a:lnTo>
                <a:lnTo>
                  <a:pt x="1569721" y="505960"/>
                </a:lnTo>
                <a:lnTo>
                  <a:pt x="1559878" y="498331"/>
                </a:lnTo>
                <a:lnTo>
                  <a:pt x="1550353" y="491338"/>
                </a:lnTo>
                <a:lnTo>
                  <a:pt x="1540193" y="484980"/>
                </a:lnTo>
                <a:lnTo>
                  <a:pt x="1529716" y="478622"/>
                </a:lnTo>
                <a:lnTo>
                  <a:pt x="1519556" y="473218"/>
                </a:lnTo>
                <a:lnTo>
                  <a:pt x="1508761" y="467814"/>
                </a:lnTo>
                <a:lnTo>
                  <a:pt x="1497966" y="463046"/>
                </a:lnTo>
                <a:lnTo>
                  <a:pt x="1487488" y="458596"/>
                </a:lnTo>
                <a:lnTo>
                  <a:pt x="1476376" y="454463"/>
                </a:lnTo>
                <a:lnTo>
                  <a:pt x="1465581" y="450967"/>
                </a:lnTo>
                <a:lnTo>
                  <a:pt x="1455103" y="447470"/>
                </a:lnTo>
                <a:lnTo>
                  <a:pt x="1444308" y="444609"/>
                </a:lnTo>
                <a:lnTo>
                  <a:pt x="1434148" y="441748"/>
                </a:lnTo>
                <a:lnTo>
                  <a:pt x="1423988" y="439523"/>
                </a:lnTo>
                <a:lnTo>
                  <a:pt x="1413828" y="437615"/>
                </a:lnTo>
                <a:lnTo>
                  <a:pt x="1404303" y="435390"/>
                </a:lnTo>
                <a:lnTo>
                  <a:pt x="1385888" y="432529"/>
                </a:lnTo>
                <a:lnTo>
                  <a:pt x="1369061" y="430304"/>
                </a:lnTo>
                <a:lnTo>
                  <a:pt x="1354456" y="428715"/>
                </a:lnTo>
                <a:lnTo>
                  <a:pt x="1342073" y="427761"/>
                </a:lnTo>
                <a:lnTo>
                  <a:pt x="1332866" y="427443"/>
                </a:lnTo>
                <a:lnTo>
                  <a:pt x="1323023" y="427125"/>
                </a:lnTo>
                <a:lnTo>
                  <a:pt x="1316038" y="427125"/>
                </a:lnTo>
                <a:close/>
                <a:moveTo>
                  <a:pt x="1309371" y="354012"/>
                </a:moveTo>
                <a:lnTo>
                  <a:pt x="1315403" y="354012"/>
                </a:lnTo>
                <a:lnTo>
                  <a:pt x="1322071" y="354012"/>
                </a:lnTo>
                <a:lnTo>
                  <a:pt x="1328103" y="354012"/>
                </a:lnTo>
                <a:lnTo>
                  <a:pt x="1337628" y="354330"/>
                </a:lnTo>
                <a:lnTo>
                  <a:pt x="1350011" y="354966"/>
                </a:lnTo>
                <a:lnTo>
                  <a:pt x="1365568" y="356237"/>
                </a:lnTo>
                <a:lnTo>
                  <a:pt x="1383666" y="358145"/>
                </a:lnTo>
                <a:lnTo>
                  <a:pt x="1403351" y="361006"/>
                </a:lnTo>
                <a:lnTo>
                  <a:pt x="1413828" y="362913"/>
                </a:lnTo>
                <a:lnTo>
                  <a:pt x="1424941" y="364820"/>
                </a:lnTo>
                <a:lnTo>
                  <a:pt x="1436371" y="367363"/>
                </a:lnTo>
                <a:lnTo>
                  <a:pt x="1448118" y="369906"/>
                </a:lnTo>
                <a:lnTo>
                  <a:pt x="1460183" y="373085"/>
                </a:lnTo>
                <a:lnTo>
                  <a:pt x="1471931" y="376264"/>
                </a:lnTo>
                <a:lnTo>
                  <a:pt x="1484313" y="380079"/>
                </a:lnTo>
                <a:lnTo>
                  <a:pt x="1497013" y="383893"/>
                </a:lnTo>
                <a:lnTo>
                  <a:pt x="1509396" y="388661"/>
                </a:lnTo>
                <a:lnTo>
                  <a:pt x="1522096" y="393748"/>
                </a:lnTo>
                <a:lnTo>
                  <a:pt x="1534478" y="399152"/>
                </a:lnTo>
                <a:lnTo>
                  <a:pt x="1547178" y="405191"/>
                </a:lnTo>
                <a:lnTo>
                  <a:pt x="1559561" y="411549"/>
                </a:lnTo>
                <a:lnTo>
                  <a:pt x="1571943" y="418542"/>
                </a:lnTo>
                <a:lnTo>
                  <a:pt x="1584008" y="425854"/>
                </a:lnTo>
                <a:lnTo>
                  <a:pt x="1595756" y="433801"/>
                </a:lnTo>
                <a:lnTo>
                  <a:pt x="1607186" y="442384"/>
                </a:lnTo>
                <a:lnTo>
                  <a:pt x="1618616" y="451602"/>
                </a:lnTo>
                <a:lnTo>
                  <a:pt x="1629728" y="461139"/>
                </a:lnTo>
                <a:lnTo>
                  <a:pt x="1640206" y="471629"/>
                </a:lnTo>
                <a:lnTo>
                  <a:pt x="1650366" y="483073"/>
                </a:lnTo>
                <a:lnTo>
                  <a:pt x="1659891" y="494199"/>
                </a:lnTo>
                <a:lnTo>
                  <a:pt x="1668463" y="506278"/>
                </a:lnTo>
                <a:lnTo>
                  <a:pt x="1672591" y="512318"/>
                </a:lnTo>
                <a:lnTo>
                  <a:pt x="1676401" y="518676"/>
                </a:lnTo>
                <a:lnTo>
                  <a:pt x="1680211" y="525033"/>
                </a:lnTo>
                <a:lnTo>
                  <a:pt x="1683703" y="531391"/>
                </a:lnTo>
                <a:lnTo>
                  <a:pt x="1690371" y="544424"/>
                </a:lnTo>
                <a:lnTo>
                  <a:pt x="1696403" y="558093"/>
                </a:lnTo>
                <a:lnTo>
                  <a:pt x="1701801" y="572398"/>
                </a:lnTo>
                <a:lnTo>
                  <a:pt x="1706563" y="586703"/>
                </a:lnTo>
                <a:lnTo>
                  <a:pt x="1710056" y="601325"/>
                </a:lnTo>
                <a:lnTo>
                  <a:pt x="1713548" y="616266"/>
                </a:lnTo>
                <a:lnTo>
                  <a:pt x="1715771" y="631842"/>
                </a:lnTo>
                <a:lnTo>
                  <a:pt x="1717993" y="647736"/>
                </a:lnTo>
                <a:lnTo>
                  <a:pt x="1718946" y="663948"/>
                </a:lnTo>
                <a:lnTo>
                  <a:pt x="1719263" y="680478"/>
                </a:lnTo>
                <a:lnTo>
                  <a:pt x="1718946" y="697644"/>
                </a:lnTo>
                <a:lnTo>
                  <a:pt x="1718311" y="712584"/>
                </a:lnTo>
                <a:lnTo>
                  <a:pt x="1717041" y="727207"/>
                </a:lnTo>
                <a:lnTo>
                  <a:pt x="1716088" y="740876"/>
                </a:lnTo>
                <a:lnTo>
                  <a:pt x="1714501" y="753909"/>
                </a:lnTo>
                <a:lnTo>
                  <a:pt x="1712913" y="766624"/>
                </a:lnTo>
                <a:lnTo>
                  <a:pt x="1711326" y="778704"/>
                </a:lnTo>
                <a:lnTo>
                  <a:pt x="1709103" y="790148"/>
                </a:lnTo>
                <a:lnTo>
                  <a:pt x="1706881" y="801274"/>
                </a:lnTo>
                <a:lnTo>
                  <a:pt x="1704658" y="812082"/>
                </a:lnTo>
                <a:lnTo>
                  <a:pt x="1701801" y="821936"/>
                </a:lnTo>
                <a:lnTo>
                  <a:pt x="1698943" y="831790"/>
                </a:lnTo>
                <a:lnTo>
                  <a:pt x="1696086" y="841009"/>
                </a:lnTo>
                <a:lnTo>
                  <a:pt x="1692911" y="849910"/>
                </a:lnTo>
                <a:lnTo>
                  <a:pt x="1689736" y="858175"/>
                </a:lnTo>
                <a:lnTo>
                  <a:pt x="1686243" y="866122"/>
                </a:lnTo>
                <a:lnTo>
                  <a:pt x="1682751" y="874069"/>
                </a:lnTo>
                <a:lnTo>
                  <a:pt x="1679258" y="881698"/>
                </a:lnTo>
                <a:lnTo>
                  <a:pt x="1675448" y="888691"/>
                </a:lnTo>
                <a:lnTo>
                  <a:pt x="1671321" y="895367"/>
                </a:lnTo>
                <a:lnTo>
                  <a:pt x="1667828" y="902042"/>
                </a:lnTo>
                <a:lnTo>
                  <a:pt x="1659573" y="914440"/>
                </a:lnTo>
                <a:lnTo>
                  <a:pt x="1651001" y="925884"/>
                </a:lnTo>
                <a:lnTo>
                  <a:pt x="1642428" y="936692"/>
                </a:lnTo>
                <a:lnTo>
                  <a:pt x="1633856" y="947182"/>
                </a:lnTo>
                <a:lnTo>
                  <a:pt x="1624648" y="957036"/>
                </a:lnTo>
                <a:lnTo>
                  <a:pt x="1615758" y="966891"/>
                </a:lnTo>
                <a:lnTo>
                  <a:pt x="1602423" y="981831"/>
                </a:lnTo>
                <a:lnTo>
                  <a:pt x="1595756" y="989460"/>
                </a:lnTo>
                <a:lnTo>
                  <a:pt x="1589406" y="997407"/>
                </a:lnTo>
                <a:lnTo>
                  <a:pt x="1583056" y="1005672"/>
                </a:lnTo>
                <a:lnTo>
                  <a:pt x="1576706" y="1014255"/>
                </a:lnTo>
                <a:lnTo>
                  <a:pt x="1570991" y="1023474"/>
                </a:lnTo>
                <a:lnTo>
                  <a:pt x="1564958" y="1033010"/>
                </a:lnTo>
                <a:lnTo>
                  <a:pt x="1559561" y="1043818"/>
                </a:lnTo>
                <a:lnTo>
                  <a:pt x="1554163" y="1054626"/>
                </a:lnTo>
                <a:lnTo>
                  <a:pt x="1549083" y="1067024"/>
                </a:lnTo>
                <a:lnTo>
                  <a:pt x="1544638" y="1080057"/>
                </a:lnTo>
                <a:lnTo>
                  <a:pt x="1540193" y="1094680"/>
                </a:lnTo>
                <a:lnTo>
                  <a:pt x="1536383" y="1110256"/>
                </a:lnTo>
                <a:lnTo>
                  <a:pt x="1532891" y="1127104"/>
                </a:lnTo>
                <a:lnTo>
                  <a:pt x="1529716" y="1144905"/>
                </a:lnTo>
                <a:lnTo>
                  <a:pt x="1529716" y="1286999"/>
                </a:lnTo>
                <a:lnTo>
                  <a:pt x="1526858" y="1293992"/>
                </a:lnTo>
                <a:lnTo>
                  <a:pt x="1525906" y="1296535"/>
                </a:lnTo>
                <a:lnTo>
                  <a:pt x="1523366" y="1300986"/>
                </a:lnTo>
                <a:lnTo>
                  <a:pt x="1520508" y="1306072"/>
                </a:lnTo>
                <a:lnTo>
                  <a:pt x="1516063" y="1312747"/>
                </a:lnTo>
                <a:lnTo>
                  <a:pt x="1510348" y="1320694"/>
                </a:lnTo>
                <a:lnTo>
                  <a:pt x="1503046" y="1328641"/>
                </a:lnTo>
                <a:lnTo>
                  <a:pt x="1499236" y="1333410"/>
                </a:lnTo>
                <a:lnTo>
                  <a:pt x="1494473" y="1337542"/>
                </a:lnTo>
                <a:lnTo>
                  <a:pt x="1489393" y="1342310"/>
                </a:lnTo>
                <a:lnTo>
                  <a:pt x="1483996" y="1346761"/>
                </a:lnTo>
                <a:lnTo>
                  <a:pt x="1478281" y="1351211"/>
                </a:lnTo>
                <a:lnTo>
                  <a:pt x="1471931" y="1355979"/>
                </a:lnTo>
                <a:lnTo>
                  <a:pt x="1465263" y="1360748"/>
                </a:lnTo>
                <a:lnTo>
                  <a:pt x="1457961" y="1365516"/>
                </a:lnTo>
                <a:lnTo>
                  <a:pt x="1450341" y="1369648"/>
                </a:lnTo>
                <a:lnTo>
                  <a:pt x="1442086" y="1374417"/>
                </a:lnTo>
                <a:lnTo>
                  <a:pt x="1432878" y="1378867"/>
                </a:lnTo>
                <a:lnTo>
                  <a:pt x="1423671" y="1382682"/>
                </a:lnTo>
                <a:lnTo>
                  <a:pt x="1413511" y="1386814"/>
                </a:lnTo>
                <a:lnTo>
                  <a:pt x="1403351" y="1390311"/>
                </a:lnTo>
                <a:lnTo>
                  <a:pt x="1392238" y="1394125"/>
                </a:lnTo>
                <a:lnTo>
                  <a:pt x="1380173" y="1397622"/>
                </a:lnTo>
                <a:lnTo>
                  <a:pt x="1367791" y="1400483"/>
                </a:lnTo>
                <a:lnTo>
                  <a:pt x="1354773" y="1403662"/>
                </a:lnTo>
                <a:lnTo>
                  <a:pt x="1341121" y="1405887"/>
                </a:lnTo>
                <a:lnTo>
                  <a:pt x="1326833" y="1407794"/>
                </a:lnTo>
                <a:lnTo>
                  <a:pt x="1324611" y="1408112"/>
                </a:lnTo>
                <a:lnTo>
                  <a:pt x="1311276" y="1407794"/>
                </a:lnTo>
                <a:lnTo>
                  <a:pt x="1296988" y="1405887"/>
                </a:lnTo>
                <a:lnTo>
                  <a:pt x="1283336" y="1403662"/>
                </a:lnTo>
                <a:lnTo>
                  <a:pt x="1270318" y="1400483"/>
                </a:lnTo>
                <a:lnTo>
                  <a:pt x="1257936" y="1397622"/>
                </a:lnTo>
                <a:lnTo>
                  <a:pt x="1246188" y="1394125"/>
                </a:lnTo>
                <a:lnTo>
                  <a:pt x="1235076" y="1390311"/>
                </a:lnTo>
                <a:lnTo>
                  <a:pt x="1224598" y="1386814"/>
                </a:lnTo>
                <a:lnTo>
                  <a:pt x="1214438" y="1382682"/>
                </a:lnTo>
                <a:lnTo>
                  <a:pt x="1205231" y="1378867"/>
                </a:lnTo>
                <a:lnTo>
                  <a:pt x="1196658" y="1374417"/>
                </a:lnTo>
                <a:lnTo>
                  <a:pt x="1192940" y="1372348"/>
                </a:lnTo>
                <a:lnTo>
                  <a:pt x="1177471" y="1376937"/>
                </a:lnTo>
                <a:lnTo>
                  <a:pt x="1156831" y="1382967"/>
                </a:lnTo>
                <a:lnTo>
                  <a:pt x="1135872" y="1388679"/>
                </a:lnTo>
                <a:lnTo>
                  <a:pt x="1094591" y="1399787"/>
                </a:lnTo>
                <a:lnTo>
                  <a:pt x="1054580" y="1409625"/>
                </a:lnTo>
                <a:lnTo>
                  <a:pt x="1017744" y="1419462"/>
                </a:lnTo>
                <a:lnTo>
                  <a:pt x="985672" y="1428031"/>
                </a:lnTo>
                <a:lnTo>
                  <a:pt x="971700" y="1432157"/>
                </a:lnTo>
                <a:lnTo>
                  <a:pt x="959633" y="1436282"/>
                </a:lnTo>
                <a:lnTo>
                  <a:pt x="949471" y="1439773"/>
                </a:lnTo>
                <a:lnTo>
                  <a:pt x="941215" y="1443581"/>
                </a:lnTo>
                <a:lnTo>
                  <a:pt x="938357" y="1445168"/>
                </a:lnTo>
                <a:lnTo>
                  <a:pt x="935499" y="1446755"/>
                </a:lnTo>
                <a:lnTo>
                  <a:pt x="933594" y="1448024"/>
                </a:lnTo>
                <a:lnTo>
                  <a:pt x="932324" y="1449928"/>
                </a:lnTo>
                <a:lnTo>
                  <a:pt x="932006" y="1451198"/>
                </a:lnTo>
                <a:lnTo>
                  <a:pt x="932006" y="1452784"/>
                </a:lnTo>
                <a:lnTo>
                  <a:pt x="932641" y="1454054"/>
                </a:lnTo>
                <a:lnTo>
                  <a:pt x="934229" y="1455641"/>
                </a:lnTo>
                <a:lnTo>
                  <a:pt x="938675" y="1457862"/>
                </a:lnTo>
                <a:lnTo>
                  <a:pt x="944390" y="1460401"/>
                </a:lnTo>
                <a:lnTo>
                  <a:pt x="950741" y="1462940"/>
                </a:lnTo>
                <a:lnTo>
                  <a:pt x="958363" y="1465161"/>
                </a:lnTo>
                <a:lnTo>
                  <a:pt x="966619" y="1467065"/>
                </a:lnTo>
                <a:lnTo>
                  <a:pt x="976145" y="1469604"/>
                </a:lnTo>
                <a:lnTo>
                  <a:pt x="985672" y="1471508"/>
                </a:lnTo>
                <a:lnTo>
                  <a:pt x="996468" y="1473412"/>
                </a:lnTo>
                <a:lnTo>
                  <a:pt x="1019014" y="1477538"/>
                </a:lnTo>
                <a:lnTo>
                  <a:pt x="1043783" y="1481029"/>
                </a:lnTo>
                <a:lnTo>
                  <a:pt x="1069505" y="1484202"/>
                </a:lnTo>
                <a:lnTo>
                  <a:pt x="1095861" y="1486741"/>
                </a:lnTo>
                <a:lnTo>
                  <a:pt x="1122218" y="1489597"/>
                </a:lnTo>
                <a:lnTo>
                  <a:pt x="1147939" y="1491819"/>
                </a:lnTo>
                <a:lnTo>
                  <a:pt x="1172708" y="1493723"/>
                </a:lnTo>
                <a:lnTo>
                  <a:pt x="1195889" y="1495309"/>
                </a:lnTo>
                <a:lnTo>
                  <a:pt x="1233995" y="1497214"/>
                </a:lnTo>
                <a:lnTo>
                  <a:pt x="1247967" y="1497848"/>
                </a:lnTo>
                <a:lnTo>
                  <a:pt x="1257811" y="1497848"/>
                </a:lnTo>
                <a:lnTo>
                  <a:pt x="1260034" y="1497848"/>
                </a:lnTo>
                <a:lnTo>
                  <a:pt x="1262574" y="1497531"/>
                </a:lnTo>
                <a:lnTo>
                  <a:pt x="1268925" y="1495944"/>
                </a:lnTo>
                <a:lnTo>
                  <a:pt x="1276864" y="1493723"/>
                </a:lnTo>
                <a:lnTo>
                  <a:pt x="1286391" y="1490549"/>
                </a:lnTo>
                <a:lnTo>
                  <a:pt x="1297187" y="1486106"/>
                </a:lnTo>
                <a:lnTo>
                  <a:pt x="1309254" y="1481663"/>
                </a:lnTo>
                <a:lnTo>
                  <a:pt x="1337516" y="1470239"/>
                </a:lnTo>
                <a:lnTo>
                  <a:pt x="1369588" y="1456593"/>
                </a:lnTo>
                <a:lnTo>
                  <a:pt x="1404836" y="1440725"/>
                </a:lnTo>
                <a:lnTo>
                  <a:pt x="1483271" y="1406768"/>
                </a:lnTo>
                <a:lnTo>
                  <a:pt x="1524870" y="1388679"/>
                </a:lnTo>
                <a:lnTo>
                  <a:pt x="1566786" y="1370908"/>
                </a:lnTo>
                <a:lnTo>
                  <a:pt x="1608703" y="1354088"/>
                </a:lnTo>
                <a:lnTo>
                  <a:pt x="1629343" y="1346154"/>
                </a:lnTo>
                <a:lnTo>
                  <a:pt x="1649666" y="1337903"/>
                </a:lnTo>
                <a:lnTo>
                  <a:pt x="1669672" y="1330604"/>
                </a:lnTo>
                <a:lnTo>
                  <a:pt x="1689043" y="1323622"/>
                </a:lnTo>
                <a:lnTo>
                  <a:pt x="1708095" y="1317275"/>
                </a:lnTo>
                <a:lnTo>
                  <a:pt x="1726513" y="1311246"/>
                </a:lnTo>
                <a:lnTo>
                  <a:pt x="1743978" y="1305851"/>
                </a:lnTo>
                <a:lnTo>
                  <a:pt x="1760491" y="1301725"/>
                </a:lnTo>
                <a:lnTo>
                  <a:pt x="1776368" y="1297599"/>
                </a:lnTo>
                <a:lnTo>
                  <a:pt x="1790976" y="1294743"/>
                </a:lnTo>
                <a:lnTo>
                  <a:pt x="1804630" y="1292204"/>
                </a:lnTo>
                <a:lnTo>
                  <a:pt x="1817650" y="1290618"/>
                </a:lnTo>
                <a:lnTo>
                  <a:pt x="1829717" y="1289031"/>
                </a:lnTo>
                <a:lnTo>
                  <a:pt x="1840831" y="1288396"/>
                </a:lnTo>
                <a:lnTo>
                  <a:pt x="1851310" y="1287762"/>
                </a:lnTo>
                <a:lnTo>
                  <a:pt x="1860836" y="1287127"/>
                </a:lnTo>
                <a:lnTo>
                  <a:pt x="1869728" y="1287762"/>
                </a:lnTo>
                <a:lnTo>
                  <a:pt x="1877984" y="1288396"/>
                </a:lnTo>
                <a:lnTo>
                  <a:pt x="1885605" y="1289348"/>
                </a:lnTo>
                <a:lnTo>
                  <a:pt x="1892274" y="1290618"/>
                </a:lnTo>
                <a:lnTo>
                  <a:pt x="1898307" y="1292204"/>
                </a:lnTo>
                <a:lnTo>
                  <a:pt x="1904023" y="1294426"/>
                </a:lnTo>
                <a:lnTo>
                  <a:pt x="1908469" y="1296647"/>
                </a:lnTo>
                <a:lnTo>
                  <a:pt x="1912914" y="1298869"/>
                </a:lnTo>
                <a:lnTo>
                  <a:pt x="1916725" y="1302042"/>
                </a:lnTo>
                <a:lnTo>
                  <a:pt x="1919901" y="1304899"/>
                </a:lnTo>
                <a:lnTo>
                  <a:pt x="1922441" y="1308389"/>
                </a:lnTo>
                <a:lnTo>
                  <a:pt x="1924664" y="1311880"/>
                </a:lnTo>
                <a:lnTo>
                  <a:pt x="1926252" y="1315688"/>
                </a:lnTo>
                <a:lnTo>
                  <a:pt x="1927522" y="1319497"/>
                </a:lnTo>
                <a:lnTo>
                  <a:pt x="1928157" y="1323622"/>
                </a:lnTo>
                <a:lnTo>
                  <a:pt x="1928474" y="1328065"/>
                </a:lnTo>
                <a:lnTo>
                  <a:pt x="1928474" y="1332825"/>
                </a:lnTo>
                <a:lnTo>
                  <a:pt x="1928157" y="1336951"/>
                </a:lnTo>
                <a:lnTo>
                  <a:pt x="1927522" y="1342029"/>
                </a:lnTo>
                <a:lnTo>
                  <a:pt x="1926252" y="1346789"/>
                </a:lnTo>
                <a:lnTo>
                  <a:pt x="1924981" y="1351549"/>
                </a:lnTo>
                <a:lnTo>
                  <a:pt x="1923711" y="1356627"/>
                </a:lnTo>
                <a:lnTo>
                  <a:pt x="1921488" y="1361704"/>
                </a:lnTo>
                <a:lnTo>
                  <a:pt x="1919583" y="1366782"/>
                </a:lnTo>
                <a:lnTo>
                  <a:pt x="1917728" y="1370490"/>
                </a:lnTo>
                <a:lnTo>
                  <a:pt x="1673225" y="1539875"/>
                </a:lnTo>
                <a:lnTo>
                  <a:pt x="1839536" y="1455101"/>
                </a:lnTo>
                <a:lnTo>
                  <a:pt x="1835829" y="1457509"/>
                </a:lnTo>
                <a:lnTo>
                  <a:pt x="1835750" y="1457545"/>
                </a:lnTo>
                <a:lnTo>
                  <a:pt x="1831940" y="1459449"/>
                </a:lnTo>
                <a:lnTo>
                  <a:pt x="1834797" y="1458179"/>
                </a:lnTo>
                <a:lnTo>
                  <a:pt x="1835829" y="1457509"/>
                </a:lnTo>
                <a:lnTo>
                  <a:pt x="1846229" y="1452784"/>
                </a:lnTo>
                <a:lnTo>
                  <a:pt x="1861789" y="1446437"/>
                </a:lnTo>
                <a:lnTo>
                  <a:pt x="1871633" y="1442629"/>
                </a:lnTo>
                <a:lnTo>
                  <a:pt x="1882112" y="1438821"/>
                </a:lnTo>
                <a:lnTo>
                  <a:pt x="1893226" y="1435013"/>
                </a:lnTo>
                <a:lnTo>
                  <a:pt x="1905293" y="1431204"/>
                </a:lnTo>
                <a:lnTo>
                  <a:pt x="1917995" y="1427714"/>
                </a:lnTo>
                <a:lnTo>
                  <a:pt x="1930697" y="1424857"/>
                </a:lnTo>
                <a:lnTo>
                  <a:pt x="1944034" y="1422001"/>
                </a:lnTo>
                <a:lnTo>
                  <a:pt x="1957054" y="1420097"/>
                </a:lnTo>
                <a:lnTo>
                  <a:pt x="1970391" y="1418828"/>
                </a:lnTo>
                <a:lnTo>
                  <a:pt x="1977059" y="1418510"/>
                </a:lnTo>
                <a:lnTo>
                  <a:pt x="1983410" y="1418193"/>
                </a:lnTo>
                <a:lnTo>
                  <a:pt x="1989761" y="1418510"/>
                </a:lnTo>
                <a:lnTo>
                  <a:pt x="1995795" y="1418828"/>
                </a:lnTo>
                <a:lnTo>
                  <a:pt x="2001828" y="1419780"/>
                </a:lnTo>
                <a:lnTo>
                  <a:pt x="2007862" y="1420732"/>
                </a:lnTo>
                <a:lnTo>
                  <a:pt x="2013577" y="1421684"/>
                </a:lnTo>
                <a:lnTo>
                  <a:pt x="2018658" y="1423588"/>
                </a:lnTo>
                <a:lnTo>
                  <a:pt x="2023739" y="1425175"/>
                </a:lnTo>
                <a:lnTo>
                  <a:pt x="2028820" y="1427079"/>
                </a:lnTo>
                <a:lnTo>
                  <a:pt x="2033265" y="1429618"/>
                </a:lnTo>
                <a:lnTo>
                  <a:pt x="2037394" y="1431839"/>
                </a:lnTo>
                <a:lnTo>
                  <a:pt x="2041839" y="1434378"/>
                </a:lnTo>
                <a:lnTo>
                  <a:pt x="2045650" y="1437234"/>
                </a:lnTo>
                <a:lnTo>
                  <a:pt x="2048825" y="1439773"/>
                </a:lnTo>
                <a:lnTo>
                  <a:pt x="2052001" y="1442946"/>
                </a:lnTo>
                <a:lnTo>
                  <a:pt x="2054859" y="1445803"/>
                </a:lnTo>
                <a:lnTo>
                  <a:pt x="2057082" y="1449294"/>
                </a:lnTo>
                <a:lnTo>
                  <a:pt x="2059305" y="1452467"/>
                </a:lnTo>
                <a:lnTo>
                  <a:pt x="2060892" y="1455958"/>
                </a:lnTo>
                <a:lnTo>
                  <a:pt x="2062162" y="1459131"/>
                </a:lnTo>
                <a:lnTo>
                  <a:pt x="2063115" y="1462622"/>
                </a:lnTo>
                <a:lnTo>
                  <a:pt x="2063433" y="1465796"/>
                </a:lnTo>
                <a:lnTo>
                  <a:pt x="2063750" y="1469287"/>
                </a:lnTo>
                <a:lnTo>
                  <a:pt x="2063433" y="1472778"/>
                </a:lnTo>
                <a:lnTo>
                  <a:pt x="2062480" y="1476268"/>
                </a:lnTo>
                <a:lnTo>
                  <a:pt x="2061210" y="1479442"/>
                </a:lnTo>
                <a:lnTo>
                  <a:pt x="2059622" y="1482933"/>
                </a:lnTo>
                <a:lnTo>
                  <a:pt x="2057082" y="1485789"/>
                </a:lnTo>
                <a:lnTo>
                  <a:pt x="2054541" y="1489280"/>
                </a:lnTo>
                <a:lnTo>
                  <a:pt x="2051048" y="1492136"/>
                </a:lnTo>
                <a:lnTo>
                  <a:pt x="2047555" y="1495309"/>
                </a:lnTo>
                <a:lnTo>
                  <a:pt x="2043110" y="1497848"/>
                </a:lnTo>
                <a:lnTo>
                  <a:pt x="2038029" y="1500704"/>
                </a:lnTo>
                <a:lnTo>
                  <a:pt x="2017071" y="1511494"/>
                </a:lnTo>
                <a:lnTo>
                  <a:pt x="1995795" y="1522919"/>
                </a:lnTo>
                <a:lnTo>
                  <a:pt x="1975154" y="1534344"/>
                </a:lnTo>
                <a:lnTo>
                  <a:pt x="1956101" y="1545451"/>
                </a:lnTo>
                <a:lnTo>
                  <a:pt x="1926252" y="1562271"/>
                </a:lnTo>
                <a:lnTo>
                  <a:pt x="1914502" y="1569252"/>
                </a:lnTo>
                <a:lnTo>
                  <a:pt x="1983410" y="1527997"/>
                </a:lnTo>
                <a:lnTo>
                  <a:pt x="1511215" y="1778704"/>
                </a:lnTo>
                <a:lnTo>
                  <a:pt x="1498196" y="1785369"/>
                </a:lnTo>
                <a:lnTo>
                  <a:pt x="1482953" y="1792985"/>
                </a:lnTo>
                <a:lnTo>
                  <a:pt x="1462948" y="1802823"/>
                </a:lnTo>
                <a:lnTo>
                  <a:pt x="1438814" y="1814248"/>
                </a:lnTo>
                <a:lnTo>
                  <a:pt x="1410870" y="1827259"/>
                </a:lnTo>
                <a:lnTo>
                  <a:pt x="1380385" y="1841223"/>
                </a:lnTo>
                <a:lnTo>
                  <a:pt x="1347678" y="1855186"/>
                </a:lnTo>
                <a:lnTo>
                  <a:pt x="1313382" y="1869150"/>
                </a:lnTo>
                <a:lnTo>
                  <a:pt x="1295917" y="1876131"/>
                </a:lnTo>
                <a:lnTo>
                  <a:pt x="1278769" y="1882796"/>
                </a:lnTo>
                <a:lnTo>
                  <a:pt x="1260987" y="1889143"/>
                </a:lnTo>
                <a:lnTo>
                  <a:pt x="1243204" y="1895172"/>
                </a:lnTo>
                <a:lnTo>
                  <a:pt x="1225739" y="1900885"/>
                </a:lnTo>
                <a:lnTo>
                  <a:pt x="1208909" y="1905962"/>
                </a:lnTo>
                <a:lnTo>
                  <a:pt x="1191761" y="1910723"/>
                </a:lnTo>
                <a:lnTo>
                  <a:pt x="1175248" y="1914848"/>
                </a:lnTo>
                <a:lnTo>
                  <a:pt x="1159371" y="1918656"/>
                </a:lnTo>
                <a:lnTo>
                  <a:pt x="1144129" y="1921513"/>
                </a:lnTo>
                <a:lnTo>
                  <a:pt x="1129204" y="1923417"/>
                </a:lnTo>
                <a:lnTo>
                  <a:pt x="1115232" y="1925004"/>
                </a:lnTo>
                <a:lnTo>
                  <a:pt x="1108563" y="1925321"/>
                </a:lnTo>
                <a:lnTo>
                  <a:pt x="1102212" y="1925638"/>
                </a:lnTo>
                <a:lnTo>
                  <a:pt x="1095861" y="1925638"/>
                </a:lnTo>
                <a:lnTo>
                  <a:pt x="1089828" y="1925321"/>
                </a:lnTo>
                <a:lnTo>
                  <a:pt x="1076808" y="1924051"/>
                </a:lnTo>
                <a:lnTo>
                  <a:pt x="1061884" y="1922465"/>
                </a:lnTo>
                <a:lnTo>
                  <a:pt x="1025683" y="1918656"/>
                </a:lnTo>
                <a:lnTo>
                  <a:pt x="983131" y="1912944"/>
                </a:lnTo>
                <a:lnTo>
                  <a:pt x="934546" y="1906280"/>
                </a:lnTo>
                <a:lnTo>
                  <a:pt x="824992" y="1890412"/>
                </a:lnTo>
                <a:lnTo>
                  <a:pt x="707181" y="1872958"/>
                </a:lnTo>
                <a:lnTo>
                  <a:pt x="589688" y="1856138"/>
                </a:lnTo>
                <a:lnTo>
                  <a:pt x="534117" y="1848522"/>
                </a:lnTo>
                <a:lnTo>
                  <a:pt x="482357" y="1841540"/>
                </a:lnTo>
                <a:lnTo>
                  <a:pt x="435677" y="1835828"/>
                </a:lnTo>
                <a:lnTo>
                  <a:pt x="394713" y="1831385"/>
                </a:lnTo>
                <a:lnTo>
                  <a:pt x="376613" y="1829798"/>
                </a:lnTo>
                <a:lnTo>
                  <a:pt x="361053" y="1828529"/>
                </a:lnTo>
                <a:lnTo>
                  <a:pt x="347399" y="1827577"/>
                </a:lnTo>
                <a:lnTo>
                  <a:pt x="335967" y="1827259"/>
                </a:lnTo>
                <a:lnTo>
                  <a:pt x="314056" y="1827577"/>
                </a:lnTo>
                <a:lnTo>
                  <a:pt x="289922" y="1827894"/>
                </a:lnTo>
                <a:lnTo>
                  <a:pt x="237209" y="1829481"/>
                </a:lnTo>
                <a:lnTo>
                  <a:pt x="181321" y="1831385"/>
                </a:lnTo>
                <a:lnTo>
                  <a:pt x="126702" y="1833606"/>
                </a:lnTo>
                <a:lnTo>
                  <a:pt x="37153" y="1837732"/>
                </a:lnTo>
                <a:lnTo>
                  <a:pt x="0" y="1839636"/>
                </a:lnTo>
                <a:lnTo>
                  <a:pt x="19053" y="1500704"/>
                </a:lnTo>
                <a:lnTo>
                  <a:pt x="28580" y="1501657"/>
                </a:lnTo>
                <a:lnTo>
                  <a:pt x="54301" y="1503878"/>
                </a:lnTo>
                <a:lnTo>
                  <a:pt x="72084" y="1505147"/>
                </a:lnTo>
                <a:lnTo>
                  <a:pt x="92089" y="1506099"/>
                </a:lnTo>
                <a:lnTo>
                  <a:pt x="114318" y="1507369"/>
                </a:lnTo>
                <a:lnTo>
                  <a:pt x="137499" y="1507686"/>
                </a:lnTo>
                <a:lnTo>
                  <a:pt x="161632" y="1507369"/>
                </a:lnTo>
                <a:lnTo>
                  <a:pt x="173699" y="1506734"/>
                </a:lnTo>
                <a:lnTo>
                  <a:pt x="186084" y="1505782"/>
                </a:lnTo>
                <a:lnTo>
                  <a:pt x="198151" y="1504830"/>
                </a:lnTo>
                <a:lnTo>
                  <a:pt x="210217" y="1503878"/>
                </a:lnTo>
                <a:lnTo>
                  <a:pt x="221649" y="1502291"/>
                </a:lnTo>
                <a:lnTo>
                  <a:pt x="233399" y="1500704"/>
                </a:lnTo>
                <a:lnTo>
                  <a:pt x="244513" y="1498483"/>
                </a:lnTo>
                <a:lnTo>
                  <a:pt x="255627" y="1496262"/>
                </a:lnTo>
                <a:lnTo>
                  <a:pt x="265471" y="1493088"/>
                </a:lnTo>
                <a:lnTo>
                  <a:pt x="275315" y="1490232"/>
                </a:lnTo>
                <a:lnTo>
                  <a:pt x="284524" y="1486424"/>
                </a:lnTo>
                <a:lnTo>
                  <a:pt x="292780" y="1482615"/>
                </a:lnTo>
                <a:lnTo>
                  <a:pt x="300719" y="1478172"/>
                </a:lnTo>
                <a:lnTo>
                  <a:pt x="304212" y="1475634"/>
                </a:lnTo>
                <a:lnTo>
                  <a:pt x="307705" y="1473095"/>
                </a:lnTo>
                <a:lnTo>
                  <a:pt x="321677" y="1462622"/>
                </a:lnTo>
                <a:lnTo>
                  <a:pt x="337872" y="1450880"/>
                </a:lnTo>
                <a:lnTo>
                  <a:pt x="355972" y="1438821"/>
                </a:lnTo>
                <a:lnTo>
                  <a:pt x="375978" y="1426127"/>
                </a:lnTo>
                <a:lnTo>
                  <a:pt x="396936" y="1413433"/>
                </a:lnTo>
                <a:lnTo>
                  <a:pt x="418847" y="1400421"/>
                </a:lnTo>
                <a:lnTo>
                  <a:pt x="441075" y="1387727"/>
                </a:lnTo>
                <a:lnTo>
                  <a:pt x="463621" y="1375351"/>
                </a:lnTo>
                <a:lnTo>
                  <a:pt x="485850" y="1363291"/>
                </a:lnTo>
                <a:lnTo>
                  <a:pt x="508078" y="1352184"/>
                </a:lnTo>
                <a:lnTo>
                  <a:pt x="529037" y="1341711"/>
                </a:lnTo>
                <a:lnTo>
                  <a:pt x="549042" y="1332191"/>
                </a:lnTo>
                <a:lnTo>
                  <a:pt x="567142" y="1323940"/>
                </a:lnTo>
                <a:lnTo>
                  <a:pt x="583972" y="1317275"/>
                </a:lnTo>
                <a:lnTo>
                  <a:pt x="597945" y="1311880"/>
                </a:lnTo>
                <a:lnTo>
                  <a:pt x="604296" y="1309976"/>
                </a:lnTo>
                <a:lnTo>
                  <a:pt x="609694" y="1308389"/>
                </a:lnTo>
                <a:lnTo>
                  <a:pt x="616680" y="1307120"/>
                </a:lnTo>
                <a:lnTo>
                  <a:pt x="626524" y="1304899"/>
                </a:lnTo>
                <a:lnTo>
                  <a:pt x="655103" y="1299821"/>
                </a:lnTo>
                <a:lnTo>
                  <a:pt x="693844" y="1293474"/>
                </a:lnTo>
                <a:lnTo>
                  <a:pt x="740842" y="1286492"/>
                </a:lnTo>
                <a:lnTo>
                  <a:pt x="794507" y="1279193"/>
                </a:lnTo>
                <a:lnTo>
                  <a:pt x="853254" y="1271894"/>
                </a:lnTo>
                <a:lnTo>
                  <a:pt x="884056" y="1268403"/>
                </a:lnTo>
                <a:lnTo>
                  <a:pt x="915176" y="1264912"/>
                </a:lnTo>
                <a:lnTo>
                  <a:pt x="946931" y="1261421"/>
                </a:lnTo>
                <a:lnTo>
                  <a:pt x="979003" y="1258565"/>
                </a:lnTo>
                <a:lnTo>
                  <a:pt x="1010758" y="1256026"/>
                </a:lnTo>
                <a:lnTo>
                  <a:pt x="1042195" y="1253488"/>
                </a:lnTo>
                <a:lnTo>
                  <a:pt x="1073633" y="1251583"/>
                </a:lnTo>
                <a:lnTo>
                  <a:pt x="1103800" y="1249997"/>
                </a:lnTo>
                <a:lnTo>
                  <a:pt x="1108711" y="1249733"/>
                </a:lnTo>
                <a:lnTo>
                  <a:pt x="1108711" y="1144905"/>
                </a:lnTo>
                <a:lnTo>
                  <a:pt x="1105218" y="1127104"/>
                </a:lnTo>
                <a:lnTo>
                  <a:pt x="1102043" y="1110256"/>
                </a:lnTo>
                <a:lnTo>
                  <a:pt x="1097916" y="1094680"/>
                </a:lnTo>
                <a:lnTo>
                  <a:pt x="1093788" y="1080057"/>
                </a:lnTo>
                <a:lnTo>
                  <a:pt x="1089026" y="1067024"/>
                </a:lnTo>
                <a:lnTo>
                  <a:pt x="1083946" y="1054626"/>
                </a:lnTo>
                <a:lnTo>
                  <a:pt x="1078866" y="1043818"/>
                </a:lnTo>
                <a:lnTo>
                  <a:pt x="1073468" y="1033010"/>
                </a:lnTo>
                <a:lnTo>
                  <a:pt x="1067753" y="1023474"/>
                </a:lnTo>
                <a:lnTo>
                  <a:pt x="1061721" y="1014255"/>
                </a:lnTo>
                <a:lnTo>
                  <a:pt x="1055371" y="1005672"/>
                </a:lnTo>
                <a:lnTo>
                  <a:pt x="1049021" y="997407"/>
                </a:lnTo>
                <a:lnTo>
                  <a:pt x="1042671" y="989460"/>
                </a:lnTo>
                <a:lnTo>
                  <a:pt x="1036003" y="981831"/>
                </a:lnTo>
                <a:lnTo>
                  <a:pt x="1022668" y="966891"/>
                </a:lnTo>
                <a:lnTo>
                  <a:pt x="1013461" y="957036"/>
                </a:lnTo>
                <a:lnTo>
                  <a:pt x="1004888" y="947182"/>
                </a:lnTo>
                <a:lnTo>
                  <a:pt x="995681" y="936692"/>
                </a:lnTo>
                <a:lnTo>
                  <a:pt x="987108" y="925884"/>
                </a:lnTo>
                <a:lnTo>
                  <a:pt x="978853" y="914440"/>
                </a:lnTo>
                <a:lnTo>
                  <a:pt x="970916" y="902042"/>
                </a:lnTo>
                <a:lnTo>
                  <a:pt x="966788" y="895367"/>
                </a:lnTo>
                <a:lnTo>
                  <a:pt x="962978" y="888691"/>
                </a:lnTo>
                <a:lnTo>
                  <a:pt x="959168" y="881698"/>
                </a:lnTo>
                <a:lnTo>
                  <a:pt x="955676" y="874069"/>
                </a:lnTo>
                <a:lnTo>
                  <a:pt x="952183" y="866122"/>
                </a:lnTo>
                <a:lnTo>
                  <a:pt x="948691" y="858175"/>
                </a:lnTo>
                <a:lnTo>
                  <a:pt x="945516" y="849910"/>
                </a:lnTo>
                <a:lnTo>
                  <a:pt x="942341" y="841009"/>
                </a:lnTo>
                <a:lnTo>
                  <a:pt x="939483" y="831790"/>
                </a:lnTo>
                <a:lnTo>
                  <a:pt x="936626" y="821936"/>
                </a:lnTo>
                <a:lnTo>
                  <a:pt x="934086" y="812082"/>
                </a:lnTo>
                <a:lnTo>
                  <a:pt x="931863" y="801274"/>
                </a:lnTo>
                <a:lnTo>
                  <a:pt x="929323" y="790148"/>
                </a:lnTo>
                <a:lnTo>
                  <a:pt x="927418" y="778704"/>
                </a:lnTo>
                <a:lnTo>
                  <a:pt x="925513" y="766624"/>
                </a:lnTo>
                <a:lnTo>
                  <a:pt x="923608" y="753909"/>
                </a:lnTo>
                <a:lnTo>
                  <a:pt x="922338" y="740876"/>
                </a:lnTo>
                <a:lnTo>
                  <a:pt x="921068" y="727207"/>
                </a:lnTo>
                <a:lnTo>
                  <a:pt x="920433" y="712584"/>
                </a:lnTo>
                <a:lnTo>
                  <a:pt x="919481" y="697644"/>
                </a:lnTo>
                <a:lnTo>
                  <a:pt x="919163" y="680478"/>
                </a:lnTo>
                <a:lnTo>
                  <a:pt x="919481" y="663948"/>
                </a:lnTo>
                <a:lnTo>
                  <a:pt x="920751" y="647736"/>
                </a:lnTo>
                <a:lnTo>
                  <a:pt x="922338" y="631842"/>
                </a:lnTo>
                <a:lnTo>
                  <a:pt x="924561" y="616266"/>
                </a:lnTo>
                <a:lnTo>
                  <a:pt x="928053" y="601325"/>
                </a:lnTo>
                <a:lnTo>
                  <a:pt x="932181" y="586703"/>
                </a:lnTo>
                <a:lnTo>
                  <a:pt x="936308" y="572398"/>
                </a:lnTo>
                <a:lnTo>
                  <a:pt x="941706" y="558093"/>
                </a:lnTo>
                <a:lnTo>
                  <a:pt x="947738" y="544424"/>
                </a:lnTo>
                <a:lnTo>
                  <a:pt x="954406" y="531391"/>
                </a:lnTo>
                <a:lnTo>
                  <a:pt x="958216" y="525033"/>
                </a:lnTo>
                <a:lnTo>
                  <a:pt x="961708" y="518676"/>
                </a:lnTo>
                <a:lnTo>
                  <a:pt x="965836" y="512318"/>
                </a:lnTo>
                <a:lnTo>
                  <a:pt x="969646" y="506278"/>
                </a:lnTo>
                <a:lnTo>
                  <a:pt x="978853" y="494199"/>
                </a:lnTo>
                <a:lnTo>
                  <a:pt x="988061" y="483073"/>
                </a:lnTo>
                <a:lnTo>
                  <a:pt x="998221" y="471629"/>
                </a:lnTo>
                <a:lnTo>
                  <a:pt x="1008698" y="461139"/>
                </a:lnTo>
                <a:lnTo>
                  <a:pt x="1019811" y="451602"/>
                </a:lnTo>
                <a:lnTo>
                  <a:pt x="1030923" y="442384"/>
                </a:lnTo>
                <a:lnTo>
                  <a:pt x="1042671" y="433801"/>
                </a:lnTo>
                <a:lnTo>
                  <a:pt x="1054736" y="425854"/>
                </a:lnTo>
                <a:lnTo>
                  <a:pt x="1066483" y="418542"/>
                </a:lnTo>
                <a:lnTo>
                  <a:pt x="1078866" y="411549"/>
                </a:lnTo>
                <a:lnTo>
                  <a:pt x="1091248" y="405191"/>
                </a:lnTo>
                <a:lnTo>
                  <a:pt x="1103631" y="399152"/>
                </a:lnTo>
                <a:lnTo>
                  <a:pt x="1116331" y="393748"/>
                </a:lnTo>
                <a:lnTo>
                  <a:pt x="1128713" y="388661"/>
                </a:lnTo>
                <a:lnTo>
                  <a:pt x="1141413" y="383893"/>
                </a:lnTo>
                <a:lnTo>
                  <a:pt x="1153796" y="380079"/>
                </a:lnTo>
                <a:lnTo>
                  <a:pt x="1166178" y="376264"/>
                </a:lnTo>
                <a:lnTo>
                  <a:pt x="1178243" y="373085"/>
                </a:lnTo>
                <a:lnTo>
                  <a:pt x="1190308" y="369906"/>
                </a:lnTo>
                <a:lnTo>
                  <a:pt x="1201738" y="367363"/>
                </a:lnTo>
                <a:lnTo>
                  <a:pt x="1213168" y="364820"/>
                </a:lnTo>
                <a:lnTo>
                  <a:pt x="1224281" y="362595"/>
                </a:lnTo>
                <a:lnTo>
                  <a:pt x="1235076" y="361006"/>
                </a:lnTo>
                <a:lnTo>
                  <a:pt x="1254761" y="358145"/>
                </a:lnTo>
                <a:lnTo>
                  <a:pt x="1272223" y="356237"/>
                </a:lnTo>
                <a:lnTo>
                  <a:pt x="1287781" y="354966"/>
                </a:lnTo>
                <a:lnTo>
                  <a:pt x="1300163" y="354330"/>
                </a:lnTo>
                <a:lnTo>
                  <a:pt x="1309371" y="354012"/>
                </a:lnTo>
                <a:close/>
                <a:moveTo>
                  <a:pt x="1815403" y="215900"/>
                </a:moveTo>
                <a:lnTo>
                  <a:pt x="1818266" y="216218"/>
                </a:lnTo>
                <a:lnTo>
                  <a:pt x="1821764" y="216535"/>
                </a:lnTo>
                <a:lnTo>
                  <a:pt x="1824945" y="217170"/>
                </a:lnTo>
                <a:lnTo>
                  <a:pt x="1828126" y="218758"/>
                </a:lnTo>
                <a:lnTo>
                  <a:pt x="1830989" y="220028"/>
                </a:lnTo>
                <a:lnTo>
                  <a:pt x="1834170" y="221615"/>
                </a:lnTo>
                <a:lnTo>
                  <a:pt x="1836715" y="223520"/>
                </a:lnTo>
                <a:lnTo>
                  <a:pt x="1839577" y="226060"/>
                </a:lnTo>
                <a:lnTo>
                  <a:pt x="1841804" y="228600"/>
                </a:lnTo>
                <a:lnTo>
                  <a:pt x="1843713" y="231458"/>
                </a:lnTo>
                <a:lnTo>
                  <a:pt x="1845621" y="234315"/>
                </a:lnTo>
                <a:lnTo>
                  <a:pt x="1847212" y="237490"/>
                </a:lnTo>
                <a:lnTo>
                  <a:pt x="1848166" y="240348"/>
                </a:lnTo>
                <a:lnTo>
                  <a:pt x="1848802" y="243523"/>
                </a:lnTo>
                <a:lnTo>
                  <a:pt x="1849438" y="247015"/>
                </a:lnTo>
                <a:lnTo>
                  <a:pt x="1849438" y="250508"/>
                </a:lnTo>
                <a:lnTo>
                  <a:pt x="1849438" y="253365"/>
                </a:lnTo>
                <a:lnTo>
                  <a:pt x="1848802" y="256858"/>
                </a:lnTo>
                <a:lnTo>
                  <a:pt x="1848166" y="260033"/>
                </a:lnTo>
                <a:lnTo>
                  <a:pt x="1847212" y="263208"/>
                </a:lnTo>
                <a:lnTo>
                  <a:pt x="1845621" y="266065"/>
                </a:lnTo>
                <a:lnTo>
                  <a:pt x="1843713" y="268923"/>
                </a:lnTo>
                <a:lnTo>
                  <a:pt x="1841804" y="271780"/>
                </a:lnTo>
                <a:lnTo>
                  <a:pt x="1839577" y="274320"/>
                </a:lnTo>
                <a:lnTo>
                  <a:pt x="1736517" y="377190"/>
                </a:lnTo>
                <a:lnTo>
                  <a:pt x="1733654" y="379730"/>
                </a:lnTo>
                <a:lnTo>
                  <a:pt x="1731109" y="381635"/>
                </a:lnTo>
                <a:lnTo>
                  <a:pt x="1727928" y="383223"/>
                </a:lnTo>
                <a:lnTo>
                  <a:pt x="1725065" y="384810"/>
                </a:lnTo>
                <a:lnTo>
                  <a:pt x="1721885" y="386080"/>
                </a:lnTo>
                <a:lnTo>
                  <a:pt x="1718704" y="386715"/>
                </a:lnTo>
                <a:lnTo>
                  <a:pt x="1715205" y="387350"/>
                </a:lnTo>
                <a:lnTo>
                  <a:pt x="1712342" y="387350"/>
                </a:lnTo>
                <a:lnTo>
                  <a:pt x="1708843" y="387350"/>
                </a:lnTo>
                <a:lnTo>
                  <a:pt x="1705662" y="386715"/>
                </a:lnTo>
                <a:lnTo>
                  <a:pt x="1702163" y="386080"/>
                </a:lnTo>
                <a:lnTo>
                  <a:pt x="1699300" y="384810"/>
                </a:lnTo>
                <a:lnTo>
                  <a:pt x="1696119" y="383223"/>
                </a:lnTo>
                <a:lnTo>
                  <a:pt x="1693257" y="381635"/>
                </a:lnTo>
                <a:lnTo>
                  <a:pt x="1690394" y="379730"/>
                </a:lnTo>
                <a:lnTo>
                  <a:pt x="1687849" y="377190"/>
                </a:lnTo>
                <a:lnTo>
                  <a:pt x="1685622" y="374650"/>
                </a:lnTo>
                <a:lnTo>
                  <a:pt x="1683396" y="371793"/>
                </a:lnTo>
                <a:lnTo>
                  <a:pt x="1681805" y="368935"/>
                </a:lnTo>
                <a:lnTo>
                  <a:pt x="1680533" y="365760"/>
                </a:lnTo>
                <a:lnTo>
                  <a:pt x="1679261" y="362903"/>
                </a:lnTo>
                <a:lnTo>
                  <a:pt x="1678624" y="359410"/>
                </a:lnTo>
                <a:lnTo>
                  <a:pt x="1678306" y="356235"/>
                </a:lnTo>
                <a:lnTo>
                  <a:pt x="1677988" y="353378"/>
                </a:lnTo>
                <a:lnTo>
                  <a:pt x="1678306" y="349885"/>
                </a:lnTo>
                <a:lnTo>
                  <a:pt x="1678624" y="346393"/>
                </a:lnTo>
                <a:lnTo>
                  <a:pt x="1679261" y="343218"/>
                </a:lnTo>
                <a:lnTo>
                  <a:pt x="1680533" y="340043"/>
                </a:lnTo>
                <a:lnTo>
                  <a:pt x="1681805" y="337185"/>
                </a:lnTo>
                <a:lnTo>
                  <a:pt x="1683396" y="334328"/>
                </a:lnTo>
                <a:lnTo>
                  <a:pt x="1685622" y="331470"/>
                </a:lnTo>
                <a:lnTo>
                  <a:pt x="1687849" y="328930"/>
                </a:lnTo>
                <a:lnTo>
                  <a:pt x="1790910" y="226060"/>
                </a:lnTo>
                <a:lnTo>
                  <a:pt x="1793455" y="223520"/>
                </a:lnTo>
                <a:lnTo>
                  <a:pt x="1796317" y="221615"/>
                </a:lnTo>
                <a:lnTo>
                  <a:pt x="1799180" y="220028"/>
                </a:lnTo>
                <a:lnTo>
                  <a:pt x="1802361" y="218758"/>
                </a:lnTo>
                <a:lnTo>
                  <a:pt x="1805224" y="217170"/>
                </a:lnTo>
                <a:lnTo>
                  <a:pt x="1808723" y="216535"/>
                </a:lnTo>
                <a:lnTo>
                  <a:pt x="1811904" y="216218"/>
                </a:lnTo>
                <a:lnTo>
                  <a:pt x="1815403" y="215900"/>
                </a:lnTo>
                <a:close/>
                <a:moveTo>
                  <a:pt x="851599" y="215900"/>
                </a:moveTo>
                <a:lnTo>
                  <a:pt x="855065" y="216218"/>
                </a:lnTo>
                <a:lnTo>
                  <a:pt x="857902" y="216535"/>
                </a:lnTo>
                <a:lnTo>
                  <a:pt x="861368" y="217170"/>
                </a:lnTo>
                <a:lnTo>
                  <a:pt x="864205" y="218758"/>
                </a:lnTo>
                <a:lnTo>
                  <a:pt x="867356" y="220028"/>
                </a:lnTo>
                <a:lnTo>
                  <a:pt x="870192" y="221615"/>
                </a:lnTo>
                <a:lnTo>
                  <a:pt x="872713" y="223520"/>
                </a:lnTo>
                <a:lnTo>
                  <a:pt x="875550" y="226060"/>
                </a:lnTo>
                <a:lnTo>
                  <a:pt x="977657" y="328930"/>
                </a:lnTo>
                <a:lnTo>
                  <a:pt x="979863" y="331470"/>
                </a:lnTo>
                <a:lnTo>
                  <a:pt x="981754" y="334328"/>
                </a:lnTo>
                <a:lnTo>
                  <a:pt x="983960" y="337185"/>
                </a:lnTo>
                <a:lnTo>
                  <a:pt x="985220" y="340043"/>
                </a:lnTo>
                <a:lnTo>
                  <a:pt x="986166" y="343218"/>
                </a:lnTo>
                <a:lnTo>
                  <a:pt x="986796" y="346393"/>
                </a:lnTo>
                <a:lnTo>
                  <a:pt x="987426" y="349885"/>
                </a:lnTo>
                <a:lnTo>
                  <a:pt x="987426" y="353378"/>
                </a:lnTo>
                <a:lnTo>
                  <a:pt x="987426" y="356235"/>
                </a:lnTo>
                <a:lnTo>
                  <a:pt x="986796" y="359410"/>
                </a:lnTo>
                <a:lnTo>
                  <a:pt x="986166" y="362903"/>
                </a:lnTo>
                <a:lnTo>
                  <a:pt x="985220" y="365760"/>
                </a:lnTo>
                <a:lnTo>
                  <a:pt x="983960" y="368935"/>
                </a:lnTo>
                <a:lnTo>
                  <a:pt x="981754" y="371793"/>
                </a:lnTo>
                <a:lnTo>
                  <a:pt x="979863" y="374650"/>
                </a:lnTo>
                <a:lnTo>
                  <a:pt x="977657" y="377190"/>
                </a:lnTo>
                <a:lnTo>
                  <a:pt x="975135" y="379730"/>
                </a:lnTo>
                <a:lnTo>
                  <a:pt x="972299" y="381635"/>
                </a:lnTo>
                <a:lnTo>
                  <a:pt x="969778" y="383223"/>
                </a:lnTo>
                <a:lnTo>
                  <a:pt x="966627" y="384810"/>
                </a:lnTo>
                <a:lnTo>
                  <a:pt x="963475" y="386080"/>
                </a:lnTo>
                <a:lnTo>
                  <a:pt x="960324" y="386715"/>
                </a:lnTo>
                <a:lnTo>
                  <a:pt x="957172" y="387350"/>
                </a:lnTo>
                <a:lnTo>
                  <a:pt x="953706" y="387350"/>
                </a:lnTo>
                <a:lnTo>
                  <a:pt x="950554" y="387350"/>
                </a:lnTo>
                <a:lnTo>
                  <a:pt x="947088" y="386715"/>
                </a:lnTo>
                <a:lnTo>
                  <a:pt x="944251" y="386080"/>
                </a:lnTo>
                <a:lnTo>
                  <a:pt x="940785" y="384810"/>
                </a:lnTo>
                <a:lnTo>
                  <a:pt x="937948" y="383223"/>
                </a:lnTo>
                <a:lnTo>
                  <a:pt x="935112" y="381635"/>
                </a:lnTo>
                <a:lnTo>
                  <a:pt x="932276" y="379730"/>
                </a:lnTo>
                <a:lnTo>
                  <a:pt x="929440" y="377190"/>
                </a:lnTo>
                <a:lnTo>
                  <a:pt x="827333" y="274320"/>
                </a:lnTo>
                <a:lnTo>
                  <a:pt x="825127" y="271780"/>
                </a:lnTo>
                <a:lnTo>
                  <a:pt x="823236" y="268923"/>
                </a:lnTo>
                <a:lnTo>
                  <a:pt x="821345" y="266065"/>
                </a:lnTo>
                <a:lnTo>
                  <a:pt x="820084" y="263208"/>
                </a:lnTo>
                <a:lnTo>
                  <a:pt x="819139" y="260033"/>
                </a:lnTo>
                <a:lnTo>
                  <a:pt x="818193" y="256858"/>
                </a:lnTo>
                <a:lnTo>
                  <a:pt x="817878" y="253365"/>
                </a:lnTo>
                <a:lnTo>
                  <a:pt x="817563" y="250508"/>
                </a:lnTo>
                <a:lnTo>
                  <a:pt x="817878" y="247015"/>
                </a:lnTo>
                <a:lnTo>
                  <a:pt x="818193" y="243523"/>
                </a:lnTo>
                <a:lnTo>
                  <a:pt x="819139" y="240348"/>
                </a:lnTo>
                <a:lnTo>
                  <a:pt x="820084" y="237490"/>
                </a:lnTo>
                <a:lnTo>
                  <a:pt x="821345" y="234315"/>
                </a:lnTo>
                <a:lnTo>
                  <a:pt x="823236" y="231458"/>
                </a:lnTo>
                <a:lnTo>
                  <a:pt x="825127" y="228600"/>
                </a:lnTo>
                <a:lnTo>
                  <a:pt x="827333" y="226060"/>
                </a:lnTo>
                <a:lnTo>
                  <a:pt x="830169" y="223520"/>
                </a:lnTo>
                <a:lnTo>
                  <a:pt x="832690" y="221615"/>
                </a:lnTo>
                <a:lnTo>
                  <a:pt x="835842" y="220028"/>
                </a:lnTo>
                <a:lnTo>
                  <a:pt x="838678" y="218758"/>
                </a:lnTo>
                <a:lnTo>
                  <a:pt x="842144" y="217170"/>
                </a:lnTo>
                <a:lnTo>
                  <a:pt x="844981" y="216535"/>
                </a:lnTo>
                <a:lnTo>
                  <a:pt x="848447" y="216218"/>
                </a:lnTo>
                <a:lnTo>
                  <a:pt x="851599" y="215900"/>
                </a:lnTo>
                <a:close/>
                <a:moveTo>
                  <a:pt x="1318578" y="0"/>
                </a:moveTo>
                <a:lnTo>
                  <a:pt x="1321753" y="318"/>
                </a:lnTo>
                <a:lnTo>
                  <a:pt x="1325563" y="636"/>
                </a:lnTo>
                <a:lnTo>
                  <a:pt x="1328421" y="1590"/>
                </a:lnTo>
                <a:lnTo>
                  <a:pt x="1331913" y="2544"/>
                </a:lnTo>
                <a:lnTo>
                  <a:pt x="1334771" y="4133"/>
                </a:lnTo>
                <a:lnTo>
                  <a:pt x="1337629" y="6041"/>
                </a:lnTo>
                <a:lnTo>
                  <a:pt x="1340169" y="7949"/>
                </a:lnTo>
                <a:lnTo>
                  <a:pt x="1342391" y="9857"/>
                </a:lnTo>
                <a:lnTo>
                  <a:pt x="1344931" y="12719"/>
                </a:lnTo>
                <a:lnTo>
                  <a:pt x="1346836" y="15262"/>
                </a:lnTo>
                <a:lnTo>
                  <a:pt x="1348424" y="18124"/>
                </a:lnTo>
                <a:lnTo>
                  <a:pt x="1350011" y="20986"/>
                </a:lnTo>
                <a:lnTo>
                  <a:pt x="1351281" y="23848"/>
                </a:lnTo>
                <a:lnTo>
                  <a:pt x="1351916" y="27345"/>
                </a:lnTo>
                <a:lnTo>
                  <a:pt x="1352551" y="30843"/>
                </a:lnTo>
                <a:lnTo>
                  <a:pt x="1352551" y="34341"/>
                </a:lnTo>
                <a:lnTo>
                  <a:pt x="1352551" y="180290"/>
                </a:lnTo>
                <a:lnTo>
                  <a:pt x="1352551" y="183469"/>
                </a:lnTo>
                <a:lnTo>
                  <a:pt x="1351916" y="186967"/>
                </a:lnTo>
                <a:lnTo>
                  <a:pt x="1351281" y="190147"/>
                </a:lnTo>
                <a:lnTo>
                  <a:pt x="1350011" y="193327"/>
                </a:lnTo>
                <a:lnTo>
                  <a:pt x="1348424" y="196188"/>
                </a:lnTo>
                <a:lnTo>
                  <a:pt x="1346836" y="199368"/>
                </a:lnTo>
                <a:lnTo>
                  <a:pt x="1344931" y="201912"/>
                </a:lnTo>
                <a:lnTo>
                  <a:pt x="1342391" y="204138"/>
                </a:lnTo>
                <a:lnTo>
                  <a:pt x="1340169" y="206681"/>
                </a:lnTo>
                <a:lnTo>
                  <a:pt x="1337629" y="208271"/>
                </a:lnTo>
                <a:lnTo>
                  <a:pt x="1334771" y="210179"/>
                </a:lnTo>
                <a:lnTo>
                  <a:pt x="1331913" y="211769"/>
                </a:lnTo>
                <a:lnTo>
                  <a:pt x="1328421" y="212723"/>
                </a:lnTo>
                <a:lnTo>
                  <a:pt x="1325563" y="213677"/>
                </a:lnTo>
                <a:lnTo>
                  <a:pt x="1321753" y="213995"/>
                </a:lnTo>
                <a:lnTo>
                  <a:pt x="1318578" y="214313"/>
                </a:lnTo>
                <a:lnTo>
                  <a:pt x="1315086" y="213995"/>
                </a:lnTo>
                <a:lnTo>
                  <a:pt x="1311593" y="213677"/>
                </a:lnTo>
                <a:lnTo>
                  <a:pt x="1308418" y="212723"/>
                </a:lnTo>
                <a:lnTo>
                  <a:pt x="1305243" y="211769"/>
                </a:lnTo>
                <a:lnTo>
                  <a:pt x="1302068" y="210179"/>
                </a:lnTo>
                <a:lnTo>
                  <a:pt x="1299528" y="208271"/>
                </a:lnTo>
                <a:lnTo>
                  <a:pt x="1296671" y="206681"/>
                </a:lnTo>
                <a:lnTo>
                  <a:pt x="1294448" y="204138"/>
                </a:lnTo>
                <a:lnTo>
                  <a:pt x="1292226" y="201912"/>
                </a:lnTo>
                <a:lnTo>
                  <a:pt x="1290003" y="199368"/>
                </a:lnTo>
                <a:lnTo>
                  <a:pt x="1288416" y="196188"/>
                </a:lnTo>
                <a:lnTo>
                  <a:pt x="1287146" y="193327"/>
                </a:lnTo>
                <a:lnTo>
                  <a:pt x="1285876" y="190147"/>
                </a:lnTo>
                <a:lnTo>
                  <a:pt x="1285241" y="186967"/>
                </a:lnTo>
                <a:lnTo>
                  <a:pt x="1284288" y="183469"/>
                </a:lnTo>
                <a:lnTo>
                  <a:pt x="1284288" y="180290"/>
                </a:lnTo>
                <a:lnTo>
                  <a:pt x="1284288" y="34341"/>
                </a:lnTo>
                <a:lnTo>
                  <a:pt x="1284288" y="30843"/>
                </a:lnTo>
                <a:lnTo>
                  <a:pt x="1285241" y="27345"/>
                </a:lnTo>
                <a:lnTo>
                  <a:pt x="1285876" y="23848"/>
                </a:lnTo>
                <a:lnTo>
                  <a:pt x="1287146" y="20986"/>
                </a:lnTo>
                <a:lnTo>
                  <a:pt x="1288416" y="18124"/>
                </a:lnTo>
                <a:lnTo>
                  <a:pt x="1290003" y="15262"/>
                </a:lnTo>
                <a:lnTo>
                  <a:pt x="1292226" y="12719"/>
                </a:lnTo>
                <a:lnTo>
                  <a:pt x="1294448" y="9857"/>
                </a:lnTo>
                <a:lnTo>
                  <a:pt x="1296671" y="7949"/>
                </a:lnTo>
                <a:lnTo>
                  <a:pt x="1299528" y="6041"/>
                </a:lnTo>
                <a:lnTo>
                  <a:pt x="1302068" y="4133"/>
                </a:lnTo>
                <a:lnTo>
                  <a:pt x="1305243" y="2544"/>
                </a:lnTo>
                <a:lnTo>
                  <a:pt x="1308418" y="1590"/>
                </a:lnTo>
                <a:lnTo>
                  <a:pt x="1311593" y="636"/>
                </a:lnTo>
                <a:lnTo>
                  <a:pt x="1315086" y="318"/>
                </a:lnTo>
                <a:lnTo>
                  <a:pt x="1318578" y="0"/>
                </a:lnTo>
                <a:close/>
              </a:path>
            </a:pathLst>
          </a:custGeom>
          <a:gradFill>
            <a:gsLst>
              <a:gs pos="50000">
                <a:schemeClr val="accent2"/>
              </a:gs>
              <a:gs pos="0">
                <a:schemeClr val="accent2">
                  <a:lumMod val="25000"/>
                  <a:lumOff val="75000"/>
                </a:schemeClr>
              </a:gs>
              <a:gs pos="100000">
                <a:schemeClr val="accent2">
                  <a:lumMod val="85000"/>
                </a:schemeClr>
              </a:gs>
            </a:gsLst>
            <a:lin ang="5400000" scaled="1"/>
          </a:gra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16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</p:spTree>
    <p:custDataLst>
      <p:tags r:id="rId2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bldLvl="0" animBg="1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4" name="picture 16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635" cy="686054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 rot="19146523">
            <a:off x="-1373118" y="-591353"/>
            <a:ext cx="3232565" cy="1834587"/>
            <a:chOff x="-1079871" y="-1586400"/>
            <a:chExt cx="3232565" cy="1834587"/>
          </a:xfrm>
        </p:grpSpPr>
        <p:sp>
          <p:nvSpPr>
            <p:cNvPr id="3" name="矩形 2"/>
            <p:cNvSpPr/>
            <p:nvPr/>
          </p:nvSpPr>
          <p:spPr>
            <a:xfrm>
              <a:off x="-1048789" y="-293396"/>
              <a:ext cx="3201482" cy="541582"/>
            </a:xfrm>
            <a:prstGeom prst="rect">
              <a:avLst/>
            </a:prstGeom>
            <a:solidFill>
              <a:srgbClr val="31383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-1048788" y="-1586400"/>
              <a:ext cx="3201482" cy="1349568"/>
            </a:xfrm>
            <a:prstGeom prst="rect">
              <a:avLst/>
            </a:prstGeom>
            <a:solidFill>
              <a:srgbClr val="1B202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 rot="2170716" flipV="1">
              <a:off x="723018" y="-679414"/>
              <a:ext cx="1248710" cy="913202"/>
            </a:xfrm>
            <a:prstGeom prst="line">
              <a:avLst/>
            </a:prstGeom>
            <a:ln w="19050">
              <a:gradFill>
                <a:gsLst>
                  <a:gs pos="31000">
                    <a:schemeClr val="accent1">
                      <a:lumMod val="20000"/>
                      <a:lumOff val="8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-1079871" y="248187"/>
              <a:ext cx="1329340" cy="0"/>
            </a:xfrm>
            <a:prstGeom prst="line">
              <a:avLst/>
            </a:prstGeom>
            <a:ln w="19050">
              <a:gradFill>
                <a:gsLst>
                  <a:gs pos="28680">
                    <a:schemeClr val="accent1">
                      <a:lumMod val="20000"/>
                      <a:lumOff val="80000"/>
                    </a:schemeClr>
                  </a:gs>
                  <a:gs pos="52000">
                    <a:schemeClr val="accent2">
                      <a:lumMod val="40000"/>
                      <a:lumOff val="6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41228">
                    <a:srgbClr val="FFBF2F"/>
                  </a:gs>
                  <a:gs pos="147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17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07848" y="431113"/>
            <a:ext cx="1605280" cy="521970"/>
          </a:xfrm>
          <a:prstGeom prst="rect">
            <a:avLst/>
          </a:prstGeom>
          <a:noFill/>
          <a:effectLst>
            <a:outerShdw blurRad="266700" dist="38100" dir="2700000" algn="tl" rotWithShape="0">
              <a:prstClr val="black">
                <a:alpha val="63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defTabSz="685800"/>
            <a:r>
              <a: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行业</a:t>
            </a:r>
            <a:r>
              <a: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赋能</a:t>
            </a:r>
            <a:endParaRPr lang="zh-CN" altLang="en-US" sz="28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477551" y="916964"/>
            <a:ext cx="1563217" cy="0"/>
          </a:xfrm>
          <a:prstGeom prst="line">
            <a:avLst/>
          </a:prstGeom>
          <a:ln w="12700">
            <a:gradFill>
              <a:gsLst>
                <a:gs pos="27000">
                  <a:schemeClr val="accent1">
                    <a:lumMod val="20000"/>
                    <a:lumOff val="80000"/>
                  </a:schemeClr>
                </a:gs>
                <a:gs pos="76000">
                  <a:schemeClr val="accent1">
                    <a:lumMod val="20000"/>
                    <a:lumOff val="80000"/>
                  </a:schemeClr>
                </a:gs>
                <a:gs pos="0">
                  <a:schemeClr val="accent2">
                    <a:alpha val="0"/>
                  </a:schemeClr>
                </a:gs>
                <a:gs pos="53000">
                  <a:srgbClr val="FFBF2F"/>
                </a:gs>
                <a:gs pos="100000">
                  <a:schemeClr val="accent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9146523">
            <a:off x="-1373118" y="-591353"/>
            <a:ext cx="3232565" cy="1834587"/>
            <a:chOff x="-1079871" y="-1586400"/>
            <a:chExt cx="3232565" cy="1834587"/>
          </a:xfrm>
        </p:grpSpPr>
        <p:sp>
          <p:nvSpPr>
            <p:cNvPr id="31" name="矩形 30"/>
            <p:cNvSpPr/>
            <p:nvPr/>
          </p:nvSpPr>
          <p:spPr>
            <a:xfrm>
              <a:off x="-1048789" y="-293396"/>
              <a:ext cx="3201482" cy="541582"/>
            </a:xfrm>
            <a:prstGeom prst="rect">
              <a:avLst/>
            </a:prstGeom>
            <a:solidFill>
              <a:srgbClr val="31383E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-1048788" y="-1586400"/>
              <a:ext cx="3201482" cy="1349568"/>
            </a:xfrm>
            <a:prstGeom prst="rect">
              <a:avLst/>
            </a:prstGeom>
            <a:solidFill>
              <a:srgbClr val="1B2024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思源黑体 CN Light" panose="020B0300000000000000" pitchFamily="34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 rot="2170716" flipV="1">
              <a:off x="723018" y="-679414"/>
              <a:ext cx="1248710" cy="913202"/>
            </a:xfrm>
            <a:prstGeom prst="line">
              <a:avLst/>
            </a:prstGeom>
            <a:ln w="19050">
              <a:gradFill>
                <a:gsLst>
                  <a:gs pos="31000">
                    <a:schemeClr val="accent1">
                      <a:lumMod val="20000"/>
                      <a:lumOff val="8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530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-1079871" y="248187"/>
              <a:ext cx="1329340" cy="0"/>
            </a:xfrm>
            <a:prstGeom prst="line">
              <a:avLst/>
            </a:prstGeom>
            <a:ln w="19050">
              <a:gradFill>
                <a:gsLst>
                  <a:gs pos="28680">
                    <a:schemeClr val="accent1">
                      <a:lumMod val="20000"/>
                      <a:lumOff val="80000"/>
                    </a:schemeClr>
                  </a:gs>
                  <a:gs pos="52000">
                    <a:schemeClr val="accent2">
                      <a:lumMod val="40000"/>
                      <a:lumOff val="60000"/>
                    </a:schemeClr>
                  </a:gs>
                  <a:gs pos="83901">
                    <a:schemeClr val="accent1">
                      <a:lumMod val="40000"/>
                      <a:lumOff val="60000"/>
                    </a:schemeClr>
                  </a:gs>
                  <a:gs pos="0">
                    <a:schemeClr val="accent2">
                      <a:alpha val="0"/>
                    </a:schemeClr>
                  </a:gs>
                  <a:gs pos="69909">
                    <a:srgbClr val="FFBF2F"/>
                  </a:gs>
                  <a:gs pos="41228">
                    <a:srgbClr val="FFBF2F"/>
                  </a:gs>
                  <a:gs pos="14700">
                    <a:srgbClr val="FFBF2F"/>
                  </a:gs>
                  <a:gs pos="100000">
                    <a:schemeClr val="accent2">
                      <a:alpha val="0"/>
                    </a:schemeClr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/>
          <p:cNvSpPr txBox="1"/>
          <p:nvPr/>
        </p:nvSpPr>
        <p:spPr>
          <a:xfrm>
            <a:off x="1507848" y="431113"/>
            <a:ext cx="1605280" cy="521970"/>
          </a:xfrm>
          <a:prstGeom prst="rect">
            <a:avLst/>
          </a:prstGeom>
          <a:noFill/>
          <a:effectLst>
            <a:outerShdw blurRad="266700" dist="38100" dir="2700000" algn="tl" rotWithShape="0">
              <a:prstClr val="black">
                <a:alpha val="63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defTabSz="685800"/>
            <a:r>
              <a: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行业</a:t>
            </a:r>
            <a:r>
              <a:rPr lang="zh-CN" altLang="en-US" sz="2800" b="1">
                <a:gradFill>
                  <a:gsLst>
                    <a:gs pos="0">
                      <a:srgbClr val="BC9017"/>
                    </a:gs>
                    <a:gs pos="100000">
                      <a:schemeClr val="accent1">
                        <a:lumMod val="20000"/>
                        <a:lumOff val="80000"/>
                      </a:schemeClr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+mj-ea"/>
                <a:ea typeface="+mj-ea"/>
                <a:cs typeface="Arial" panose="020B0604020202020204" pitchFamily="34" charset="0"/>
              </a:rPr>
              <a:t>赋能</a:t>
            </a:r>
            <a:endParaRPr lang="zh-CN" altLang="en-US" sz="2800" b="1">
              <a:gradFill>
                <a:gsLst>
                  <a:gs pos="0">
                    <a:srgbClr val="BC9017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52000">
                    <a:srgbClr val="DAC38E"/>
                  </a:gs>
                </a:gsLst>
                <a:lin ang="10800000" scaled="1"/>
              </a:gra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296920" y="572135"/>
            <a:ext cx="1367155" cy="240665"/>
          </a:xfrm>
          <a:prstGeom prst="rect">
            <a:avLst/>
          </a:prstGeom>
          <a:noFill/>
          <a:effectLst/>
        </p:spPr>
        <p:txBody>
          <a:bodyPr wrap="none" rtlCol="0">
            <a:noAutofit/>
            <a:scene3d>
              <a:camera prst="orthographicFront"/>
              <a:lightRig rig="threePt" dir="t"/>
            </a:scene3d>
            <a:sp3d contourW="12700"/>
          </a:bodyPr>
          <a:p>
            <a:pPr algn="l" defTabSz="685800"/>
            <a:r>
              <a:rPr lang="zh-CN" altLang="en-US" sz="12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  <a:sym typeface="思源黑体 CN Light" panose="020B0300000000000000" pitchFamily="34" charset="-122"/>
              </a:rPr>
              <a:t>文旅|广电|展会|教育|制造业|医疗|互联网|汽车|快消|3C电子|金融证券|法律服务 ···</a:t>
            </a:r>
            <a:endParaRPr lang="zh-CN" altLang="en-US" sz="1200">
              <a:gradFill>
                <a:gsLst>
                  <a:gs pos="0">
                    <a:srgbClr val="C7AB76"/>
                  </a:gs>
                  <a:gs pos="100000">
                    <a:srgbClr val="FFFAC6"/>
                  </a:gs>
                  <a:gs pos="52000">
                    <a:srgbClr val="DAC38E"/>
                  </a:gs>
                </a:gsLst>
                <a:lin ang="10800000" scaled="1"/>
              </a:gradFill>
              <a:latin typeface="思源黑体 CN Light" panose="020B0300000000000000" pitchFamily="34" charset="-122"/>
              <a:ea typeface="思源黑体 CN Light" panose="020B0300000000000000" pitchFamily="34" charset="-122"/>
              <a:cs typeface="Arial" panose="020B0604020202020204" pitchFamily="34" charset="0"/>
              <a:sym typeface="思源黑体 CN Light" panose="020B0300000000000000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1477551" y="916964"/>
            <a:ext cx="1563217" cy="0"/>
          </a:xfrm>
          <a:prstGeom prst="line">
            <a:avLst/>
          </a:prstGeom>
          <a:ln w="12700">
            <a:gradFill>
              <a:gsLst>
                <a:gs pos="27000">
                  <a:schemeClr val="accent1">
                    <a:lumMod val="20000"/>
                    <a:lumOff val="80000"/>
                  </a:schemeClr>
                </a:gs>
                <a:gs pos="76000">
                  <a:schemeClr val="accent1">
                    <a:lumMod val="20000"/>
                    <a:lumOff val="80000"/>
                  </a:schemeClr>
                </a:gs>
                <a:gs pos="0">
                  <a:schemeClr val="accent2">
                    <a:alpha val="0"/>
                  </a:schemeClr>
                </a:gs>
                <a:gs pos="53000">
                  <a:srgbClr val="FFBF2F"/>
                </a:gs>
                <a:gs pos="100000">
                  <a:schemeClr val="accent2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18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231428" y="926433"/>
            <a:ext cx="11555216" cy="5526406"/>
            <a:chOff x="364" y="1589"/>
            <a:chExt cx="18197" cy="8703"/>
          </a:xfrm>
        </p:grpSpPr>
        <p:pic>
          <p:nvPicPr>
            <p:cNvPr id="126" name="picture 156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13915" y="8798"/>
              <a:ext cx="2241" cy="946"/>
            </a:xfrm>
            <a:prstGeom prst="rect">
              <a:avLst/>
            </a:prstGeom>
          </p:spPr>
        </p:pic>
        <p:pic>
          <p:nvPicPr>
            <p:cNvPr id="127" name="picture 156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6754" y="8798"/>
              <a:ext cx="2241" cy="946"/>
            </a:xfrm>
            <a:prstGeom prst="rect">
              <a:avLst/>
            </a:prstGeom>
          </p:spPr>
        </p:pic>
        <p:pic>
          <p:nvPicPr>
            <p:cNvPr id="128" name="picture 156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16307" y="8798"/>
              <a:ext cx="2234" cy="946"/>
            </a:xfrm>
            <a:prstGeom prst="rect">
              <a:avLst/>
            </a:prstGeom>
          </p:spPr>
        </p:pic>
        <p:pic>
          <p:nvPicPr>
            <p:cNvPr id="129" name="picture 15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11530" y="8798"/>
              <a:ext cx="2256" cy="946"/>
            </a:xfrm>
            <a:prstGeom prst="rect">
              <a:avLst/>
            </a:prstGeom>
          </p:spPr>
        </p:pic>
        <p:pic>
          <p:nvPicPr>
            <p:cNvPr id="130" name="picture 157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9145" y="8798"/>
              <a:ext cx="2234" cy="946"/>
            </a:xfrm>
            <a:prstGeom prst="rect">
              <a:avLst/>
            </a:prstGeom>
          </p:spPr>
        </p:pic>
        <p:pic>
          <p:nvPicPr>
            <p:cNvPr id="131" name="picture 157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4368" y="8798"/>
              <a:ext cx="2256" cy="946"/>
            </a:xfrm>
            <a:prstGeom prst="rect">
              <a:avLst/>
            </a:prstGeom>
          </p:spPr>
        </p:pic>
        <p:pic>
          <p:nvPicPr>
            <p:cNvPr id="132" name="picture 157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4392" y="8803"/>
              <a:ext cx="14146" cy="917"/>
            </a:xfrm>
            <a:prstGeom prst="rect">
              <a:avLst/>
            </a:prstGeom>
          </p:spPr>
        </p:pic>
        <p:pic>
          <p:nvPicPr>
            <p:cNvPr id="133" name="picture 157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13939" y="8798"/>
              <a:ext cx="2213" cy="922"/>
            </a:xfrm>
            <a:prstGeom prst="rect">
              <a:avLst/>
            </a:prstGeom>
          </p:spPr>
        </p:pic>
        <p:pic>
          <p:nvPicPr>
            <p:cNvPr id="134" name="picture 157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9163" y="8798"/>
              <a:ext cx="2213" cy="922"/>
            </a:xfrm>
            <a:prstGeom prst="rect">
              <a:avLst/>
            </a:prstGeom>
          </p:spPr>
        </p:pic>
        <p:pic>
          <p:nvPicPr>
            <p:cNvPr id="135" name="picture 158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4387" y="8798"/>
              <a:ext cx="2218" cy="922"/>
            </a:xfrm>
            <a:prstGeom prst="rect">
              <a:avLst/>
            </a:prstGeom>
          </p:spPr>
        </p:pic>
        <p:pic>
          <p:nvPicPr>
            <p:cNvPr id="136" name="picture 158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11549" y="8798"/>
              <a:ext cx="2218" cy="922"/>
            </a:xfrm>
            <a:prstGeom prst="rect">
              <a:avLst/>
            </a:prstGeom>
          </p:spPr>
        </p:pic>
        <p:pic>
          <p:nvPicPr>
            <p:cNvPr id="137" name="picture 158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6778" y="8798"/>
              <a:ext cx="2213" cy="922"/>
            </a:xfrm>
            <a:prstGeom prst="rect">
              <a:avLst/>
            </a:prstGeom>
          </p:spPr>
        </p:pic>
        <p:pic>
          <p:nvPicPr>
            <p:cNvPr id="138" name="picture 1586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16325" y="8798"/>
              <a:ext cx="2213" cy="922"/>
            </a:xfrm>
            <a:prstGeom prst="rect">
              <a:avLst/>
            </a:prstGeom>
          </p:spPr>
        </p:pic>
        <p:pic>
          <p:nvPicPr>
            <p:cNvPr id="139" name="picture 159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6738" y="1589"/>
              <a:ext cx="7829" cy="2251"/>
            </a:xfrm>
            <a:prstGeom prst="rect">
              <a:avLst/>
            </a:prstGeom>
          </p:spPr>
        </p:pic>
        <p:pic>
          <p:nvPicPr>
            <p:cNvPr id="140" name="picture 159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4219" y="1938"/>
              <a:ext cx="10306" cy="2170"/>
            </a:xfrm>
            <a:prstGeom prst="rect">
              <a:avLst/>
            </a:prstGeom>
          </p:spPr>
        </p:pic>
        <p:pic>
          <p:nvPicPr>
            <p:cNvPr id="141" name="picture 1594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5688" y="4156"/>
              <a:ext cx="576" cy="490"/>
            </a:xfrm>
            <a:prstGeom prst="rect">
              <a:avLst/>
            </a:prstGeom>
          </p:spPr>
        </p:pic>
        <p:grpSp>
          <p:nvGrpSpPr>
            <p:cNvPr id="142" name="group 104"/>
            <p:cNvGrpSpPr/>
            <p:nvPr/>
          </p:nvGrpSpPr>
          <p:grpSpPr>
            <a:xfrm rot="21600000">
              <a:off x="4396" y="2194"/>
              <a:ext cx="3307" cy="1962"/>
              <a:chOff x="0" y="197908"/>
              <a:chExt cx="2099941" cy="1246066"/>
            </a:xfrm>
          </p:grpSpPr>
          <p:pic>
            <p:nvPicPr>
              <p:cNvPr id="143" name="picture 1596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 rot="21600000">
                <a:off x="0" y="197908"/>
                <a:ext cx="2049600" cy="1085800"/>
              </a:xfrm>
              <a:prstGeom prst="rect">
                <a:avLst/>
              </a:prstGeom>
            </p:spPr>
          </p:pic>
          <p:sp>
            <p:nvSpPr>
              <p:cNvPr id="144" name="textbox 1598"/>
              <p:cNvSpPr/>
              <p:nvPr/>
            </p:nvSpPr>
            <p:spPr>
              <a:xfrm>
                <a:off x="38096" y="324469"/>
                <a:ext cx="2061845" cy="1119505"/>
              </a:xfrm>
              <a:prstGeom prst="rect">
                <a:avLst/>
              </a:prstGeom>
              <a:noFill/>
              <a:ln w="0" cap="flat">
                <a:noFill/>
                <a:prstDash val="solid"/>
                <a:miter lim="0"/>
              </a:ln>
            </p:spPr>
            <p:txBody>
              <a:bodyPr vert="horz" wrap="square" lIns="0" tIns="0" rIns="0" bIns="0"/>
              <a:lstStyle/>
              <a:p>
                <a:pPr algn="ctr" rtl="0" eaLnBrk="0">
                  <a:lnSpc>
                    <a:spcPct val="143000"/>
                  </a:lnSpc>
                </a:pPr>
                <a:r>
                  <a:rPr lang="zh-CN" sz="1200" b="1" kern="0" spc="-1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启秘</a:t>
                </a:r>
                <a:r>
                  <a:rPr lang="en-US" altLang="zh-CN" sz="1200" b="1" kern="0" spc="-1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Studio</a:t>
                </a:r>
                <a:endParaRPr lang="en-US" altLang="zh-CN" sz="12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361950" algn="l" rtl="0" eaLnBrk="0">
                  <a:lnSpc>
                    <a:spcPct val="82000"/>
                  </a:lnSpc>
                  <a:spcBef>
                    <a:spcPts val="1235"/>
                  </a:spcBef>
                </a:pPr>
                <a:r>
                  <a:rPr sz="1100" kern="0" spc="-1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AIGC 一站式3D视频</a:t>
                </a:r>
                <a:endParaRPr sz="11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715645" algn="l" rtl="0" eaLnBrk="0">
                  <a:lnSpc>
                    <a:spcPts val="1425"/>
                  </a:lnSpc>
                </a:pPr>
                <a:r>
                  <a:rPr sz="1100" kern="0" spc="-1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创作平台</a:t>
                </a:r>
                <a:endParaRPr sz="11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pic>
          <p:nvPicPr>
            <p:cNvPr id="145" name="picture 1600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14644" y="2794"/>
              <a:ext cx="490" cy="576"/>
            </a:xfrm>
            <a:prstGeom prst="rect">
              <a:avLst/>
            </a:prstGeom>
          </p:spPr>
        </p:pic>
        <p:grpSp>
          <p:nvGrpSpPr>
            <p:cNvPr id="146" name="group 106"/>
            <p:cNvGrpSpPr/>
            <p:nvPr/>
          </p:nvGrpSpPr>
          <p:grpSpPr>
            <a:xfrm rot="21600000">
              <a:off x="7748" y="2194"/>
              <a:ext cx="3251" cy="1763"/>
              <a:chOff x="-12700" y="197908"/>
              <a:chExt cx="2064218" cy="1119707"/>
            </a:xfrm>
          </p:grpSpPr>
          <p:pic>
            <p:nvPicPr>
              <p:cNvPr id="147" name="picture 1602"/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 rot="21600000">
                <a:off x="0" y="197908"/>
                <a:ext cx="2051518" cy="1085800"/>
              </a:xfrm>
              <a:prstGeom prst="rect">
                <a:avLst/>
              </a:prstGeom>
            </p:spPr>
          </p:pic>
          <p:sp>
            <p:nvSpPr>
              <p:cNvPr id="148" name="textbox 1604"/>
              <p:cNvSpPr/>
              <p:nvPr/>
            </p:nvSpPr>
            <p:spPr>
              <a:xfrm>
                <a:off x="-12700" y="198110"/>
                <a:ext cx="2063750" cy="1119505"/>
              </a:xfrm>
              <a:prstGeom prst="rect">
                <a:avLst/>
              </a:prstGeom>
              <a:noFill/>
              <a:ln w="0" cap="flat">
                <a:noFill/>
                <a:prstDash val="solid"/>
                <a:miter lim="0"/>
              </a:ln>
            </p:spPr>
            <p:txBody>
              <a:bodyPr vert="horz" wrap="square" lIns="0" tIns="0" rIns="0" bIns="0"/>
              <a:lstStyle/>
              <a:p>
                <a:pPr algn="l" rtl="0" eaLnBrk="0">
                  <a:lnSpc>
                    <a:spcPct val="143000"/>
                  </a:lnSpc>
                </a:pPr>
                <a:endParaRPr sz="1000" dirty="0">
                  <a:latin typeface="Arial" panose="020B0604020202020204"/>
                  <a:ea typeface="Arial" panose="020B0604020202020204"/>
                  <a:cs typeface="Arial" panose="020B0604020202020204"/>
                </a:endParaRPr>
              </a:p>
              <a:p>
                <a:pPr algn="l" rtl="0" eaLnBrk="0">
                  <a:lnSpc>
                    <a:spcPct val="9000"/>
                  </a:lnSpc>
                </a:pPr>
                <a:endParaRPr sz="100" dirty="0">
                  <a:latin typeface="Arial" panose="020B0604020202020204"/>
                  <a:ea typeface="Arial" panose="020B0604020202020204"/>
                  <a:cs typeface="Arial" panose="020B0604020202020204"/>
                </a:endParaRPr>
              </a:p>
              <a:p>
                <a:pPr marL="711200" algn="l" rtl="0" eaLnBrk="0">
                  <a:lnSpc>
                    <a:spcPct val="90000"/>
                  </a:lnSpc>
                </a:pPr>
                <a:r>
                  <a:rPr lang="zh-CN" sz="1200" b="1" kern="0" spc="-1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启秘</a:t>
                </a:r>
                <a:r>
                  <a:rPr lang="en-US" altLang="zh-CN" sz="1200" b="1" kern="0" spc="-1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Live</a:t>
                </a:r>
                <a:endParaRPr sz="12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416560" algn="l" rtl="0" eaLnBrk="0">
                  <a:lnSpc>
                    <a:spcPct val="81000"/>
                  </a:lnSpc>
                  <a:spcBef>
                    <a:spcPts val="1240"/>
                  </a:spcBef>
                </a:pPr>
                <a:r>
                  <a:rPr sz="1100" kern="0" spc="-1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3D虚拟人直播AIGC</a:t>
                </a:r>
                <a:endParaRPr sz="11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marL="883285" algn="l" rtl="0" eaLnBrk="0">
                  <a:lnSpc>
                    <a:spcPts val="1435"/>
                  </a:lnSpc>
                </a:pPr>
                <a:r>
                  <a:rPr sz="1100" kern="0" spc="-2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平台</a:t>
                </a:r>
                <a:endParaRPr sz="11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pic>
          <p:nvPicPr>
            <p:cNvPr id="149" name="picture 1606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1600000">
              <a:off x="12691" y="4156"/>
              <a:ext cx="576" cy="490"/>
            </a:xfrm>
            <a:prstGeom prst="rect">
              <a:avLst/>
            </a:prstGeom>
          </p:spPr>
        </p:pic>
        <p:pic>
          <p:nvPicPr>
            <p:cNvPr id="150" name="picture 1608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 rot="21600000">
              <a:off x="9187" y="4156"/>
              <a:ext cx="581" cy="490"/>
            </a:xfrm>
            <a:prstGeom prst="rect">
              <a:avLst/>
            </a:prstGeom>
          </p:spPr>
        </p:pic>
        <p:grpSp>
          <p:nvGrpSpPr>
            <p:cNvPr id="151" name="group 108"/>
            <p:cNvGrpSpPr/>
            <p:nvPr/>
          </p:nvGrpSpPr>
          <p:grpSpPr>
            <a:xfrm rot="21600000">
              <a:off x="11141" y="2141"/>
              <a:ext cx="3247" cy="1763"/>
              <a:chOff x="0" y="164457"/>
              <a:chExt cx="2061845" cy="1119505"/>
            </a:xfrm>
          </p:grpSpPr>
          <p:pic>
            <p:nvPicPr>
              <p:cNvPr id="152" name="picture 1610"/>
              <p:cNvPicPr>
                <a:picLocks noChangeAspect="1"/>
              </p:cNvPicPr>
              <p:nvPr/>
            </p:nvPicPr>
            <p:blipFill>
              <a:blip r:embed="rId22"/>
              <a:stretch>
                <a:fillRect/>
              </a:stretch>
            </p:blipFill>
            <p:spPr>
              <a:xfrm rot="21600000">
                <a:off x="0" y="197908"/>
                <a:ext cx="2049127" cy="1085800"/>
              </a:xfrm>
              <a:prstGeom prst="rect">
                <a:avLst/>
              </a:prstGeom>
            </p:spPr>
          </p:pic>
          <p:sp>
            <p:nvSpPr>
              <p:cNvPr id="153" name="textbox 1612"/>
              <p:cNvSpPr/>
              <p:nvPr/>
            </p:nvSpPr>
            <p:spPr>
              <a:xfrm>
                <a:off x="0" y="164457"/>
                <a:ext cx="2061845" cy="1119505"/>
              </a:xfrm>
              <a:prstGeom prst="rect">
                <a:avLst/>
              </a:prstGeom>
              <a:noFill/>
              <a:ln w="0" cap="flat">
                <a:noFill/>
                <a:prstDash val="solid"/>
                <a:miter lim="0"/>
              </a:ln>
            </p:spPr>
            <p:txBody>
              <a:bodyPr vert="horz" wrap="square" lIns="0" tIns="0" rIns="0" bIns="0"/>
              <a:lstStyle/>
              <a:p>
                <a:pPr algn="l" rtl="0" eaLnBrk="0">
                  <a:lnSpc>
                    <a:spcPct val="143000"/>
                  </a:lnSpc>
                </a:pPr>
                <a:endParaRPr sz="1000" dirty="0">
                  <a:latin typeface="Arial" panose="020B0604020202020204"/>
                  <a:ea typeface="Arial" panose="020B0604020202020204"/>
                  <a:cs typeface="Arial" panose="020B0604020202020204"/>
                </a:endParaRPr>
              </a:p>
              <a:p>
                <a:pPr algn="l" rtl="0" eaLnBrk="0">
                  <a:lnSpc>
                    <a:spcPct val="9000"/>
                  </a:lnSpc>
                </a:pPr>
                <a:endParaRPr sz="100" dirty="0">
                  <a:latin typeface="Arial" panose="020B0604020202020204"/>
                  <a:ea typeface="Arial" panose="020B0604020202020204"/>
                  <a:cs typeface="Arial" panose="020B0604020202020204"/>
                </a:endParaRPr>
              </a:p>
              <a:p>
                <a:pPr algn="ctr" rtl="0" eaLnBrk="0">
                  <a:lnSpc>
                    <a:spcPct val="103000"/>
                  </a:lnSpc>
                </a:pPr>
                <a:r>
                  <a:rPr lang="zh-CN" sz="1200" b="1" kern="0" spc="-1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启秘</a:t>
                </a:r>
                <a:r>
                  <a:rPr lang="zh-CN" altLang="en-US" sz="1200" b="1" kern="0" spc="-1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  <a:sym typeface="+mn-ea"/>
                  </a:rPr>
                  <a:t>数字人</a:t>
                </a:r>
                <a:endParaRPr lang="en-US" altLang="zh-CN" sz="12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ctr" rtl="0" eaLnBrk="0">
                  <a:lnSpc>
                    <a:spcPct val="103000"/>
                  </a:lnSpc>
                </a:pPr>
                <a:endParaRPr sz="1000" dirty="0">
                  <a:latin typeface="Arial" panose="020B0604020202020204"/>
                  <a:ea typeface="Arial" panose="020B0604020202020204"/>
                  <a:cs typeface="Arial" panose="020B0604020202020204"/>
                </a:endParaRPr>
              </a:p>
              <a:p>
                <a:pPr marL="934085" indent="-494665" algn="l" rtl="0" eaLnBrk="0">
                  <a:lnSpc>
                    <a:spcPct val="95000"/>
                  </a:lnSpc>
                </a:pPr>
                <a:r>
                  <a:rPr sz="1100" kern="0" spc="-1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AIGC 3D虚拟人服务</a:t>
                </a:r>
                <a:r>
                  <a:rPr sz="1100" kern="0" spc="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          </a:t>
                </a:r>
                <a:r>
                  <a:rPr sz="1100" kern="0" spc="-2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平台</a:t>
                </a:r>
                <a:endParaRPr sz="11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155" name="textbox 1616"/>
            <p:cNvSpPr/>
            <p:nvPr/>
          </p:nvSpPr>
          <p:spPr>
            <a:xfrm>
              <a:off x="4945" y="9153"/>
              <a:ext cx="13176" cy="11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160"/>
                </a:lnSpc>
              </a:pPr>
              <a:r>
                <a:rPr sz="900" kern="0" spc="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3D角色产线                         </a:t>
              </a:r>
              <a:r>
                <a:rPr sz="1300" kern="0" spc="10" baseline="10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3D场景灯光产线</a:t>
              </a:r>
              <a:r>
                <a:rPr sz="800" kern="0" spc="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        </a:t>
              </a:r>
              <a:r>
                <a:rPr sz="1300" kern="0" spc="10" baseline="2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3D动画产线</a:t>
              </a:r>
              <a:r>
                <a:rPr sz="800" kern="0" spc="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               </a:t>
              </a:r>
              <a:r>
                <a:rPr sz="1300" kern="0" spc="10" baseline="2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</a:t>
              </a:r>
              <a:r>
                <a:rPr sz="1300" kern="0" spc="0" baseline="2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D</a:t>
              </a:r>
              <a:r>
                <a:rPr sz="800" kern="0" spc="1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kern="0" spc="0" baseline="2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layout</a:t>
              </a:r>
              <a:r>
                <a:rPr sz="800" kern="0" spc="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300" kern="0" spc="10" baseline="2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产线</a:t>
              </a:r>
              <a:r>
                <a:rPr sz="800" kern="0" spc="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   </a:t>
              </a:r>
              <a:r>
                <a:rPr sz="8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</a:t>
              </a:r>
              <a:r>
                <a:rPr sz="9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声音产线                           文本大模型产线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39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686050" algn="l" rtl="0" eaLnBrk="0">
                <a:lnSpc>
                  <a:spcPct val="90000"/>
                </a:lnSpc>
              </a:pPr>
              <a:r>
                <a:rPr sz="1100" kern="0" spc="0" dirty="0">
                  <a:solidFill>
                    <a:srgbClr val="74F9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基于图形学与AI能力，高质量高效率规模</a:t>
              </a:r>
              <a:r>
                <a:rPr sz="1100" kern="0" spc="-10" dirty="0">
                  <a:solidFill>
                    <a:srgbClr val="74F9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化打造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56" name="picture 1620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 rot="21600000">
              <a:off x="7915" y="5885"/>
              <a:ext cx="7079" cy="1670"/>
            </a:xfrm>
            <a:prstGeom prst="rect">
              <a:avLst/>
            </a:prstGeom>
          </p:spPr>
        </p:pic>
        <p:pic>
          <p:nvPicPr>
            <p:cNvPr id="157" name="picture 1622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21600000">
              <a:off x="7978" y="5923"/>
              <a:ext cx="6998" cy="1594"/>
            </a:xfrm>
            <a:prstGeom prst="rect">
              <a:avLst/>
            </a:prstGeom>
          </p:spPr>
        </p:pic>
        <p:pic>
          <p:nvPicPr>
            <p:cNvPr id="158" name="picture 1624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 rot="21600000">
              <a:off x="364" y="4959"/>
              <a:ext cx="3590" cy="1972"/>
            </a:xfrm>
            <a:prstGeom prst="rect">
              <a:avLst/>
            </a:prstGeom>
          </p:spPr>
        </p:pic>
        <p:pic>
          <p:nvPicPr>
            <p:cNvPr id="159" name="picture 1626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 rot="21600000">
              <a:off x="442" y="4992"/>
              <a:ext cx="3475" cy="1867"/>
            </a:xfrm>
            <a:prstGeom prst="rect">
              <a:avLst/>
            </a:prstGeom>
          </p:spPr>
        </p:pic>
        <p:pic>
          <p:nvPicPr>
            <p:cNvPr id="160" name="picture 1628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 rot="21600000">
              <a:off x="427" y="4978"/>
              <a:ext cx="3504" cy="1896"/>
            </a:xfrm>
            <a:prstGeom prst="rect">
              <a:avLst/>
            </a:prstGeom>
          </p:spPr>
        </p:pic>
        <p:pic>
          <p:nvPicPr>
            <p:cNvPr id="161" name="picture 1630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 rot="21600000">
              <a:off x="15092" y="5885"/>
              <a:ext cx="3469" cy="1670"/>
            </a:xfrm>
            <a:prstGeom prst="rect">
              <a:avLst/>
            </a:prstGeom>
          </p:spPr>
        </p:pic>
        <p:pic>
          <p:nvPicPr>
            <p:cNvPr id="162" name="picture 1632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 rot="21600000">
              <a:off x="4349" y="5885"/>
              <a:ext cx="3465" cy="1670"/>
            </a:xfrm>
            <a:prstGeom prst="rect">
              <a:avLst/>
            </a:prstGeom>
          </p:spPr>
        </p:pic>
        <p:pic>
          <p:nvPicPr>
            <p:cNvPr id="163" name="picture 1634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 rot="21600000">
              <a:off x="4387" y="5923"/>
              <a:ext cx="3408" cy="1594"/>
            </a:xfrm>
            <a:prstGeom prst="rect">
              <a:avLst/>
            </a:prstGeom>
          </p:spPr>
        </p:pic>
        <p:pic>
          <p:nvPicPr>
            <p:cNvPr id="164" name="picture 1636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 rot="21600000">
              <a:off x="15134" y="5923"/>
              <a:ext cx="3403" cy="1594"/>
            </a:xfrm>
            <a:prstGeom prst="rect">
              <a:avLst/>
            </a:prstGeom>
          </p:spPr>
        </p:pic>
        <p:sp>
          <p:nvSpPr>
            <p:cNvPr id="165" name="textbox 1638"/>
            <p:cNvSpPr/>
            <p:nvPr/>
          </p:nvSpPr>
          <p:spPr>
            <a:xfrm>
              <a:off x="9587" y="4828"/>
              <a:ext cx="3945" cy="702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1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0000"/>
                </a:lnSpc>
              </a:pPr>
              <a:r>
                <a:rPr sz="1100" kern="0" spc="0" dirty="0">
                  <a:solidFill>
                    <a:srgbClr val="74F9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基于3D虚拟人AIGC全栈能力的</a:t>
              </a:r>
              <a:r>
                <a:rPr sz="1100" kern="0" spc="-10" dirty="0">
                  <a:solidFill>
                    <a:srgbClr val="74F9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开放平台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7" name="textbox 1642"/>
            <p:cNvSpPr/>
            <p:nvPr/>
          </p:nvSpPr>
          <p:spPr>
            <a:xfrm>
              <a:off x="15481" y="2434"/>
              <a:ext cx="2107" cy="10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42900" algn="l" rtl="0" eaLnBrk="0">
                <a:lnSpc>
                  <a:spcPct val="90000"/>
                </a:lnSpc>
              </a:pPr>
              <a:r>
                <a:rPr sz="12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开放平台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9705" indent="-167640" algn="l" rtl="0" eaLnBrk="0">
                <a:lnSpc>
                  <a:spcPct val="94000"/>
                </a:lnSpc>
                <a:spcBef>
                  <a:spcPts val="5"/>
                </a:spcBef>
              </a:pPr>
              <a:r>
                <a:rPr sz="1100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基于魔珐的AIGC能力</a:t>
              </a:r>
              <a:r>
                <a:rPr sz="1100" kern="0" spc="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100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构建的应用生态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8" name="textbox 1644"/>
            <p:cNvSpPr/>
            <p:nvPr/>
          </p:nvSpPr>
          <p:spPr>
            <a:xfrm>
              <a:off x="11855" y="6315"/>
              <a:ext cx="2828" cy="726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436245" algn="l" rtl="0" eaLnBrk="0">
                <a:lnSpc>
                  <a:spcPct val="89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AIGC 声音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ts val="1160"/>
                </a:lnSpc>
                <a:spcBef>
                  <a:spcPts val="5"/>
                </a:spcBef>
              </a:pPr>
              <a:r>
                <a:rPr sz="900" kern="0" spc="-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语音合成（TTS）  语音</a:t>
              </a:r>
              <a:r>
                <a:rPr sz="900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克隆（VC）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9" name="textbox 1646"/>
            <p:cNvSpPr/>
            <p:nvPr/>
          </p:nvSpPr>
          <p:spPr>
            <a:xfrm>
              <a:off x="8573" y="6314"/>
              <a:ext cx="2427" cy="726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45745" algn="l" rtl="0" eaLnBrk="0">
                <a:lnSpc>
                  <a:spcPct val="90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AIGC 三维动画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ts val="1160"/>
                </a:lnSpc>
                <a:spcBef>
                  <a:spcPts val="5"/>
                </a:spcBef>
              </a:pPr>
              <a:r>
                <a:rPr sz="900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文本生成语音和动画（TT</a:t>
              </a:r>
              <a:r>
                <a:rPr sz="900" kern="0" spc="-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SA）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0" name="textbox 1648"/>
            <p:cNvSpPr/>
            <p:nvPr/>
          </p:nvSpPr>
          <p:spPr>
            <a:xfrm>
              <a:off x="5298" y="6314"/>
              <a:ext cx="1636" cy="726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7150" algn="l" rtl="0" eaLnBrk="0">
                <a:lnSpc>
                  <a:spcPct val="90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AIGC 三维形象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160"/>
                </a:lnSpc>
                <a:spcBef>
                  <a:spcPts val="5"/>
                </a:spcBef>
              </a:pPr>
              <a:r>
                <a:rPr sz="900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智能建模&amp;智能绑定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71" name="group 110"/>
            <p:cNvGrpSpPr/>
            <p:nvPr/>
          </p:nvGrpSpPr>
          <p:grpSpPr>
            <a:xfrm rot="21600000">
              <a:off x="1164" y="5720"/>
              <a:ext cx="2087" cy="514"/>
              <a:chOff x="0" y="0"/>
              <a:chExt cx="1325235" cy="326085"/>
            </a:xfrm>
          </p:grpSpPr>
          <p:pic>
            <p:nvPicPr>
              <p:cNvPr id="172" name="picture 1650"/>
              <p:cNvPicPr>
                <a:picLocks noChangeAspect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 rot="21600000">
                <a:off x="0" y="0"/>
                <a:ext cx="1325235" cy="326085"/>
              </a:xfrm>
              <a:prstGeom prst="rect">
                <a:avLst/>
              </a:prstGeom>
            </p:spPr>
          </p:pic>
          <p:sp>
            <p:nvSpPr>
              <p:cNvPr id="173" name="textbox 1652"/>
              <p:cNvSpPr/>
              <p:nvPr/>
            </p:nvSpPr>
            <p:spPr>
              <a:xfrm>
                <a:off x="-12700" y="-12700"/>
                <a:ext cx="1350644" cy="376554"/>
              </a:xfrm>
              <a:prstGeom prst="rect">
                <a:avLst/>
              </a:prstGeom>
              <a:noFill/>
              <a:ln w="0" cap="flat">
                <a:noFill/>
                <a:prstDash val="solid"/>
                <a:miter lim="0"/>
              </a:ln>
            </p:spPr>
            <p:txBody>
              <a:bodyPr vert="horz" wrap="square" lIns="0" tIns="0" rIns="0" bIns="0"/>
              <a:lstStyle/>
              <a:p>
                <a:pPr algn="l" rtl="0" eaLnBrk="0">
                  <a:lnSpc>
                    <a:spcPct val="143000"/>
                  </a:lnSpc>
                </a:pPr>
                <a:endParaRPr sz="200" dirty="0">
                  <a:latin typeface="Arial" panose="020B0604020202020204"/>
                  <a:ea typeface="Arial" panose="020B0604020202020204"/>
                  <a:cs typeface="Arial" panose="020B0604020202020204"/>
                </a:endParaRPr>
              </a:p>
              <a:p>
                <a:pPr marL="55880" algn="l" rtl="0" eaLnBrk="0">
                  <a:lnSpc>
                    <a:spcPct val="90000"/>
                  </a:lnSpc>
                  <a:spcBef>
                    <a:spcPts val="0"/>
                  </a:spcBef>
                </a:pPr>
                <a:r>
                  <a:rPr lang="zh-CN" sz="2000" b="1" kern="0" spc="-5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启秘</a:t>
                </a:r>
                <a:r>
                  <a:rPr lang="en-US" altLang="zh-CN" sz="2000" b="1" kern="0" spc="-5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Ai</a:t>
                </a:r>
                <a:r>
                  <a:rPr lang="zh-CN" altLang="en-US" sz="2000" b="1" kern="0" spc="-50" dirty="0">
                    <a:solidFill>
                      <a:srgbClr val="FFFFFF">
                        <a:alpha val="100000"/>
                      </a:srgb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云</a:t>
                </a:r>
                <a:endParaRPr lang="zh-CN" altLang="en-US" sz="2000" b="1" kern="0" spc="-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pic>
          <p:nvPicPr>
            <p:cNvPr id="175" name="picture 1656"/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 rot="21600000">
              <a:off x="1867" y="6998"/>
              <a:ext cx="595" cy="1544"/>
            </a:xfrm>
            <a:prstGeom prst="rect">
              <a:avLst/>
            </a:prstGeom>
          </p:spPr>
        </p:pic>
        <p:sp>
          <p:nvSpPr>
            <p:cNvPr id="176" name="textbox 1658"/>
            <p:cNvSpPr/>
            <p:nvPr/>
          </p:nvSpPr>
          <p:spPr>
            <a:xfrm>
              <a:off x="16171" y="6315"/>
              <a:ext cx="1381" cy="723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9000"/>
                </a:lnSpc>
              </a:pPr>
              <a:r>
                <a:rPr sz="11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AIGC 文生文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64770" algn="l" rtl="0" eaLnBrk="0">
                <a:lnSpc>
                  <a:spcPct val="90000"/>
                </a:lnSpc>
              </a:pPr>
              <a:r>
                <a:rPr sz="900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大语言模型LLM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77" name="picture 1660"/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 rot="21600000">
              <a:off x="1867" y="3168"/>
              <a:ext cx="595" cy="1488"/>
            </a:xfrm>
            <a:prstGeom prst="rect">
              <a:avLst/>
            </a:prstGeom>
          </p:spPr>
        </p:pic>
        <p:pic>
          <p:nvPicPr>
            <p:cNvPr id="178" name="picture 1662"/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 rot="21600000">
              <a:off x="16529" y="3895"/>
              <a:ext cx="570" cy="1255"/>
            </a:xfrm>
            <a:prstGeom prst="rect">
              <a:avLst/>
            </a:prstGeom>
          </p:spPr>
        </p:pic>
        <p:sp>
          <p:nvSpPr>
            <p:cNvPr id="179" name="textbox 1664"/>
            <p:cNvSpPr/>
            <p:nvPr/>
          </p:nvSpPr>
          <p:spPr>
            <a:xfrm>
              <a:off x="821" y="9164"/>
              <a:ext cx="2699" cy="278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0000"/>
                </a:lnSpc>
              </a:pPr>
              <a:r>
                <a:rPr sz="1100" kern="0" spc="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3D虚拟人智能工业化产线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0" name="textbox 1666"/>
            <p:cNvSpPr/>
            <p:nvPr/>
          </p:nvSpPr>
          <p:spPr>
            <a:xfrm>
              <a:off x="975" y="6251"/>
              <a:ext cx="2585" cy="278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0000"/>
                </a:lnSpc>
              </a:pPr>
              <a:r>
                <a:rPr sz="1100" kern="0" spc="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3D虚拟人</a:t>
              </a:r>
              <a:r>
                <a:rPr sz="11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AIGC</a:t>
              </a:r>
              <a:r>
                <a:rPr sz="1100" kern="0" spc="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开放平台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1" name="path 1668"/>
            <p:cNvSpPr/>
            <p:nvPr/>
          </p:nvSpPr>
          <p:spPr>
            <a:xfrm>
              <a:off x="4298" y="5461"/>
              <a:ext cx="274" cy="2184"/>
            </a:xfrm>
            <a:custGeom>
              <a:avLst/>
              <a:gdLst/>
              <a:ahLst/>
              <a:cxnLst/>
              <a:rect l="0" t="0" r="0" b="0"/>
              <a:pathLst>
                <a:path w="273" h="2184">
                  <a:moveTo>
                    <a:pt x="263" y="2174"/>
                  </a:moveTo>
                  <a:cubicBezTo>
                    <a:pt x="123" y="2174"/>
                    <a:pt x="10" y="2060"/>
                    <a:pt x="10" y="1920"/>
                  </a:cubicBezTo>
                  <a:lnTo>
                    <a:pt x="10" y="106"/>
                  </a:lnTo>
                </a:path>
              </a:pathLst>
            </a:custGeom>
            <a:noFill/>
            <a:ln w="12700" cap="rnd">
              <a:solidFill>
                <a:srgbClr val="A7A7A7"/>
              </a:solidFill>
              <a:prstDash val="dash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2" name="textbox 1670"/>
            <p:cNvSpPr/>
            <p:nvPr/>
          </p:nvSpPr>
          <p:spPr>
            <a:xfrm>
              <a:off x="1175" y="2608"/>
              <a:ext cx="1991" cy="277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0000"/>
                </a:lnSpc>
              </a:pPr>
              <a:r>
                <a:rPr sz="1100" kern="0" spc="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3D虚拟人终端产品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83" name="picture 1672"/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 rot="21600000">
              <a:off x="11174" y="8064"/>
              <a:ext cx="576" cy="490"/>
            </a:xfrm>
            <a:prstGeom prst="rect">
              <a:avLst/>
            </a:prstGeom>
          </p:spPr>
        </p:pic>
        <p:sp>
          <p:nvSpPr>
            <p:cNvPr id="184" name="textbox 1674"/>
            <p:cNvSpPr/>
            <p:nvPr/>
          </p:nvSpPr>
          <p:spPr>
            <a:xfrm>
              <a:off x="10975" y="5453"/>
              <a:ext cx="878" cy="342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0000"/>
                </a:lnSpc>
              </a:pPr>
              <a:r>
                <a:rPr sz="1400" kern="0" spc="-10" dirty="0">
                  <a:solidFill>
                    <a:srgbClr val="74F9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会表达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5" name="textbox 1676"/>
            <p:cNvSpPr/>
            <p:nvPr/>
          </p:nvSpPr>
          <p:spPr>
            <a:xfrm>
              <a:off x="16096" y="5455"/>
              <a:ext cx="877" cy="34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9000"/>
                </a:lnSpc>
              </a:pPr>
              <a:r>
                <a:rPr sz="1400" kern="0" spc="-10" dirty="0">
                  <a:solidFill>
                    <a:srgbClr val="74F9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够专业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6" name="textbox 1678"/>
            <p:cNvSpPr/>
            <p:nvPr/>
          </p:nvSpPr>
          <p:spPr>
            <a:xfrm>
              <a:off x="5520" y="5453"/>
              <a:ext cx="878" cy="342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0000"/>
                </a:lnSpc>
              </a:pPr>
              <a:r>
                <a:rPr sz="1400" kern="0" spc="-10" dirty="0">
                  <a:solidFill>
                    <a:srgbClr val="74F9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有形象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7" name="path 1680"/>
            <p:cNvSpPr/>
            <p:nvPr/>
          </p:nvSpPr>
          <p:spPr>
            <a:xfrm>
              <a:off x="4456" y="5461"/>
              <a:ext cx="14046" cy="2184"/>
            </a:xfrm>
            <a:custGeom>
              <a:avLst/>
              <a:gdLst/>
              <a:ahLst/>
              <a:cxnLst/>
              <a:rect l="0" t="0" r="0" b="0"/>
              <a:pathLst>
                <a:path w="14045" h="2184">
                  <a:moveTo>
                    <a:pt x="14035" y="2174"/>
                  </a:moveTo>
                  <a:lnTo>
                    <a:pt x="106" y="2174"/>
                  </a:lnTo>
                </a:path>
              </a:pathLst>
            </a:custGeom>
            <a:noFill/>
            <a:ln w="12700" cap="rnd">
              <a:solidFill>
                <a:srgbClr val="A7A7A7"/>
              </a:solidFill>
              <a:prstDash val="dash"/>
              <a:round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8" name="textbox 1682"/>
            <p:cNvSpPr/>
            <p:nvPr/>
          </p:nvSpPr>
          <p:spPr>
            <a:xfrm>
              <a:off x="11303" y="6521"/>
              <a:ext cx="263" cy="318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ct val="72000"/>
                </a:lnSpc>
              </a:pPr>
              <a:r>
                <a:rPr sz="1600" kern="0" spc="-90" dirty="0">
                  <a:solidFill>
                    <a:srgbClr val="74F9F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+</a:t>
              </a:r>
              <a:endPara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  <p:custDataLst>
      <p:tags r:id="rId37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&amp;pky500_sjzg_VCG41N1282289456_sjzg_VCG41N1282289456&amp;"/>
          <p:cNvPicPr>
            <a:picLocks noChangeAspect="1"/>
          </p:cNvPicPr>
          <p:nvPr/>
        </p:nvPicPr>
        <p:blipFill>
          <a:blip r:embed="rId1"/>
          <a:srcRect t="3125" b="31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pic>
        <p:nvPicPr>
          <p:cNvPr id="13" name="图片 12" descr="启秘机器人new-背景透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265" y="510540"/>
            <a:ext cx="857885" cy="993140"/>
          </a:xfrm>
          <a:prstGeom prst="rect">
            <a:avLst/>
          </a:prstGeom>
        </p:spPr>
      </p:pic>
      <p:pic>
        <p:nvPicPr>
          <p:cNvPr id="5" name="图片 4" descr="image_106_00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6350" y="2508885"/>
            <a:ext cx="7725410" cy="43459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19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292225" y="778510"/>
            <a:ext cx="9443720" cy="5521325"/>
            <a:chOff x="2035" y="877"/>
            <a:chExt cx="14880" cy="9236"/>
          </a:xfrm>
        </p:grpSpPr>
        <p:pic>
          <p:nvPicPr>
            <p:cNvPr id="1700" name="picture 170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5050" y="2339"/>
              <a:ext cx="1110" cy="7231"/>
            </a:xfrm>
            <a:prstGeom prst="rect">
              <a:avLst/>
            </a:prstGeom>
          </p:spPr>
        </p:pic>
        <p:pic>
          <p:nvPicPr>
            <p:cNvPr id="1702" name="picture 170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11170" y="2311"/>
              <a:ext cx="1056" cy="4325"/>
            </a:xfrm>
            <a:prstGeom prst="rect">
              <a:avLst/>
            </a:prstGeom>
          </p:spPr>
        </p:pic>
        <p:sp>
          <p:nvSpPr>
            <p:cNvPr id="1704" name="textbox 1704"/>
            <p:cNvSpPr/>
            <p:nvPr/>
          </p:nvSpPr>
          <p:spPr>
            <a:xfrm>
              <a:off x="2973" y="9765"/>
              <a:ext cx="13943" cy="34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540"/>
                </a:lnSpc>
              </a:pPr>
              <a:r>
                <a:rPr sz="1600" kern="0" spc="10" baseline="2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政府</a:t>
              </a:r>
              <a:r>
                <a:rPr sz="1000" kern="0" spc="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600" kern="0" spc="10" baseline="2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/</a:t>
              </a:r>
              <a:r>
                <a:rPr sz="1000" kern="0" spc="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600" kern="0" spc="10" baseline="2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广电</a:t>
              </a:r>
              <a:r>
                <a:rPr sz="1000" kern="0" spc="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600" kern="0" spc="10" baseline="2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/</a:t>
              </a:r>
              <a:r>
                <a:rPr sz="1000" kern="0" spc="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600" kern="0" spc="10" baseline="20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互联网</a:t>
              </a:r>
              <a:r>
                <a:rPr sz="1000" kern="0" spc="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          </a:t>
              </a:r>
              <a:r>
                <a:rPr sz="10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</a:t>
              </a:r>
              <a:r>
                <a:rPr sz="11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银行 / 保险 / 证券                     </a:t>
              </a:r>
              <a:r>
                <a:rPr sz="11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3C / 电子电器 / 汽车            美妆 / 快消                专业服务/</a:t>
              </a:r>
              <a:r>
                <a:rPr sz="1100" kern="0" spc="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1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医疗 / 教育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706" name="picture 170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3538" y="2304"/>
              <a:ext cx="1109" cy="1585"/>
            </a:xfrm>
            <a:prstGeom prst="rect">
              <a:avLst/>
            </a:prstGeom>
          </p:spPr>
        </p:pic>
        <p:pic>
          <p:nvPicPr>
            <p:cNvPr id="1708" name="picture 170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8043" y="877"/>
              <a:ext cx="3015" cy="544"/>
            </a:xfrm>
            <a:prstGeom prst="rect">
              <a:avLst/>
            </a:prstGeom>
          </p:spPr>
        </p:pic>
        <p:pic>
          <p:nvPicPr>
            <p:cNvPr id="1710" name="picture 17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12641" y="2319"/>
              <a:ext cx="1033" cy="1429"/>
            </a:xfrm>
            <a:prstGeom prst="rect">
              <a:avLst/>
            </a:prstGeom>
          </p:spPr>
        </p:pic>
        <p:pic>
          <p:nvPicPr>
            <p:cNvPr id="1712" name="picture 171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14240" y="3254"/>
              <a:ext cx="993" cy="1433"/>
            </a:xfrm>
            <a:prstGeom prst="rect">
              <a:avLst/>
            </a:prstGeom>
          </p:spPr>
        </p:pic>
        <p:pic>
          <p:nvPicPr>
            <p:cNvPr id="1714" name="picture 171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8109" y="8085"/>
              <a:ext cx="1130" cy="544"/>
            </a:xfrm>
            <a:prstGeom prst="rect">
              <a:avLst/>
            </a:prstGeom>
          </p:spPr>
        </p:pic>
        <p:pic>
          <p:nvPicPr>
            <p:cNvPr id="1716" name="picture 171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8100" y="2305"/>
              <a:ext cx="1115" cy="550"/>
            </a:xfrm>
            <a:prstGeom prst="rect">
              <a:avLst/>
            </a:prstGeom>
          </p:spPr>
        </p:pic>
        <p:pic>
          <p:nvPicPr>
            <p:cNvPr id="1718" name="picture 171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8105" y="6131"/>
              <a:ext cx="1130" cy="541"/>
            </a:xfrm>
            <a:prstGeom prst="rect">
              <a:avLst/>
            </a:prstGeom>
          </p:spPr>
        </p:pic>
        <p:pic>
          <p:nvPicPr>
            <p:cNvPr id="1720" name="picture 172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8127" y="5140"/>
              <a:ext cx="1130" cy="541"/>
            </a:xfrm>
            <a:prstGeom prst="rect">
              <a:avLst/>
            </a:prstGeom>
          </p:spPr>
        </p:pic>
        <p:pic>
          <p:nvPicPr>
            <p:cNvPr id="1722" name="picture 172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8127" y="7139"/>
              <a:ext cx="1130" cy="541"/>
            </a:xfrm>
            <a:prstGeom prst="rect">
              <a:avLst/>
            </a:prstGeom>
          </p:spPr>
        </p:pic>
        <p:pic>
          <p:nvPicPr>
            <p:cNvPr id="1724" name="picture 1724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6496" y="2328"/>
              <a:ext cx="1130" cy="541"/>
            </a:xfrm>
            <a:prstGeom prst="rect">
              <a:avLst/>
            </a:prstGeom>
          </p:spPr>
        </p:pic>
        <p:pic>
          <p:nvPicPr>
            <p:cNvPr id="1726" name="picture 1726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 rot="21600000">
              <a:off x="6475" y="6170"/>
              <a:ext cx="1095" cy="547"/>
            </a:xfrm>
            <a:prstGeom prst="rect">
              <a:avLst/>
            </a:prstGeom>
          </p:spPr>
        </p:pic>
        <p:pic>
          <p:nvPicPr>
            <p:cNvPr id="1728" name="picture 1728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 rot="21600000">
              <a:off x="14232" y="5156"/>
              <a:ext cx="1096" cy="541"/>
            </a:xfrm>
            <a:prstGeom prst="rect">
              <a:avLst/>
            </a:prstGeom>
          </p:spPr>
        </p:pic>
        <p:pic>
          <p:nvPicPr>
            <p:cNvPr id="1730" name="picture 1730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 rot="21600000">
              <a:off x="15741" y="2206"/>
              <a:ext cx="1096" cy="541"/>
            </a:xfrm>
            <a:prstGeom prst="rect">
              <a:avLst/>
            </a:prstGeom>
          </p:spPr>
        </p:pic>
        <p:pic>
          <p:nvPicPr>
            <p:cNvPr id="1732" name="picture 1732"/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 rot="21600000">
              <a:off x="15724" y="3239"/>
              <a:ext cx="1096" cy="541"/>
            </a:xfrm>
            <a:prstGeom prst="rect">
              <a:avLst/>
            </a:prstGeom>
          </p:spPr>
        </p:pic>
        <p:pic>
          <p:nvPicPr>
            <p:cNvPr id="1734" name="picture 1734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 rot="21600000">
              <a:off x="14184" y="6126"/>
              <a:ext cx="1096" cy="541"/>
            </a:xfrm>
            <a:prstGeom prst="rect">
              <a:avLst/>
            </a:prstGeom>
          </p:spPr>
        </p:pic>
        <p:pic>
          <p:nvPicPr>
            <p:cNvPr id="1736" name="picture 1736"/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 rot="21600000">
              <a:off x="11204" y="8066"/>
              <a:ext cx="1096" cy="541"/>
            </a:xfrm>
            <a:prstGeom prst="rect">
              <a:avLst/>
            </a:prstGeom>
          </p:spPr>
        </p:pic>
        <p:pic>
          <p:nvPicPr>
            <p:cNvPr id="1738" name="picture 1738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 rot="21600000">
              <a:off x="6527" y="8123"/>
              <a:ext cx="1096" cy="541"/>
            </a:xfrm>
            <a:prstGeom prst="rect">
              <a:avLst/>
            </a:prstGeom>
          </p:spPr>
        </p:pic>
        <p:pic>
          <p:nvPicPr>
            <p:cNvPr id="1740" name="picture 1740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 rot="21600000">
              <a:off x="6513" y="9042"/>
              <a:ext cx="1096" cy="541"/>
            </a:xfrm>
            <a:prstGeom prst="rect">
              <a:avLst/>
            </a:prstGeom>
          </p:spPr>
        </p:pic>
        <p:pic>
          <p:nvPicPr>
            <p:cNvPr id="1742" name="picture 1742"/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 rot="21600000">
              <a:off x="14184" y="7112"/>
              <a:ext cx="1096" cy="541"/>
            </a:xfrm>
            <a:prstGeom prst="rect">
              <a:avLst/>
            </a:prstGeom>
          </p:spPr>
        </p:pic>
        <p:pic>
          <p:nvPicPr>
            <p:cNvPr id="1744" name="picture 1744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 rot="21600000">
              <a:off x="6527" y="7144"/>
              <a:ext cx="1082" cy="544"/>
            </a:xfrm>
            <a:prstGeom prst="rect">
              <a:avLst/>
            </a:prstGeom>
          </p:spPr>
        </p:pic>
        <p:pic>
          <p:nvPicPr>
            <p:cNvPr id="1746" name="picture 1746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 rot="21600000">
              <a:off x="6490" y="5163"/>
              <a:ext cx="1079" cy="545"/>
            </a:xfrm>
            <a:prstGeom prst="rect">
              <a:avLst/>
            </a:prstGeom>
          </p:spPr>
        </p:pic>
        <p:pic>
          <p:nvPicPr>
            <p:cNvPr id="1748" name="picture 1748"/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 rot="21600000">
              <a:off x="8141" y="9023"/>
              <a:ext cx="1083" cy="541"/>
            </a:xfrm>
            <a:prstGeom prst="rect">
              <a:avLst/>
            </a:prstGeom>
          </p:spPr>
        </p:pic>
        <p:pic>
          <p:nvPicPr>
            <p:cNvPr id="1750" name="picture 1750"/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 rot="21600000">
              <a:off x="15795" y="6128"/>
              <a:ext cx="1078" cy="537"/>
            </a:xfrm>
            <a:prstGeom prst="rect">
              <a:avLst/>
            </a:prstGeom>
          </p:spPr>
        </p:pic>
        <p:pic>
          <p:nvPicPr>
            <p:cNvPr id="1752" name="picture 1752"/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 rot="21600000">
              <a:off x="8139" y="4234"/>
              <a:ext cx="1062" cy="534"/>
            </a:xfrm>
            <a:prstGeom prst="rect">
              <a:avLst/>
            </a:prstGeom>
          </p:spPr>
        </p:pic>
        <p:pic>
          <p:nvPicPr>
            <p:cNvPr id="1754" name="picture 1754"/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 rot="21600000">
              <a:off x="6535" y="3239"/>
              <a:ext cx="1062" cy="534"/>
            </a:xfrm>
            <a:prstGeom prst="rect">
              <a:avLst/>
            </a:prstGeom>
          </p:spPr>
        </p:pic>
        <p:pic>
          <p:nvPicPr>
            <p:cNvPr id="1756" name="picture 1756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 rot="21600000">
              <a:off x="3654" y="9065"/>
              <a:ext cx="1062" cy="534"/>
            </a:xfrm>
            <a:prstGeom prst="rect">
              <a:avLst/>
            </a:prstGeom>
          </p:spPr>
        </p:pic>
        <p:pic>
          <p:nvPicPr>
            <p:cNvPr id="1758" name="picture 1758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 rot="21600000">
              <a:off x="8158" y="3241"/>
              <a:ext cx="1062" cy="534"/>
            </a:xfrm>
            <a:prstGeom prst="rect">
              <a:avLst/>
            </a:prstGeom>
          </p:spPr>
        </p:pic>
        <p:pic>
          <p:nvPicPr>
            <p:cNvPr id="1760" name="picture 1760"/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 rot="21600000">
              <a:off x="6530" y="4250"/>
              <a:ext cx="1062" cy="534"/>
            </a:xfrm>
            <a:prstGeom prst="rect">
              <a:avLst/>
            </a:prstGeom>
          </p:spPr>
        </p:pic>
        <p:pic>
          <p:nvPicPr>
            <p:cNvPr id="1762" name="picture 1762"/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 rot="21600000">
              <a:off x="11172" y="7145"/>
              <a:ext cx="1092" cy="517"/>
            </a:xfrm>
            <a:prstGeom prst="rect">
              <a:avLst/>
            </a:prstGeom>
          </p:spPr>
        </p:pic>
        <p:pic>
          <p:nvPicPr>
            <p:cNvPr id="1764" name="picture 1764"/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 rot="21600000">
              <a:off x="3654" y="8123"/>
              <a:ext cx="1042" cy="542"/>
            </a:xfrm>
            <a:prstGeom prst="rect">
              <a:avLst/>
            </a:prstGeom>
          </p:spPr>
        </p:pic>
        <p:sp>
          <p:nvSpPr>
            <p:cNvPr id="1766" name="textbox 1766"/>
            <p:cNvSpPr/>
            <p:nvPr/>
          </p:nvSpPr>
          <p:spPr>
            <a:xfrm>
              <a:off x="9728" y="8087"/>
              <a:ext cx="1042" cy="542"/>
            </a:xfrm>
            <a:prstGeom prst="rect">
              <a:avLst/>
            </a:prstGeom>
            <a:solidFill>
              <a:srgbClr val="FFFFFF">
                <a:alpha val="97254"/>
              </a:srgbClr>
            </a:solidFill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110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33655" algn="l" rtl="0" eaLnBrk="0">
                <a:lnSpc>
                  <a:spcPct val="85000"/>
                </a:lnSpc>
                <a:spcBef>
                  <a:spcPts val="0"/>
                </a:spcBef>
              </a:pPr>
              <a:r>
                <a:rPr sz="1000" kern="0" spc="-120" dirty="0">
                  <a:solidFill>
                    <a:srgbClr val="6D89A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PORE</a:t>
              </a:r>
              <a:r>
                <a:rPr sz="1000" kern="0" spc="-30" dirty="0">
                  <a:solidFill>
                    <a:srgbClr val="6D89AD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000" kern="0" spc="-120" dirty="0">
                  <a:solidFill>
                    <a:srgbClr val="6D89AD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E博锐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768" name="picture 1768"/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 rot="21600000">
              <a:off x="15828" y="7107"/>
              <a:ext cx="1042" cy="542"/>
            </a:xfrm>
            <a:prstGeom prst="rect">
              <a:avLst/>
            </a:prstGeom>
          </p:spPr>
        </p:pic>
        <p:pic>
          <p:nvPicPr>
            <p:cNvPr id="1770" name="picture 1770"/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 rot="21600000">
              <a:off x="14203" y="8995"/>
              <a:ext cx="1042" cy="542"/>
            </a:xfrm>
            <a:prstGeom prst="rect">
              <a:avLst/>
            </a:prstGeom>
          </p:spPr>
        </p:pic>
        <p:pic>
          <p:nvPicPr>
            <p:cNvPr id="1772" name="picture 1772"/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 rot="21600000">
              <a:off x="9694" y="9000"/>
              <a:ext cx="1042" cy="542"/>
            </a:xfrm>
            <a:prstGeom prst="rect">
              <a:avLst/>
            </a:prstGeom>
          </p:spPr>
        </p:pic>
        <p:pic>
          <p:nvPicPr>
            <p:cNvPr id="1774" name="picture 1774"/>
            <p:cNvPicPr>
              <a:picLocks noChangeAspect="1"/>
            </p:cNvPicPr>
            <p:nvPr/>
          </p:nvPicPr>
          <p:blipFill>
            <a:blip r:embed="rId39"/>
            <a:stretch>
              <a:fillRect/>
            </a:stretch>
          </p:blipFill>
          <p:spPr>
            <a:xfrm rot="21600000">
              <a:off x="9665" y="4177"/>
              <a:ext cx="1042" cy="542"/>
            </a:xfrm>
            <a:prstGeom prst="rect">
              <a:avLst/>
            </a:prstGeom>
          </p:spPr>
        </p:pic>
        <p:pic>
          <p:nvPicPr>
            <p:cNvPr id="1776" name="picture 1776"/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 rot="21600000">
              <a:off x="12673" y="7121"/>
              <a:ext cx="1042" cy="542"/>
            </a:xfrm>
            <a:prstGeom prst="rect">
              <a:avLst/>
            </a:prstGeom>
          </p:spPr>
        </p:pic>
        <p:sp>
          <p:nvSpPr>
            <p:cNvPr id="1778" name="textbox 1778"/>
            <p:cNvSpPr/>
            <p:nvPr/>
          </p:nvSpPr>
          <p:spPr>
            <a:xfrm>
              <a:off x="11209" y="8989"/>
              <a:ext cx="1042" cy="54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129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9695" algn="l" rtl="0" eaLnBrk="0">
                <a:lnSpc>
                  <a:spcPct val="85000"/>
                </a:lnSpc>
                <a:spcBef>
                  <a:spcPts val="0"/>
                </a:spcBef>
              </a:pPr>
              <a:r>
                <a:rPr sz="1700" kern="0" spc="-280" dirty="0">
                  <a:solidFill>
                    <a:srgbClr val="B1AFB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SEM/R</a:t>
              </a:r>
              <a:endParaRPr sz="1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1780" name="picture 1780"/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 rot="21600000">
              <a:off x="12679" y="6130"/>
              <a:ext cx="1042" cy="542"/>
            </a:xfrm>
            <a:prstGeom prst="rect">
              <a:avLst/>
            </a:prstGeom>
          </p:spPr>
        </p:pic>
        <p:pic>
          <p:nvPicPr>
            <p:cNvPr id="1782" name="picture 1782"/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 rot="21600000">
              <a:off x="2035" y="5225"/>
              <a:ext cx="1042" cy="542"/>
            </a:xfrm>
            <a:prstGeom prst="rect">
              <a:avLst/>
            </a:prstGeom>
          </p:spPr>
        </p:pic>
        <p:pic>
          <p:nvPicPr>
            <p:cNvPr id="1784" name="picture 1784"/>
            <p:cNvPicPr>
              <a:picLocks noChangeAspect="1"/>
            </p:cNvPicPr>
            <p:nvPr/>
          </p:nvPicPr>
          <p:blipFill>
            <a:blip r:embed="rId43"/>
            <a:stretch>
              <a:fillRect/>
            </a:stretch>
          </p:blipFill>
          <p:spPr>
            <a:xfrm rot="21600000">
              <a:off x="15812" y="8987"/>
              <a:ext cx="1042" cy="542"/>
            </a:xfrm>
            <a:prstGeom prst="rect">
              <a:avLst/>
            </a:prstGeom>
          </p:spPr>
        </p:pic>
        <p:pic>
          <p:nvPicPr>
            <p:cNvPr id="1786" name="picture 1786"/>
            <p:cNvPicPr>
              <a:picLocks noChangeAspect="1"/>
            </p:cNvPicPr>
            <p:nvPr/>
          </p:nvPicPr>
          <p:blipFill>
            <a:blip r:embed="rId44"/>
            <a:stretch>
              <a:fillRect/>
            </a:stretch>
          </p:blipFill>
          <p:spPr>
            <a:xfrm rot="21600000">
              <a:off x="15846" y="8000"/>
              <a:ext cx="1042" cy="542"/>
            </a:xfrm>
            <a:prstGeom prst="rect">
              <a:avLst/>
            </a:prstGeom>
          </p:spPr>
        </p:pic>
        <p:pic>
          <p:nvPicPr>
            <p:cNvPr id="1788" name="picture 1788"/>
            <p:cNvPicPr>
              <a:picLocks noChangeAspect="1"/>
            </p:cNvPicPr>
            <p:nvPr/>
          </p:nvPicPr>
          <p:blipFill>
            <a:blip r:embed="rId45"/>
            <a:stretch>
              <a:fillRect/>
            </a:stretch>
          </p:blipFill>
          <p:spPr>
            <a:xfrm rot="21600000">
              <a:off x="2084" y="6184"/>
              <a:ext cx="1042" cy="542"/>
            </a:xfrm>
            <a:prstGeom prst="rect">
              <a:avLst/>
            </a:prstGeom>
          </p:spPr>
        </p:pic>
        <p:pic>
          <p:nvPicPr>
            <p:cNvPr id="1790" name="picture 1790"/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 rot="21600000">
              <a:off x="2084" y="7131"/>
              <a:ext cx="1042" cy="542"/>
            </a:xfrm>
            <a:prstGeom prst="rect">
              <a:avLst/>
            </a:prstGeom>
          </p:spPr>
        </p:pic>
        <p:pic>
          <p:nvPicPr>
            <p:cNvPr id="1792" name="picture 1792"/>
            <p:cNvPicPr>
              <a:picLocks noChangeAspect="1"/>
            </p:cNvPicPr>
            <p:nvPr/>
          </p:nvPicPr>
          <p:blipFill>
            <a:blip r:embed="rId47"/>
            <a:stretch>
              <a:fillRect/>
            </a:stretch>
          </p:blipFill>
          <p:spPr>
            <a:xfrm rot="21600000">
              <a:off x="3649" y="6163"/>
              <a:ext cx="1042" cy="542"/>
            </a:xfrm>
            <a:prstGeom prst="rect">
              <a:avLst/>
            </a:prstGeom>
          </p:spPr>
        </p:pic>
        <p:pic>
          <p:nvPicPr>
            <p:cNvPr id="1794" name="picture 1794"/>
            <p:cNvPicPr>
              <a:picLocks noChangeAspect="1"/>
            </p:cNvPicPr>
            <p:nvPr/>
          </p:nvPicPr>
          <p:blipFill>
            <a:blip r:embed="rId48"/>
            <a:stretch>
              <a:fillRect/>
            </a:stretch>
          </p:blipFill>
          <p:spPr>
            <a:xfrm rot="21600000">
              <a:off x="3649" y="5162"/>
              <a:ext cx="1042" cy="542"/>
            </a:xfrm>
            <a:prstGeom prst="rect">
              <a:avLst/>
            </a:prstGeom>
          </p:spPr>
        </p:pic>
        <p:pic>
          <p:nvPicPr>
            <p:cNvPr id="1796" name="picture 1796"/>
            <p:cNvPicPr>
              <a:picLocks noChangeAspect="1"/>
            </p:cNvPicPr>
            <p:nvPr/>
          </p:nvPicPr>
          <p:blipFill>
            <a:blip r:embed="rId49"/>
            <a:stretch>
              <a:fillRect/>
            </a:stretch>
          </p:blipFill>
          <p:spPr>
            <a:xfrm rot="21600000">
              <a:off x="2056" y="3290"/>
              <a:ext cx="1042" cy="542"/>
            </a:xfrm>
            <a:prstGeom prst="rect">
              <a:avLst/>
            </a:prstGeom>
          </p:spPr>
        </p:pic>
        <p:pic>
          <p:nvPicPr>
            <p:cNvPr id="1798" name="picture 1798"/>
            <p:cNvPicPr>
              <a:picLocks noChangeAspect="1"/>
            </p:cNvPicPr>
            <p:nvPr/>
          </p:nvPicPr>
          <p:blipFill>
            <a:blip r:embed="rId50"/>
            <a:stretch>
              <a:fillRect/>
            </a:stretch>
          </p:blipFill>
          <p:spPr>
            <a:xfrm rot="21600000">
              <a:off x="2051" y="4256"/>
              <a:ext cx="1042" cy="542"/>
            </a:xfrm>
            <a:prstGeom prst="rect">
              <a:avLst/>
            </a:prstGeom>
          </p:spPr>
        </p:pic>
        <p:pic>
          <p:nvPicPr>
            <p:cNvPr id="1800" name="picture 1800"/>
            <p:cNvPicPr>
              <a:picLocks noChangeAspect="1"/>
            </p:cNvPicPr>
            <p:nvPr/>
          </p:nvPicPr>
          <p:blipFill>
            <a:blip r:embed="rId51"/>
            <a:stretch>
              <a:fillRect/>
            </a:stretch>
          </p:blipFill>
          <p:spPr>
            <a:xfrm rot="21600000">
              <a:off x="15769" y="5170"/>
              <a:ext cx="1042" cy="542"/>
            </a:xfrm>
            <a:prstGeom prst="rect">
              <a:avLst/>
            </a:prstGeom>
          </p:spPr>
        </p:pic>
        <p:pic>
          <p:nvPicPr>
            <p:cNvPr id="1802" name="picture 1802"/>
            <p:cNvPicPr>
              <a:picLocks noChangeAspect="1"/>
            </p:cNvPicPr>
            <p:nvPr/>
          </p:nvPicPr>
          <p:blipFill>
            <a:blip r:embed="rId52"/>
            <a:stretch>
              <a:fillRect/>
            </a:stretch>
          </p:blipFill>
          <p:spPr>
            <a:xfrm rot="21600000">
              <a:off x="12710" y="5162"/>
              <a:ext cx="1042" cy="542"/>
            </a:xfrm>
            <a:prstGeom prst="rect">
              <a:avLst/>
            </a:prstGeom>
          </p:spPr>
        </p:pic>
        <p:pic>
          <p:nvPicPr>
            <p:cNvPr id="1804" name="picture 1804"/>
            <p:cNvPicPr>
              <a:picLocks noChangeAspect="1"/>
            </p:cNvPicPr>
            <p:nvPr/>
          </p:nvPicPr>
          <p:blipFill>
            <a:blip r:embed="rId53"/>
            <a:stretch>
              <a:fillRect/>
            </a:stretch>
          </p:blipFill>
          <p:spPr>
            <a:xfrm rot="21600000">
              <a:off x="15769" y="4159"/>
              <a:ext cx="1042" cy="542"/>
            </a:xfrm>
            <a:prstGeom prst="rect">
              <a:avLst/>
            </a:prstGeom>
          </p:spPr>
        </p:pic>
        <p:pic>
          <p:nvPicPr>
            <p:cNvPr id="1806" name="picture 1806"/>
            <p:cNvPicPr>
              <a:picLocks noChangeAspect="1"/>
            </p:cNvPicPr>
            <p:nvPr/>
          </p:nvPicPr>
          <p:blipFill>
            <a:blip r:embed="rId54"/>
            <a:stretch>
              <a:fillRect/>
            </a:stretch>
          </p:blipFill>
          <p:spPr>
            <a:xfrm rot="21600000">
              <a:off x="14217" y="8051"/>
              <a:ext cx="1042" cy="542"/>
            </a:xfrm>
            <a:prstGeom prst="rect">
              <a:avLst/>
            </a:prstGeom>
          </p:spPr>
        </p:pic>
        <p:pic>
          <p:nvPicPr>
            <p:cNvPr id="1808" name="picture 1808"/>
            <p:cNvPicPr>
              <a:picLocks noChangeAspect="1"/>
            </p:cNvPicPr>
            <p:nvPr/>
          </p:nvPicPr>
          <p:blipFill>
            <a:blip r:embed="rId55"/>
            <a:stretch>
              <a:fillRect/>
            </a:stretch>
          </p:blipFill>
          <p:spPr>
            <a:xfrm rot="21600000">
              <a:off x="2109" y="8048"/>
              <a:ext cx="1042" cy="542"/>
            </a:xfrm>
            <a:prstGeom prst="rect">
              <a:avLst/>
            </a:prstGeom>
          </p:spPr>
        </p:pic>
        <p:pic>
          <p:nvPicPr>
            <p:cNvPr id="1810" name="picture 1810"/>
            <p:cNvPicPr>
              <a:picLocks noChangeAspect="1"/>
            </p:cNvPicPr>
            <p:nvPr/>
          </p:nvPicPr>
          <p:blipFill>
            <a:blip r:embed="rId56"/>
            <a:stretch>
              <a:fillRect/>
            </a:stretch>
          </p:blipFill>
          <p:spPr>
            <a:xfrm rot="21600000">
              <a:off x="3674" y="7133"/>
              <a:ext cx="1042" cy="542"/>
            </a:xfrm>
            <a:prstGeom prst="rect">
              <a:avLst/>
            </a:prstGeom>
          </p:spPr>
        </p:pic>
        <p:pic>
          <p:nvPicPr>
            <p:cNvPr id="1812" name="picture 1812"/>
            <p:cNvPicPr>
              <a:picLocks noChangeAspect="1"/>
            </p:cNvPicPr>
            <p:nvPr/>
          </p:nvPicPr>
          <p:blipFill>
            <a:blip r:embed="rId57"/>
            <a:stretch>
              <a:fillRect/>
            </a:stretch>
          </p:blipFill>
          <p:spPr>
            <a:xfrm rot="21600000">
              <a:off x="2051" y="2313"/>
              <a:ext cx="1042" cy="542"/>
            </a:xfrm>
            <a:prstGeom prst="rect">
              <a:avLst/>
            </a:prstGeom>
          </p:spPr>
        </p:pic>
        <p:pic>
          <p:nvPicPr>
            <p:cNvPr id="1814" name="picture 1814"/>
            <p:cNvPicPr>
              <a:picLocks noChangeAspect="1"/>
            </p:cNvPicPr>
            <p:nvPr/>
          </p:nvPicPr>
          <p:blipFill>
            <a:blip r:embed="rId58"/>
            <a:stretch>
              <a:fillRect/>
            </a:stretch>
          </p:blipFill>
          <p:spPr>
            <a:xfrm rot="21600000">
              <a:off x="2109" y="9057"/>
              <a:ext cx="1042" cy="542"/>
            </a:xfrm>
            <a:prstGeom prst="rect">
              <a:avLst/>
            </a:prstGeom>
          </p:spPr>
        </p:pic>
        <p:pic>
          <p:nvPicPr>
            <p:cNvPr id="1816" name="picture 1816"/>
            <p:cNvPicPr>
              <a:picLocks noChangeAspect="1"/>
            </p:cNvPicPr>
            <p:nvPr/>
          </p:nvPicPr>
          <p:blipFill>
            <a:blip r:embed="rId59"/>
            <a:stretch>
              <a:fillRect/>
            </a:stretch>
          </p:blipFill>
          <p:spPr>
            <a:xfrm rot="21600000">
              <a:off x="14217" y="2245"/>
              <a:ext cx="1030" cy="542"/>
            </a:xfrm>
            <a:prstGeom prst="rect">
              <a:avLst/>
            </a:prstGeom>
          </p:spPr>
        </p:pic>
        <p:sp>
          <p:nvSpPr>
            <p:cNvPr id="1818" name="textbox 1818"/>
            <p:cNvSpPr/>
            <p:nvPr/>
          </p:nvSpPr>
          <p:spPr>
            <a:xfrm>
              <a:off x="3649" y="4257"/>
              <a:ext cx="1030" cy="54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124000"/>
                </a:lnSpc>
              </a:pPr>
              <a:endParaRPr sz="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3495" algn="l" rtl="0" eaLnBrk="0">
                <a:lnSpc>
                  <a:spcPct val="84000"/>
                </a:lnSpc>
                <a:spcBef>
                  <a:spcPts val="0"/>
                </a:spcBef>
              </a:pPr>
              <a:r>
                <a:rPr sz="2200" kern="0" spc="-10" dirty="0">
                  <a:solidFill>
                    <a:srgbClr val="88C0C6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Ssos</a:t>
              </a:r>
              <a:endParaRPr sz="22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1820" name="picture 1820"/>
            <p:cNvPicPr>
              <a:picLocks noChangeAspect="1"/>
            </p:cNvPicPr>
            <p:nvPr/>
          </p:nvPicPr>
          <p:blipFill>
            <a:blip r:embed="rId60"/>
            <a:stretch>
              <a:fillRect/>
            </a:stretch>
          </p:blipFill>
          <p:spPr>
            <a:xfrm rot="21600000">
              <a:off x="12679" y="4182"/>
              <a:ext cx="1030" cy="535"/>
            </a:xfrm>
            <a:prstGeom prst="rect">
              <a:avLst/>
            </a:prstGeom>
          </p:spPr>
        </p:pic>
        <p:sp>
          <p:nvSpPr>
            <p:cNvPr id="1822" name="textbox 1822"/>
            <p:cNvSpPr/>
            <p:nvPr/>
          </p:nvSpPr>
          <p:spPr>
            <a:xfrm>
              <a:off x="9708" y="6092"/>
              <a:ext cx="1027" cy="534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111000"/>
                </a:lnSpc>
              </a:pPr>
              <a:endParaRPr sz="8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4610" algn="l" rtl="0" eaLnBrk="0">
                <a:lnSpc>
                  <a:spcPct val="94000"/>
                </a:lnSpc>
                <a:spcBef>
                  <a:spcPts val="5"/>
                </a:spcBef>
              </a:pPr>
              <a:r>
                <a:rPr sz="600" kern="0" spc="60" dirty="0">
                  <a:solidFill>
                    <a:srgbClr val="589DC3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ROB</a:t>
              </a:r>
              <a:r>
                <a:rPr sz="600" kern="0" spc="60" dirty="0">
                  <a:solidFill>
                    <a:srgbClr val="589DC3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600" kern="0" spc="60" dirty="0">
                  <a:solidFill>
                    <a:srgbClr val="589DC3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AM老板</a:t>
              </a:r>
              <a:endParaRPr sz="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824" name="picture 1824"/>
            <p:cNvPicPr>
              <a:picLocks noChangeAspect="1"/>
            </p:cNvPicPr>
            <p:nvPr/>
          </p:nvPicPr>
          <p:blipFill>
            <a:blip r:embed="rId61"/>
            <a:stretch>
              <a:fillRect/>
            </a:stretch>
          </p:blipFill>
          <p:spPr>
            <a:xfrm rot="21600000">
              <a:off x="9731" y="7145"/>
              <a:ext cx="1027" cy="534"/>
            </a:xfrm>
            <a:prstGeom prst="rect">
              <a:avLst/>
            </a:prstGeom>
          </p:spPr>
        </p:pic>
        <p:sp>
          <p:nvSpPr>
            <p:cNvPr id="1826" name="textbox 1826"/>
            <p:cNvSpPr/>
            <p:nvPr/>
          </p:nvSpPr>
          <p:spPr>
            <a:xfrm>
              <a:off x="9675" y="5166"/>
              <a:ext cx="1027" cy="534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108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0805" algn="l" rtl="0" eaLnBrk="0">
                <a:lnSpc>
                  <a:spcPts val="1115"/>
                </a:lnSpc>
                <a:spcBef>
                  <a:spcPts val="5"/>
                </a:spcBef>
              </a:pPr>
              <a:r>
                <a:rPr sz="900" kern="0" spc="-90" dirty="0">
                  <a:solidFill>
                    <a:srgbClr val="8787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FO</a:t>
              </a:r>
              <a:r>
                <a:rPr sz="900" kern="0" spc="-30" dirty="0">
                  <a:solidFill>
                    <a:srgbClr val="878787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900" kern="0" spc="-90" dirty="0">
                  <a:solidFill>
                    <a:srgbClr val="878787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TILE方太</a:t>
              </a:r>
              <a:endParaRPr sz="9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828" name="picture 1828"/>
            <p:cNvPicPr>
              <a:picLocks noChangeAspect="1"/>
            </p:cNvPicPr>
            <p:nvPr/>
          </p:nvPicPr>
          <p:blipFill>
            <a:blip r:embed="rId62"/>
            <a:stretch>
              <a:fillRect/>
            </a:stretch>
          </p:blipFill>
          <p:spPr>
            <a:xfrm rot="21600000">
              <a:off x="9655" y="3246"/>
              <a:ext cx="1027" cy="534"/>
            </a:xfrm>
            <a:prstGeom prst="rect">
              <a:avLst/>
            </a:prstGeom>
          </p:spPr>
        </p:pic>
        <p:sp>
          <p:nvSpPr>
            <p:cNvPr id="1830" name="textbox 1830"/>
            <p:cNvSpPr/>
            <p:nvPr/>
          </p:nvSpPr>
          <p:spPr>
            <a:xfrm>
              <a:off x="9655" y="2315"/>
              <a:ext cx="1027" cy="534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p>
              <a:pPr algn="l" rtl="0" eaLnBrk="0">
                <a:lnSpc>
                  <a:spcPct val="123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572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700" kern="0" spc="-70" dirty="0">
                  <a:solidFill>
                    <a:srgbClr val="BED1E5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Haie</a:t>
              </a:r>
              <a:r>
                <a:rPr sz="1700" kern="0" spc="-260" dirty="0">
                  <a:solidFill>
                    <a:srgbClr val="BED1E5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1700" kern="0" spc="-70" dirty="0">
                  <a:solidFill>
                    <a:srgbClr val="BED1E5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r</a:t>
              </a:r>
              <a:endParaRPr sz="1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</p:txBody>
        </p:sp>
        <p:pic>
          <p:nvPicPr>
            <p:cNvPr id="1832" name="picture 1832"/>
            <p:cNvPicPr>
              <a:picLocks noChangeAspect="1"/>
            </p:cNvPicPr>
            <p:nvPr/>
          </p:nvPicPr>
          <p:blipFill>
            <a:blip r:embed="rId63"/>
            <a:stretch>
              <a:fillRect/>
            </a:stretch>
          </p:blipFill>
          <p:spPr>
            <a:xfrm rot="21600000">
              <a:off x="12699" y="8089"/>
              <a:ext cx="1005" cy="505"/>
            </a:xfrm>
            <a:prstGeom prst="rect">
              <a:avLst/>
            </a:prstGeom>
          </p:spPr>
        </p:pic>
        <p:pic>
          <p:nvPicPr>
            <p:cNvPr id="1834" name="picture 1834"/>
            <p:cNvPicPr>
              <a:picLocks noChangeAspect="1"/>
            </p:cNvPicPr>
            <p:nvPr/>
          </p:nvPicPr>
          <p:blipFill>
            <a:blip r:embed="rId64"/>
            <a:stretch>
              <a:fillRect/>
            </a:stretch>
          </p:blipFill>
          <p:spPr>
            <a:xfrm rot="21600000">
              <a:off x="12737" y="9017"/>
              <a:ext cx="990" cy="48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&amp;pky500_sjzg_VCG41N1282289456_sjzg_VCG41N1282289456&amp;"/>
          <p:cNvPicPr>
            <a:picLocks noChangeAspect="1"/>
          </p:cNvPicPr>
          <p:nvPr/>
        </p:nvPicPr>
        <p:blipFill>
          <a:blip r:embed="rId1"/>
          <a:srcRect t="3125" b="31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pic>
        <p:nvPicPr>
          <p:cNvPr id="13" name="图片 12" descr="启秘机器人new-背景透明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265" y="510540"/>
            <a:ext cx="857885" cy="99314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193540" y="823595"/>
            <a:ext cx="3805555" cy="5210175"/>
            <a:chOff x="7009" y="1441"/>
            <a:chExt cx="5676" cy="7940"/>
          </a:xfrm>
        </p:grpSpPr>
        <p:sp>
          <p:nvSpPr>
            <p:cNvPr id="25" name="矩形: 圆角 24"/>
            <p:cNvSpPr/>
            <p:nvPr/>
          </p:nvSpPr>
          <p:spPr>
            <a:xfrm rot="5400000">
              <a:off x="5877" y="2573"/>
              <a:ext cx="7940" cy="5676"/>
            </a:xfrm>
            <a:prstGeom prst="roundRect">
              <a:avLst>
                <a:gd name="adj" fmla="val 5074"/>
              </a:avLst>
            </a:prstGeom>
            <a:gradFill flip="none" rotWithShape="1">
              <a:gsLst>
                <a:gs pos="0">
                  <a:srgbClr val="53C5E1">
                    <a:alpha val="0"/>
                  </a:srgbClr>
                </a:gs>
                <a:gs pos="100000">
                  <a:srgbClr val="53C5E1">
                    <a:alpha val="32000"/>
                  </a:srgbClr>
                </a:gs>
              </a:gsLst>
              <a:path path="rect">
                <a:fillToRect l="50000" t="50000" r="50000" b="50000"/>
              </a:path>
              <a:tileRect/>
            </a:gradFill>
            <a:ln>
              <a:solidFill>
                <a:srgbClr val="53C5E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3" name="图片 2" descr="启秘数字人平台_0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195" y="1654"/>
              <a:ext cx="5290" cy="7496"/>
            </a:xfrm>
            <a:prstGeom prst="rect">
              <a:avLst/>
            </a:prstGeom>
          </p:spPr>
        </p:pic>
      </p:grpSp>
      <p:pic>
        <p:nvPicPr>
          <p:cNvPr id="5" name="图片 4" descr="image_106_00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350" y="2508885"/>
            <a:ext cx="7725410" cy="43459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20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&amp;pky500_sjzg_VCG41N1282289456_sjzg_VCG41N1282289456&amp;"/>
          <p:cNvPicPr>
            <a:picLocks noChangeAspect="1"/>
          </p:cNvPicPr>
          <p:nvPr/>
        </p:nvPicPr>
        <p:blipFill>
          <a:blip r:embed="rId1"/>
          <a:srcRect t="3125" b="31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任意多边形: 形状 1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608149 h 6858000"/>
              <a:gd name="connsiteX1" fmla="*/ 12192000 w 12192000"/>
              <a:gd name="connsiteY1" fmla="*/ 6858000 h 6858000"/>
              <a:gd name="connsiteX2" fmla="*/ 11942018 w 12192000"/>
              <a:gd name="connsiteY2" fmla="*/ 6858000 h 6858000"/>
              <a:gd name="connsiteX3" fmla="*/ 4567699 w 12192000"/>
              <a:gd name="connsiteY3" fmla="*/ 0 h 6858000"/>
              <a:gd name="connsiteX4" fmla="*/ 12192000 w 12192000"/>
              <a:gd name="connsiteY4" fmla="*/ 0 h 6858000"/>
              <a:gd name="connsiteX5" fmla="*/ 12192000 w 12192000"/>
              <a:gd name="connsiteY5" fmla="*/ 1713253 h 6858000"/>
              <a:gd name="connsiteX6" fmla="*/ 7044565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45653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12192000" y="6608149"/>
                </a:moveTo>
                <a:lnTo>
                  <a:pt x="12192000" y="6858000"/>
                </a:lnTo>
                <a:lnTo>
                  <a:pt x="11942018" y="6858000"/>
                </a:lnTo>
                <a:close/>
                <a:moveTo>
                  <a:pt x="4567699" y="0"/>
                </a:moveTo>
                <a:lnTo>
                  <a:pt x="12192000" y="0"/>
                </a:lnTo>
                <a:lnTo>
                  <a:pt x="12192000" y="1713253"/>
                </a:lnTo>
                <a:lnTo>
                  <a:pt x="7044565" y="6858000"/>
                </a:lnTo>
                <a:lnTo>
                  <a:pt x="0" y="6858000"/>
                </a:lnTo>
                <a:lnTo>
                  <a:pt x="0" y="4565313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000">
                  <a:alpha val="0"/>
                </a:srgbClr>
              </a:gs>
              <a:gs pos="52000">
                <a:schemeClr val="tx1"/>
              </a:gs>
            </a:gsLst>
            <a:lin ang="135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思源黑体 CN Light" panose="020B0300000000000000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310255" y="2710180"/>
            <a:ext cx="5200650" cy="1329055"/>
            <a:chOff x="5109" y="3334"/>
            <a:chExt cx="8190" cy="2093"/>
          </a:xfrm>
        </p:grpSpPr>
        <p:sp>
          <p:nvSpPr>
            <p:cNvPr id="10" name="文本框 9"/>
            <p:cNvSpPr txBox="1"/>
            <p:nvPr/>
          </p:nvSpPr>
          <p:spPr>
            <a:xfrm>
              <a:off x="5109" y="5052"/>
              <a:ext cx="8190" cy="3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685800">
                <a:lnSpc>
                  <a:spcPct val="114000"/>
                </a:lnSpc>
              </a:pPr>
              <a:r>
                <a:rPr lang="en-US" altLang="zh-CN" sz="900">
                  <a:gradFill>
                    <a:gsLst>
                      <a:gs pos="0">
                        <a:srgbClr val="C7AB76"/>
                      </a:gs>
                      <a:gs pos="100000">
                        <a:srgbClr val="FFFAC6"/>
                      </a:gs>
                      <a:gs pos="52000">
                        <a:srgbClr val="DAC38E"/>
                      </a:gs>
                    </a:gsLst>
                    <a:lin ang="10800000" scaled="1"/>
                  </a:gra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黑体 CN Light" panose="020B0300000000000000" pitchFamily="34" charset="-122"/>
                </a:rPr>
                <a:t>THANK YOU</a:t>
              </a:r>
              <a:endParaRPr lang="en-US" altLang="zh-CN" sz="900">
                <a:gradFill>
                  <a:gsLst>
                    <a:gs pos="0">
                      <a:srgbClr val="C7AB76"/>
                    </a:gs>
                    <a:gs pos="100000">
                      <a:srgbClr val="FFFAC6"/>
                    </a:gs>
                    <a:gs pos="52000">
                      <a:srgbClr val="DAC38E"/>
                    </a:gs>
                  </a:gsLst>
                  <a:lin ang="10800000" scaled="1"/>
                </a:gra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思源黑体 CN Light" panose="020B0300000000000000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5783" y="3334"/>
              <a:ext cx="6843" cy="1718"/>
              <a:chOff x="6179" y="3051"/>
              <a:chExt cx="6843" cy="1718"/>
            </a:xfrm>
          </p:grpSpPr>
          <p:sp>
            <p:nvSpPr>
              <p:cNvPr id="3" name="文本框 2"/>
              <p:cNvSpPr txBox="1"/>
              <p:nvPr/>
            </p:nvSpPr>
            <p:spPr>
              <a:xfrm>
                <a:off x="8443" y="3051"/>
                <a:ext cx="2522" cy="15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685800"/>
                <a:r>
                  <a:rPr lang="zh-CN" altLang="en-US" sz="6000">
                    <a:gradFill flip="none" rotWithShape="1">
                      <a:gsLst>
                        <a:gs pos="74000">
                          <a:schemeClr val="accent1">
                            <a:lumMod val="50000"/>
                          </a:schemeClr>
                        </a:gs>
                        <a:gs pos="0">
                          <a:srgbClr val="F0DD54"/>
                        </a:gs>
                        <a:gs pos="58000">
                          <a:srgbClr val="E19F30"/>
                        </a:gs>
                      </a:gsLst>
                      <a:lin ang="5400000" scaled="1"/>
                      <a:tileRect/>
                    </a:gradFill>
                    <a:latin typeface="优设标题黑" panose="00000500000000000000" pitchFamily="2" charset="-122"/>
                    <a:ea typeface="优设标题黑" panose="00000500000000000000" pitchFamily="2" charset="-122"/>
                    <a:cs typeface="思源黑体 CN Light" panose="020B0300000000000000" pitchFamily="34" charset="-122"/>
                  </a:rPr>
                  <a:t>谢谢</a:t>
                </a:r>
                <a:endParaRPr lang="zh-CN" altLang="en-US" sz="6000" dirty="0">
                  <a:gradFill flip="none" rotWithShape="1">
                    <a:gsLst>
                      <a:gs pos="74000">
                        <a:schemeClr val="accent1">
                          <a:lumMod val="50000"/>
                        </a:schemeClr>
                      </a:gs>
                      <a:gs pos="0">
                        <a:srgbClr val="F0DD54"/>
                      </a:gs>
                      <a:gs pos="58000">
                        <a:srgbClr val="E19F30"/>
                      </a:gs>
                    </a:gsLst>
                    <a:lin ang="5400000" scaled="1"/>
                    <a:tileRect/>
                  </a:gradFill>
                  <a:latin typeface="优设标题黑" panose="00000500000000000000" pitchFamily="2" charset="-122"/>
                  <a:ea typeface="优设标题黑" panose="00000500000000000000" pitchFamily="2" charset="-122"/>
                  <a:cs typeface="思源黑体 CN Light" panose="020B0300000000000000" pitchFamily="34" charset="-122"/>
                </a:endParaRPr>
              </a:p>
            </p:txBody>
          </p:sp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79" y="4256"/>
                <a:ext cx="6843" cy="513"/>
              </a:xfrm>
              <a:prstGeom prst="rect">
                <a:avLst/>
              </a:prstGeom>
            </p:spPr>
          </p:pic>
        </p:grpSp>
      </p:grpSp>
      <p:pic>
        <p:nvPicPr>
          <p:cNvPr id="8" name="图片 7" descr="qimi02"/>
          <p:cNvPicPr>
            <a:picLocks noChangeAspect="1"/>
          </p:cNvPicPr>
          <p:nvPr/>
        </p:nvPicPr>
        <p:blipFill>
          <a:blip r:embed="rId3">
            <a:alphaModFix amt="28000"/>
          </a:blip>
          <a:stretch>
            <a:fillRect/>
          </a:stretch>
        </p:blipFill>
        <p:spPr>
          <a:xfrm>
            <a:off x="9559290" y="535305"/>
            <a:ext cx="2114550" cy="942340"/>
          </a:xfrm>
          <a:prstGeom prst="rect">
            <a:avLst/>
          </a:prstGeom>
        </p:spPr>
      </p:pic>
      <p:sp>
        <p:nvSpPr>
          <p:cNvPr id="83" name="文本框 82"/>
          <p:cNvSpPr txBox="1"/>
          <p:nvPr/>
        </p:nvSpPr>
        <p:spPr>
          <a:xfrm>
            <a:off x="9922510" y="427355"/>
            <a:ext cx="1823720" cy="1078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r"/>
            <a:r>
              <a:rPr lang="en-US" altLang="zh-CN" sz="8000" b="1" dirty="0">
                <a:gradFill>
                  <a:gsLst>
                    <a:gs pos="0">
                      <a:schemeClr val="accent4">
                        <a:lumMod val="40000"/>
                        <a:lumOff val="60000"/>
                      </a:schemeClr>
                    </a:gs>
                    <a:gs pos="100000">
                      <a:srgbClr val="D1A667"/>
                    </a:gs>
                  </a:gsLst>
                  <a:lin ang="27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创艺简细圆" charset="0"/>
                <a:ea typeface="创艺简细圆" charset="0"/>
              </a:rPr>
              <a:t>21</a:t>
            </a:r>
            <a:endParaRPr lang="en-US" altLang="zh-CN" sz="8000" b="1" dirty="0">
              <a:gradFill>
                <a:gsLst>
                  <a:gs pos="0">
                    <a:schemeClr val="accent4">
                      <a:lumMod val="40000"/>
                      <a:lumOff val="60000"/>
                    </a:schemeClr>
                  </a:gs>
                  <a:gs pos="100000">
                    <a:srgbClr val="D1A667"/>
                  </a:gs>
                </a:gsLst>
                <a:lin ang="27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创艺简细圆" charset="0"/>
              <a:ea typeface="创艺简细圆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</p:bld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ISLIDE.ICON" val="#158877;#393878;#380164;#402744;"/>
</p:tagLst>
</file>

<file path=ppt/tags/tag34.xml><?xml version="1.0" encoding="utf-8"?>
<p:tagLst xmlns:p="http://schemas.openxmlformats.org/presentationml/2006/main">
  <p:tag name="KSO_WM_DIAGRAM_VIRTUALLY_FRAME" val="{&quot;height&quot;:387.3,&quot;left&quot;:70.79826771653543,&quot;top&quot;:102.9,&quot;width&quot;:839.7737795275592}"/>
</p:tagLst>
</file>

<file path=ppt/tags/tag35.xml><?xml version="1.0" encoding="utf-8"?>
<p:tagLst xmlns:p="http://schemas.openxmlformats.org/presentationml/2006/main">
  <p:tag name="KSO_WM_DIAGRAM_VIRTUALLY_FRAME" val="{&quot;height&quot;:395.65,&quot;left&quot;:61.45,&quot;top&quot;:133.1,&quot;width&quot;:842.6112598425195}"/>
</p:tagLst>
</file>

<file path=ppt/tags/tag36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37.xml><?xml version="1.0" encoding="utf-8"?>
<p:tagLst xmlns:p="http://schemas.openxmlformats.org/presentationml/2006/main">
  <p:tag name="ISLIDE.ICON" val="#158877;#393878;#380164;#402744;"/>
</p:tagLst>
</file>

<file path=ppt/tags/tag38.xml><?xml version="1.0" encoding="utf-8"?>
<p:tagLst xmlns:p="http://schemas.openxmlformats.org/presentationml/2006/main">
  <p:tag name="KSO_WM_DIAGRAM_VIRTUALLY_FRAME" val="{&quot;height&quot;:281.90267716535425,&quot;left&quot;:-2.4,&quot;top&quot;:157.47023622047243,&quot;width&quot;:982.05}"/>
</p:tagLst>
</file>

<file path=ppt/tags/tag39.xml><?xml version="1.0" encoding="utf-8"?>
<p:tagLst xmlns:p="http://schemas.openxmlformats.org/presentationml/2006/main">
  <p:tag name="ISLIDE.ICON" val="#158877;#393878;#380164;#402744;"/>
</p:tagLst>
</file>

<file path=ppt/tags/tag40.xml><?xml version="1.0" encoding="utf-8"?>
<p:tagLst xmlns:p="http://schemas.openxmlformats.org/presentationml/2006/main">
  <p:tag name="KSO_WM_DIAGRAM_VIRTUALLY_FRAME" val="{&quot;height&quot;:345.55,&quot;left&quot;:61.85,&quot;top&quot;:127.35,&quot;width&quot;:836.3}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43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44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45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46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47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50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51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52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53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54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55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56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57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58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59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60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61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62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63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64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65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66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67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68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69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70.xml><?xml version="1.0" encoding="utf-8"?>
<p:tagLst xmlns:p="http://schemas.openxmlformats.org/presentationml/2006/main">
  <p:tag name="KSO_WM_BEAUTIFY_FLAG" val=""/>
  <p:tag name="KSO_WM_DIAGRAM_VIRTUALLY_FRAME" val="{&quot;height&quot;:345.55,&quot;left&quot;:61.85,&quot;top&quot;:127.35,&quot;width&quot;:836.3}"/>
</p:tagLst>
</file>

<file path=ppt/tags/tag71.xml><?xml version="1.0" encoding="utf-8"?>
<p:tagLst xmlns:p="http://schemas.openxmlformats.org/presentationml/2006/main">
  <p:tag name="KSO_WM_DIAGRAM_VIRTUALLY_FRAME" val="{&quot;height&quot;:345.55,&quot;left&quot;:61.85,&quot;top&quot;:127.35,&quot;width&quot;:836.3}"/>
</p:tagLst>
</file>

<file path=ppt/tags/tag72.xml><?xml version="1.0" encoding="utf-8"?>
<p:tagLst xmlns:p="http://schemas.openxmlformats.org/presentationml/2006/main">
  <p:tag name="ISLIDE.ICON" val="#158877;#393878;#380164;#402744;"/>
  <p:tag name="RESOURCE_RECORD_KEY" val="{&quot;13&quot;:[20184167]}"/>
</p:tagLst>
</file>

<file path=ppt/tags/tag73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74.xml><?xml version="1.0" encoding="utf-8"?>
<p:tagLst xmlns:p="http://schemas.openxmlformats.org/presentationml/2006/main">
  <p:tag name="KSO_WM_BEAUTIFY_FLAG" val=""/>
  <p:tag name="KSO_WM_DIAGRAM_VIRTUALLY_FRAME" val="{&quot;height&quot;:340.35,&quot;left&quot;:61.45,&quot;top&quot;:137.54999999999995,&quot;width&quot;:800.3}"/>
</p:tagLst>
</file>

<file path=ppt/tags/tag75.xml><?xml version="1.0" encoding="utf-8"?>
<p:tagLst xmlns:p="http://schemas.openxmlformats.org/presentationml/2006/main">
  <p:tag name="KSO_WM_BEAUTIFY_FLAG" val=""/>
  <p:tag name="KSO_WM_DIAGRAM_VIRTUALLY_FRAME" val="{&quot;height&quot;:340.35,&quot;left&quot;:61.45,&quot;top&quot;:137.54999999999995,&quot;width&quot;:800.3}"/>
</p:tagLst>
</file>

<file path=ppt/tags/tag76.xml><?xml version="1.0" encoding="utf-8"?>
<p:tagLst xmlns:p="http://schemas.openxmlformats.org/presentationml/2006/main">
  <p:tag name="KSO_WM_BEAUTIFY_FLAG" val=""/>
  <p:tag name="KSO_WM_DIAGRAM_VIRTUALLY_FRAME" val="{&quot;height&quot;:340.35,&quot;left&quot;:61.45,&quot;top&quot;:137.54999999999995,&quot;width&quot;:800.3}"/>
</p:tagLst>
</file>

<file path=ppt/tags/tag77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78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79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80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81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82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83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84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85.xml><?xml version="1.0" encoding="utf-8"?>
<p:tagLst xmlns:p="http://schemas.openxmlformats.org/presentationml/2006/main">
  <p:tag name="KSO_WM_DIAGRAM_VIRTUALLY_FRAME" val="{&quot;height&quot;:483.7,&quot;left&quot;:70.79826771653543,&quot;top&quot;:6.5,&quot;width&quot;:839.7737795275592}"/>
</p:tagLst>
</file>

<file path=ppt/tags/tag86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87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88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89.xml><?xml version="1.0" encoding="utf-8"?>
<p:tagLst xmlns:p="http://schemas.openxmlformats.org/presentationml/2006/main">
  <p:tag name="KSO_WM_DIAGRAM_VIRTUALLY_FRAME" val="{&quot;height&quot;:219.75,&quot;left&quot;:63.8,&quot;top&quot;:162,&quot;width&quot;:256.85}"/>
</p:tagLst>
</file>

<file path=ppt/tags/tag90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91.xml><?xml version="1.0" encoding="utf-8"?>
<p:tagLst xmlns:p="http://schemas.openxmlformats.org/presentationml/2006/main">
  <p:tag name="KSO_WM_DIAGRAM_VIRTUALLY_FRAME" val="{&quot;height&quot;:483.7,&quot;left&quot;:70.79826771653543,&quot;top&quot;:6.5,&quot;width&quot;:839.7737795275592}"/>
</p:tagLst>
</file>

<file path=ppt/tags/tag92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93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94.xml><?xml version="1.0" encoding="utf-8"?>
<p:tagLst xmlns:p="http://schemas.openxmlformats.org/presentationml/2006/main">
  <p:tag name="KSO_WM_DIAGRAM_VIRTUALLY_FRAME" val="{&quot;height&quot;:219.75,&quot;left&quot;:64.6,&quot;top&quot;:162,&quot;width&quot;:256.05}"/>
</p:tagLst>
</file>

<file path=ppt/tags/tag95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96.xml><?xml version="1.0" encoding="utf-8"?>
<p:tagLst xmlns:p="http://schemas.openxmlformats.org/presentationml/2006/main">
  <p:tag name="KSO_WM_DIAGRAM_VIRTUALLY_FRAME" val="{&quot;height&quot;:483.7,&quot;left&quot;:70.79826771653543,&quot;top&quot;:6.5,&quot;width&quot;:839.7737795275592}"/>
</p:tagLst>
</file>

<file path=ppt/tags/tag97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98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99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100.xml><?xml version="1.0" encoding="utf-8"?>
<p:tagLst xmlns:p="http://schemas.openxmlformats.org/presentationml/2006/main">
  <p:tag name="KSO_WM_DIAGRAM_VIRTUALLY_FRAME" val="{&quot;height&quot;:279.75,&quot;left&quot;:61.45,&quot;top&quot;:162,&quot;width&quot;:262.2}"/>
</p:tagLst>
</file>

<file path=ppt/tags/tag101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102.xml><?xml version="1.0" encoding="utf-8"?>
<p:tagLst xmlns:p="http://schemas.openxmlformats.org/presentationml/2006/main">
  <p:tag name="KSO_WM_DIAGRAM_VIRTUALLY_FRAME" val="{&quot;height&quot;:483.7,&quot;left&quot;:70.79826771653543,&quot;top&quot;:6.5,&quot;width&quot;:839.7737795275592}"/>
</p:tagLst>
</file>

<file path=ppt/tags/tag103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104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105.xml><?xml version="1.0" encoding="utf-8"?>
<p:tagLst xmlns:p="http://schemas.openxmlformats.org/presentationml/2006/main">
  <p:tag name="KSO_WM_DIAGRAM_VIRTUALLY_FRAME" val="{&quot;height&quot;:279.75,&quot;left&quot;:61.45,&quot;top&quot;:162,&quot;width&quot;:262.2}"/>
</p:tagLst>
</file>

<file path=ppt/tags/tag106.xml><?xml version="1.0" encoding="utf-8"?>
<p:tagLst xmlns:p="http://schemas.openxmlformats.org/presentationml/2006/main">
  <p:tag name="KSO_WM_DIAGRAM_VIRTUALLY_FRAME" val="{&quot;height&quot;:219.75,&quot;left&quot;:63.8,&quot;top&quot;:162,&quot;width&quot;:256.85}"/>
</p:tagLst>
</file>

<file path=ppt/tags/tag107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108.xml><?xml version="1.0" encoding="utf-8"?>
<p:tagLst xmlns:p="http://schemas.openxmlformats.org/presentationml/2006/main">
  <p:tag name="KSO_WM_DIAGRAM_VIRTUALLY_FRAME" val="{&quot;height&quot;:483.7,&quot;left&quot;:70.79826771653543,&quot;top&quot;:6.5,&quot;width&quot;:839.7737795275592}"/>
</p:tagLst>
</file>

<file path=ppt/tags/tag109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110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111.xml><?xml version="1.0" encoding="utf-8"?>
<p:tagLst xmlns:p="http://schemas.openxmlformats.org/presentationml/2006/main">
  <p:tag name="KSO_WM_DIAGRAM_VIRTUALLY_FRAME" val="{&quot;height&quot;:219.75,&quot;left&quot;:64.6,&quot;top&quot;:162,&quot;width&quot;:256.05}"/>
</p:tagLst>
</file>

<file path=ppt/tags/tag112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113.xml><?xml version="1.0" encoding="utf-8"?>
<p:tagLst xmlns:p="http://schemas.openxmlformats.org/presentationml/2006/main">
  <p:tag name="KSO_WM_DIAGRAM_VIRTUALLY_FRAME" val="{&quot;height&quot;:483.7,&quot;left&quot;:70.79826771653543,&quot;top&quot;:6.5,&quot;width&quot;:839.7737795275592}"/>
</p:tagLst>
</file>

<file path=ppt/tags/tag114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115.xml><?xml version="1.0" encoding="utf-8"?>
<p:tagLst xmlns:p="http://schemas.openxmlformats.org/presentationml/2006/main">
  <p:tag name="KSO_WM_DIAGRAM_VIRTUALLY_FRAME" val="{&quot;height&quot;:340.35,&quot;left&quot;:61.45,&quot;top&quot;:137.54999999999995,&quot;width&quot;:800.3}"/>
</p:tagLst>
</file>

<file path=ppt/tags/tag116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17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18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19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20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21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22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23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24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25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26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27.xml><?xml version="1.0" encoding="utf-8"?>
<p:tagLst xmlns:p="http://schemas.openxmlformats.org/presentationml/2006/main">
  <p:tag name="KSO_WM_DIAGRAM_VIRTUALLY_FRAME" val="{&quot;height&quot;:483.7,&quot;left&quot;:70.79826771653543,&quot;top&quot;:6.5,&quot;width&quot;:839.7737795275592}"/>
</p:tagLst>
</file>

<file path=ppt/tags/tag128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29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30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31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32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33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34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35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36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37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38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39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40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41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42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43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44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45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46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47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48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49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50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51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52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53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54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55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56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57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58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59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60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61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62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63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64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65.xml><?xml version="1.0" encoding="utf-8"?>
<p:tagLst xmlns:p="http://schemas.openxmlformats.org/presentationml/2006/main">
  <p:tag name="KSO_WM_DIAGRAM_VIRTUALLY_FRAME" val="{&quot;height&quot;:571.8,&quot;left&quot;:46.8,&quot;top&quot;:-35.95,&quot;width&quot;:868.55}"/>
</p:tagLst>
</file>

<file path=ppt/tags/tag166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67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68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69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70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71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72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73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74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75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76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77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78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79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80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81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82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83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84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85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86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87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88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89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90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91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92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93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94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95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96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97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98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199.xml><?xml version="1.0" encoding="utf-8"?>
<p:tagLst xmlns:p="http://schemas.openxmlformats.org/presentationml/2006/main">
  <p:tag name="KSO_WM_DIAGRAM_VIRTUALLY_FRAME" val="{&quot;height&quot;:431.1715748031496,&quot;left&quot;:77.2,&quot;top&quot;:114.85,&quot;width&quot;:793.8}"/>
</p:tagLst>
</file>

<file path=ppt/tags/tag200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201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202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203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204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205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206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207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208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209.xml><?xml version="1.0" encoding="utf-8"?>
<p:tagLst xmlns:p="http://schemas.openxmlformats.org/presentationml/2006/main">
  <p:tag name="KSO_WM_DIAGRAM_VIRTUALLY_FRAME" val="{&quot;height&quot;:431.1715748031496,&quot;left&quot;:77.2,&quot;top&quot;:114.85,&quot;width&quot;:793.8}"/>
</p:tagLst>
</file>

<file path=ppt/tags/tag210.xml><?xml version="1.0" encoding="utf-8"?>
<p:tagLst xmlns:p="http://schemas.openxmlformats.org/presentationml/2006/main">
  <p:tag name="KSO_WM_DIAGRAM_VIRTUALLY_FRAME" val="{&quot;height&quot;:431.1715748031496,&quot;left&quot;:77.2,&quot;top&quot;:114.85,&quot;width&quot;:793.8}"/>
</p:tagLst>
</file>

<file path=ppt/tags/tag211.xml><?xml version="1.0" encoding="utf-8"?>
<p:tagLst xmlns:p="http://schemas.openxmlformats.org/presentationml/2006/main">
  <p:tag name="KSO_WM_DIAGRAM_VIRTUALLY_FRAME" val="{&quot;height&quot;:431.1715748031496,&quot;left&quot;:77.2,&quot;top&quot;:114.85,&quot;width&quot;:793.8}"/>
</p:tagLst>
</file>

<file path=ppt/tags/tag212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213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214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215.xml><?xml version="1.0" encoding="utf-8"?>
<p:tagLst xmlns:p="http://schemas.openxmlformats.org/presentationml/2006/main">
  <p:tag name="KSO_WM_BEAUTIFY_FLAG" val=""/>
  <p:tag name="KSO_WM_DIAGRAM_VIRTUALLY_FRAME" val="{&quot;height&quot;:431.1715748031496,&quot;left&quot;:36.05,&quot;top&quot;:114.85,&quot;width&quot;:844.5}"/>
</p:tagLst>
</file>

<file path=ppt/tags/tag216.xml><?xml version="1.0" encoding="utf-8"?>
<p:tagLst xmlns:p="http://schemas.openxmlformats.org/presentationml/2006/main">
  <p:tag name="KSO_WM_BEAUTIFY_FLAG" val=""/>
  <p:tag name="KSO_WM_DIAGRAM_VIRTUALLY_FRAME" val="{&quot;height&quot;:431.1715748031496,&quot;left&quot;:36.05,&quot;top&quot;:114.85,&quot;width&quot;:844.5}"/>
</p:tagLst>
</file>

<file path=ppt/tags/tag217.xml><?xml version="1.0" encoding="utf-8"?>
<p:tagLst xmlns:p="http://schemas.openxmlformats.org/presentationml/2006/main">
  <p:tag name="KSO_WM_BEAUTIFY_FLAG" val=""/>
  <p:tag name="KSO_WM_DIAGRAM_VIRTUALLY_FRAME" val="{&quot;height&quot;:431.1715748031496,&quot;left&quot;:36.05,&quot;top&quot;:114.85,&quot;width&quot;:844.5}"/>
</p:tagLst>
</file>

<file path=ppt/tags/tag218.xml><?xml version="1.0" encoding="utf-8"?>
<p:tagLst xmlns:p="http://schemas.openxmlformats.org/presentationml/2006/main">
  <p:tag name="KSO_WM_DIAGRAM_VIRTUALLY_FRAME" val="{&quot;height&quot;:450.2,&quot;left&quot;:46.8,&quot;top&quot;:85.65,&quot;width&quot;:868.55}"/>
</p:tagLst>
</file>

<file path=ppt/tags/tag219.xml><?xml version="1.0" encoding="utf-8"?>
<p:tagLst xmlns:p="http://schemas.openxmlformats.org/presentationml/2006/main">
  <p:tag name="MH_TYPE" val="#NeiR#"/>
  <p:tag name="MH_NUMBER" val="3"/>
  <p:tag name="MH_CATEGORY" val="#TuWHP#"/>
  <p:tag name="MH_LAYOUT" val="SubTitleText"/>
  <p:tag name="MH" val="20170703162723"/>
  <p:tag name="MH_LIBRARY" val="GRAPHIC"/>
  <p:tag name="ISLIDE.ICON" val="#100539;#100539;#100557;#100539;#101045;#101185;#101480;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ISLIDE.ICON" val="#158877;#393878;#380164;#402744;"/>
</p:tagLst>
</file>

<file path=ppt/tags/tag243.xml><?xml version="1.0" encoding="utf-8"?>
<p:tagLst xmlns:p="http://schemas.openxmlformats.org/presentationml/2006/main">
  <p:tag name="KSO_WM_DIAGRAM_VIRTUALLY_FRAME" val="{&quot;height&quot;:398.12503937007875,&quot;left&quot;:11.2,&quot;top&quot;:85.65,&quot;width&quot;:904.15}"/>
</p:tagLst>
</file>

<file path=ppt/tags/tag244.xml><?xml version="1.0" encoding="utf-8"?>
<p:tagLst xmlns:p="http://schemas.openxmlformats.org/presentationml/2006/main">
  <p:tag name="KSO_WM_DIAGRAM_VIRTUALLY_FRAME" val="{&quot;height&quot;:398.12503937007875,&quot;left&quot;:46.8,&quot;top&quot;:85.65,&quot;width&quot;:868.55}"/>
</p:tagLst>
</file>

<file path=ppt/tags/tag245.xml><?xml version="1.0" encoding="utf-8"?>
<p:tagLst xmlns:p="http://schemas.openxmlformats.org/presentationml/2006/main">
  <p:tag name="KSO_WM_DIAGRAM_VIRTUALLY_FRAME" val="{&quot;height&quot;:398.12503937007875,&quot;left&quot;:11.2,&quot;top&quot;:85.65,&quot;width&quot;:904.15}"/>
</p:tagLst>
</file>

<file path=ppt/tags/tag246.xml><?xml version="1.0" encoding="utf-8"?>
<p:tagLst xmlns:p="http://schemas.openxmlformats.org/presentationml/2006/main">
  <p:tag name="KSO_WM_DIAGRAM_VIRTUALLY_FRAME" val="{&quot;height&quot;:398.12503937007875,&quot;left&quot;:11.2,&quot;top&quot;:85.65,&quot;width&quot;:904.15}"/>
</p:tagLst>
</file>

<file path=ppt/tags/tag247.xml><?xml version="1.0" encoding="utf-8"?>
<p:tagLst xmlns:p="http://schemas.openxmlformats.org/presentationml/2006/main">
  <p:tag name="KSO_WM_DIAGRAM_VIRTUALLY_FRAME" val="{&quot;height&quot;:398.12503937007875,&quot;left&quot;:11.2,&quot;top&quot;:85.65,&quot;width&quot;:904.15}"/>
</p:tagLst>
</file>

<file path=ppt/tags/tag248.xml><?xml version="1.0" encoding="utf-8"?>
<p:tagLst xmlns:p="http://schemas.openxmlformats.org/presentationml/2006/main">
  <p:tag name="KSO_WM_DIAGRAM_VIRTUALLY_FRAME" val="{&quot;height&quot;:398.12503937007875,&quot;left&quot;:11.2,&quot;top&quot;:85.65,&quot;width&quot;:904.15}"/>
</p:tagLst>
</file>

<file path=ppt/tags/tag249.xml><?xml version="1.0" encoding="utf-8"?>
<p:tagLst xmlns:p="http://schemas.openxmlformats.org/presentationml/2006/main">
  <p:tag name="KSO_WM_DIAGRAM_VIRTUALLY_FRAME" val="{&quot;height&quot;:450.2,&quot;left&quot;:46.8,&quot;top&quot;:85.65,&quot;width&quot;:868.55}"/>
  <p:tag name="KSO_WM_UNIT_PLACING_PICTURE_USER_VIEWPORT" val="{&quot;height&quot;:3958,&quot;width&quot;:2043}"/>
</p:tagLst>
</file>

<file path=ppt/tags/tag250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51.xml><?xml version="1.0" encoding="utf-8"?>
<p:tagLst xmlns:p="http://schemas.openxmlformats.org/presentationml/2006/main">
  <p:tag name="KSO_WM_DIAGRAM_VIRTUALLY_FRAME" val="{&quot;height&quot;:398.12503937007875,&quot;left&quot;:46.8,&quot;top&quot;:85.65,&quot;width&quot;:868.55}"/>
</p:tagLst>
</file>

<file path=ppt/tags/tag252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53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54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55.xml><?xml version="1.0" encoding="utf-8"?>
<p:tagLst xmlns:p="http://schemas.openxmlformats.org/presentationml/2006/main">
  <p:tag name="KSO_WM_DIAGRAM_VIRTUALLY_FRAME" val="{&quot;height&quot;:321.4257480314961,&quot;left&quot;:99.99397637795275,&quot;top&quot;:150.02425196850393,&quot;width&quot;:791.9375984251969}"/>
</p:tagLst>
</file>

<file path=ppt/tags/tag256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57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58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59.xml><?xml version="1.0" encoding="utf-8"?>
<p:tagLst xmlns:p="http://schemas.openxmlformats.org/presentationml/2006/main">
  <p:tag name="KSO_WM_DIAGRAM_VIRTUALLY_FRAME" val="{&quot;height&quot;:398.12503937007875,&quot;left&quot;:46.8,&quot;top&quot;:85.65,&quot;width&quot;:868.55}"/>
</p:tagLst>
</file>

<file path=ppt/tags/tag260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61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62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63.xml><?xml version="1.0" encoding="utf-8"?>
<p:tagLst xmlns:p="http://schemas.openxmlformats.org/presentationml/2006/main">
  <p:tag name="KSO_WM_BEAUTIFY_FLAG" val=""/>
  <p:tag name="KSO_WM_DIAGRAM_VIRTUALLY_FRAME" val="{&quot;height&quot;:321.8,&quot;left&quot;:574.2,&quot;top&quot;:139.35,&quot;width&quot;:306.35}"/>
</p:tagLst>
</file>

<file path=ppt/tags/tag264.xml><?xml version="1.0" encoding="utf-8"?>
<p:tagLst xmlns:p="http://schemas.openxmlformats.org/presentationml/2006/main">
  <p:tag name="KSO_WM_DIAGRAM_VIRTUALLY_FRAME" val="{&quot;height&quot;:398.12503937007875,&quot;left&quot;:46.8,&quot;top&quot;:85.65,&quot;width&quot;:868.55}"/>
</p:tagLst>
</file>

<file path=ppt/tags/tag265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66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67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68.xml><?xml version="1.0" encoding="utf-8"?>
<p:tagLst xmlns:p="http://schemas.openxmlformats.org/presentationml/2006/main">
  <p:tag name="KSO_WM_BEAUTIFY_FLAG" val=""/>
  <p:tag name="KSO_WM_DIAGRAM_VIRTUALLY_FRAME" val="{&quot;height&quot;:321.8,&quot;left&quot;:574.2,&quot;top&quot;:139.35,&quot;width&quot;:306.35}"/>
</p:tagLst>
</file>

<file path=ppt/tags/tag269.xml><?xml version="1.0" encoding="utf-8"?>
<p:tagLst xmlns:p="http://schemas.openxmlformats.org/presentationml/2006/main">
  <p:tag name="KSO_WM_DIAGRAM_VIRTUALLY_FRAME" val="{&quot;height&quot;:398.12503937007875,&quot;left&quot;:46.8,&quot;top&quot;:85.65,&quot;width&quot;:868.55}"/>
</p:tagLst>
</file>

<file path=ppt/tags/tag270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71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72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73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74.xml><?xml version="1.0" encoding="utf-8"?>
<p:tagLst xmlns:p="http://schemas.openxmlformats.org/presentationml/2006/main">
  <p:tag name="ISLIDE.ICON" val="#100492;#101575;"/>
</p:tagLst>
</file>

<file path=ppt/tags/tag275.xml><?xml version="1.0" encoding="utf-8"?>
<p:tagLst xmlns:p="http://schemas.openxmlformats.org/presentationml/2006/main">
  <p:tag name="KSO_WM_UNIT_VALUE" val="740*107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4899_1*d*1"/>
  <p:tag name="KSO_WM_TEMPLATE_CATEGORY" val="custom"/>
  <p:tag name="KSO_WM_TEMPLATE_INDEX" val="20234899"/>
  <p:tag name="KSO_WM_UNIT_LAYERLEVEL" val="1"/>
  <p:tag name="KSO_WM_TAG_VERSION" val="3.0"/>
  <p:tag name="KSO_WM_BEAUTIFY_FLAG" val="#wm#"/>
</p:tagLst>
</file>

<file path=ppt/tags/tag276.xml><?xml version="1.0" encoding="utf-8"?>
<p:tagLst xmlns:p="http://schemas.openxmlformats.org/presentationml/2006/main">
  <p:tag name="KSO_WM_UNIT_VALUE" val="740*137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2"/>
  <p:tag name="KSO_WM_UNIT_ID" val="custom20234899_1*d*2"/>
  <p:tag name="KSO_WM_TEMPLATE_CATEGORY" val="custom"/>
  <p:tag name="KSO_WM_TEMPLATE_INDEX" val="20234899"/>
  <p:tag name="KSO_WM_UNIT_LAYERLEVEL" val="1"/>
  <p:tag name="KSO_WM_TAG_VERSION" val="3.0"/>
  <p:tag name="KSO_WM_BEAUTIFY_FLAG" val="#wm#"/>
</p:tagLst>
</file>

<file path=ppt/tags/tag277.xml><?xml version="1.0" encoding="utf-8"?>
<p:tagLst xmlns:p="http://schemas.openxmlformats.org/presentationml/2006/main">
  <p:tag name="KSO_WM_UNIT_VALUE" val="740*137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3"/>
  <p:tag name="KSO_WM_UNIT_ID" val="custom20234899_1*d*3"/>
  <p:tag name="KSO_WM_TEMPLATE_CATEGORY" val="custom"/>
  <p:tag name="KSO_WM_TEMPLATE_INDEX" val="20234899"/>
  <p:tag name="KSO_WM_UNIT_LAYERLEVEL" val="1"/>
  <p:tag name="KSO_WM_TAG_VERSION" val="3.0"/>
  <p:tag name="KSO_WM_BEAUTIFY_FLAG" val="#wm#"/>
</p:tagLst>
</file>

<file path=ppt/tags/tag278.xml><?xml version="1.0" encoding="utf-8"?>
<p:tagLst xmlns:p="http://schemas.openxmlformats.org/presentationml/2006/main">
  <p:tag name="KSO_WM_UNIT_VALUE" val="740*1079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4"/>
  <p:tag name="KSO_WM_UNIT_ID" val="custom20234899_1*d*4"/>
  <p:tag name="KSO_WM_TEMPLATE_CATEGORY" val="custom"/>
  <p:tag name="KSO_WM_TEMPLATE_INDEX" val="20234899"/>
  <p:tag name="KSO_WM_UNIT_LAYERLEVEL" val="1"/>
  <p:tag name="KSO_WM_TAG_VERSION" val="3.0"/>
  <p:tag name="KSO_WM_BEAUTIFY_FLAG" val="#wm#"/>
</p:tagLst>
</file>

<file path=ppt/tags/tag279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80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81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82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83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84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85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86.xml><?xml version="1.0" encoding="utf-8"?>
<p:tagLst xmlns:p="http://schemas.openxmlformats.org/presentationml/2006/main">
  <p:tag name="KSO_WM_DIAGRAM_VIRTUALLY_FRAME" val="{&quot;height&quot;:321.8,&quot;left&quot;:574.2,&quot;top&quot;:139.35,&quot;width&quot;:306.35}"/>
</p:tagLst>
</file>

<file path=ppt/tags/tag287.xml><?xml version="1.0" encoding="utf-8"?>
<p:tagLst xmlns:p="http://schemas.openxmlformats.org/presentationml/2006/main">
  <p:tag name="KSO_WM_DIAGRAM_VIRTUALLY_FRAME" val="{&quot;height&quot;:431.1715748031496,&quot;left&quot;:36.05,&quot;top&quot;:114.85,&quot;width&quot;:844.5}"/>
</p:tagLst>
</file>

<file path=ppt/tags/tag288.xml><?xml version="1.0" encoding="utf-8"?>
<p:tagLst xmlns:p="http://schemas.openxmlformats.org/presentationml/2006/main">
  <p:tag name="ISLIDE.ICON" val="#100492;#101575;"/>
</p:tagLst>
</file>

<file path=ppt/tags/tag289.xml><?xml version="1.0" encoding="utf-8"?>
<p:tagLst xmlns:p="http://schemas.openxmlformats.org/presentationml/2006/main">
  <p:tag name="KSO_WM_DIAGRAM_VIRTUALLY_FRAME" val="{&quot;height&quot;:313.2585826771653,&quot;left&quot;:103.88070866141732,&quot;top&quot;:163.57732283464566,&quot;width&quot;:726.2661417322834}"/>
</p:tagLst>
</file>

<file path=ppt/tags/tag290.xml><?xml version="1.0" encoding="utf-8"?>
<p:tagLst xmlns:p="http://schemas.openxmlformats.org/presentationml/2006/main">
  <p:tag name="KSO_WM_DIAGRAM_VIRTUALLY_FRAME" val="{&quot;height&quot;:313.2585826771653,&quot;left&quot;:103.88070866141732,&quot;top&quot;:163.57732283464566,&quot;width&quot;:726.2661417322834}"/>
</p:tagLst>
</file>

<file path=ppt/tags/tag291.xml><?xml version="1.0" encoding="utf-8"?>
<p:tagLst xmlns:p="http://schemas.openxmlformats.org/presentationml/2006/main">
  <p:tag name="KSO_WM_DIAGRAM_VIRTUALLY_FRAME" val="{&quot;height&quot;:313.2585826771653,&quot;left&quot;:103.88070866141732,&quot;top&quot;:163.57732283464566,&quot;width&quot;:726.2661417322834}"/>
</p:tagLst>
</file>

<file path=ppt/tags/tag292.xml><?xml version="1.0" encoding="utf-8"?>
<p:tagLst xmlns:p="http://schemas.openxmlformats.org/presentationml/2006/main">
  <p:tag name="KSO_WM_DIAGRAM_VIRTUALLY_FRAME" val="{&quot;height&quot;:338.21015748031493,&quot;left&quot;:103.83070866141732,&quot;top&quot;:163.57732283464566,&quot;width&quot;:726.3161417322833}"/>
</p:tagLst>
</file>

<file path=ppt/tags/tag293.xml><?xml version="1.0" encoding="utf-8"?>
<p:tagLst xmlns:p="http://schemas.openxmlformats.org/presentationml/2006/main">
  <p:tag name="KSO_WM_DIAGRAM_VIRTUALLY_FRAME" val="{&quot;height&quot;:338.21015748031493,&quot;left&quot;:103.83070866141732,&quot;top&quot;:163.57732283464566,&quot;width&quot;:726.3161417322833}"/>
</p:tagLst>
</file>

<file path=ppt/tags/tag294.xml><?xml version="1.0" encoding="utf-8"?>
<p:tagLst xmlns:p="http://schemas.openxmlformats.org/presentationml/2006/main">
  <p:tag name="KSO_WM_DIAGRAM_VIRTUALLY_FRAME" val="{&quot;height&quot;:338.21015748031493,&quot;left&quot;:103.83070866141732,&quot;top&quot;:163.57732283464566,&quot;width&quot;:726.3161417322833}"/>
</p:tagLst>
</file>

<file path=ppt/tags/tag295.xml><?xml version="1.0" encoding="utf-8"?>
<p:tagLst xmlns:p="http://schemas.openxmlformats.org/presentationml/2006/main">
  <p:tag name="KSO_WM_DIAGRAM_VIRTUALLY_FRAME" val="{&quot;height&quot;:338.21015748031493,&quot;left&quot;:103.83070866141732,&quot;top&quot;:163.57732283464566,&quot;width&quot;:726.3161417322833}"/>
</p:tagLst>
</file>

<file path=ppt/tags/tag296.xml><?xml version="1.0" encoding="utf-8"?>
<p:tagLst xmlns:p="http://schemas.openxmlformats.org/presentationml/2006/main">
  <p:tag name="KSO_WM_DIAGRAM_VIRTUALLY_FRAME" val="{&quot;height&quot;:338.21015748031493,&quot;left&quot;:103.83070866141732,&quot;top&quot;:163.57732283464566,&quot;width&quot;:726.3161417322833}"/>
</p:tagLst>
</file>

<file path=ppt/tags/tag297.xml><?xml version="1.0" encoding="utf-8"?>
<p:tagLst xmlns:p="http://schemas.openxmlformats.org/presentationml/2006/main">
  <p:tag name="KSO_WM_DIAGRAM_VIRTUALLY_FRAME" val="{&quot;height&quot;:338.21015748031493,&quot;left&quot;:103.83070866141732,&quot;top&quot;:163.57732283464566,&quot;width&quot;:726.3161417322833}"/>
</p:tagLst>
</file>

<file path=ppt/tags/tag298.xml><?xml version="1.0" encoding="utf-8"?>
<p:tagLst xmlns:p="http://schemas.openxmlformats.org/presentationml/2006/main">
  <p:tag name="KSO_WM_DIAGRAM_VIRTUALLY_FRAME" val="{&quot;height&quot;:338.21015748031493,&quot;left&quot;:103.83070866141732,&quot;top&quot;:163.57732283464566,&quot;width&quot;:726.3161417322833}"/>
</p:tagLst>
</file>

<file path=ppt/tags/tag299.xml><?xml version="1.0" encoding="utf-8"?>
<p:tagLst xmlns:p="http://schemas.openxmlformats.org/presentationml/2006/main">
  <p:tag name="KSO_WM_DIAGRAM_VIRTUALLY_FRAME" val="{&quot;height&quot;:338.21015748031493,&quot;left&quot;:103.83070866141732,&quot;top&quot;:163.57732283464566,&quot;width&quot;:726.3161417322833}"/>
</p:tagLst>
</file>

<file path=ppt/tags/tag300.xml><?xml version="1.0" encoding="utf-8"?>
<p:tagLst xmlns:p="http://schemas.openxmlformats.org/presentationml/2006/main">
  <p:tag name="KSO_WM_DIAGRAM_VIRTUALLY_FRAME" val="{&quot;height&quot;:451.48748031496064,&quot;left&quot;:103.83070866141732,&quot;top&quot;:50.3,&quot;width&quot;:783.8192913385826}"/>
</p:tagLst>
</file>

<file path=ppt/tags/tag301.xml><?xml version="1.0" encoding="utf-8"?>
<p:tagLst xmlns:p="http://schemas.openxmlformats.org/presentationml/2006/main">
  <p:tag name="KSO_WM_DIAGRAM_VIRTUALLY_FRAME" val="{&quot;height&quot;:450.2,&quot;left&quot;:46.8,&quot;top&quot;:85.65,&quot;width&quot;:868.55}"/>
  <p:tag name="KSO_WM_UNIT_PLACING_PICTURE_USER_VIEWPORT" val="{&quot;height&quot;:3958,&quot;width&quot;:2043}"/>
</p:tagLst>
</file>

<file path=ppt/tags/tag302.xml><?xml version="1.0" encoding="utf-8"?>
<p:tagLst xmlns:p="http://schemas.openxmlformats.org/presentationml/2006/main">
  <p:tag name="ISLIDE.ICON" val="#100492;#101575;"/>
</p:tagLst>
</file>

<file path=ppt/tags/tag303.xml><?xml version="1.0" encoding="utf-8"?>
<p:tagLst xmlns:p="http://schemas.openxmlformats.org/presentationml/2006/main"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BEAUTIFY_FLAG" val="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BEAUTIFY_FLAG" val="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KSO_WM_BEAUTIFY_FLAG" val=""/>
</p:tagLst>
</file>

<file path=ppt/tags/tag325.xml><?xml version="1.0" encoding="utf-8"?>
<p:tagLst xmlns:p="http://schemas.openxmlformats.org/presentationml/2006/main">
  <p:tag name="ISLIDE.ICON" val="#158877;#393878;#380164;#402744;"/>
</p:tagLst>
</file>

<file path=ppt/tags/tag326.xml><?xml version="1.0" encoding="utf-8"?>
<p:tagLst xmlns:p="http://schemas.openxmlformats.org/presentationml/2006/main">
  <p:tag name="KSO_WM_DIAGRAM_VIRTUALLY_FRAME" val="{&quot;height&quot;:321.8,&quot;left&quot;:551.65,&quot;top&quot;:140.55,&quot;width&quot;:325.8}"/>
</p:tagLst>
</file>

<file path=ppt/tags/tag327.xml><?xml version="1.0" encoding="utf-8"?>
<p:tagLst xmlns:p="http://schemas.openxmlformats.org/presentationml/2006/main">
  <p:tag name="KSO_WM_DIAGRAM_VIRTUALLY_FRAME" val="{&quot;height&quot;:398.12503937007875,&quot;left&quot;:46.8,&quot;top&quot;:85.65,&quot;width&quot;:868.55}"/>
</p:tagLst>
</file>

<file path=ppt/tags/tag328.xml><?xml version="1.0" encoding="utf-8"?>
<p:tagLst xmlns:p="http://schemas.openxmlformats.org/presentationml/2006/main">
  <p:tag name="KSO_WM_DIAGRAM_VIRTUALLY_FRAME" val="{&quot;height&quot;:321.8,&quot;left&quot;:551.65,&quot;top&quot;:140.55,&quot;width&quot;:325.8}"/>
</p:tagLst>
</file>

<file path=ppt/tags/tag329.xml><?xml version="1.0" encoding="utf-8"?>
<p:tagLst xmlns:p="http://schemas.openxmlformats.org/presentationml/2006/main">
  <p:tag name="KSO_WM_DIAGRAM_VIRTUALLY_FRAME" val="{&quot;height&quot;:321.8,&quot;left&quot;:551.65,&quot;top&quot;:140.55,&quot;width&quot;:325.8}"/>
</p:tagLst>
</file>

<file path=ppt/tags/tag330.xml><?xml version="1.0" encoding="utf-8"?>
<p:tagLst xmlns:p="http://schemas.openxmlformats.org/presentationml/2006/main">
  <p:tag name="KSO_WM_DIAGRAM_VIRTUALLY_FRAME" val="{&quot;height&quot;:321.8,&quot;left&quot;:551.65,&quot;top&quot;:140.55,&quot;width&quot;:325.8}"/>
</p:tagLst>
</file>

<file path=ppt/tags/tag331.xml><?xml version="1.0" encoding="utf-8"?>
<p:tagLst xmlns:p="http://schemas.openxmlformats.org/presentationml/2006/main">
  <p:tag name="KSO_WM_DIAGRAM_VIRTUALLY_FRAME" val="{&quot;height&quot;:321.4257480314961,&quot;left&quot;:99.99397637795275,&quot;top&quot;:150.02425196850393,&quot;width&quot;:791.9375984251969}"/>
</p:tagLst>
</file>

<file path=ppt/tags/tag332.xml><?xml version="1.0" encoding="utf-8"?>
<p:tagLst xmlns:p="http://schemas.openxmlformats.org/presentationml/2006/main">
  <p:tag name="KSO_WM_DIAGRAM_VIRTUALLY_FRAME" val="{&quot;height&quot;:321.8,&quot;left&quot;:551.65,&quot;top&quot;:140.55,&quot;width&quot;:325.8}"/>
</p:tagLst>
</file>

<file path=ppt/tags/tag333.xml><?xml version="1.0" encoding="utf-8"?>
<p:tagLst xmlns:p="http://schemas.openxmlformats.org/presentationml/2006/main">
  <p:tag name="KSO_WM_DIAGRAM_VIRTUALLY_FRAME" val="{&quot;height&quot;:321.8,&quot;left&quot;:551.65,&quot;top&quot;:140.55,&quot;width&quot;:325.8}"/>
</p:tagLst>
</file>

<file path=ppt/tags/tag334.xml><?xml version="1.0" encoding="utf-8"?>
<p:tagLst xmlns:p="http://schemas.openxmlformats.org/presentationml/2006/main">
  <p:tag name="KSO_WM_DIAGRAM_VIRTUALLY_FRAME" val="{&quot;height&quot;:321.8,&quot;left&quot;:551.65,&quot;top&quot;:140.55,&quot;width&quot;:325.8}"/>
</p:tagLst>
</file>

<file path=ppt/tags/tag335.xml><?xml version="1.0" encoding="utf-8"?>
<p:tagLst xmlns:p="http://schemas.openxmlformats.org/presentationml/2006/main">
  <p:tag name="KSO_WM_DIAGRAM_VIRTUALLY_FRAME" val="{&quot;height&quot;:398.12503937007875,&quot;left&quot;:46.8,&quot;top&quot;:85.65,&quot;width&quot;:868.55}"/>
</p:tagLst>
</file>

<file path=ppt/tags/tag336.xml><?xml version="1.0" encoding="utf-8"?>
<p:tagLst xmlns:p="http://schemas.openxmlformats.org/presentationml/2006/main">
  <p:tag name="KSO_WM_DIAGRAM_VIRTUALLY_FRAME" val="{&quot;height&quot;:321.8,&quot;left&quot;:551.65,&quot;top&quot;:140.55,&quot;width&quot;:325.8}"/>
</p:tagLst>
</file>

<file path=ppt/tags/tag337.xml><?xml version="1.0" encoding="utf-8"?>
<p:tagLst xmlns:p="http://schemas.openxmlformats.org/presentationml/2006/main">
  <p:tag name="KSO_WM_DIAGRAM_VIRTUALLY_FRAME" val="{&quot;height&quot;:321.8,&quot;left&quot;:551.65,&quot;top&quot;:140.55,&quot;width&quot;:325.8}"/>
</p:tagLst>
</file>

<file path=ppt/tags/tag338.xml><?xml version="1.0" encoding="utf-8"?>
<p:tagLst xmlns:p="http://schemas.openxmlformats.org/presentationml/2006/main">
  <p:tag name="KSO_WM_DIAGRAM_VIRTUALLY_FRAME" val="{&quot;height&quot;:321.8,&quot;left&quot;:551.65,&quot;top&quot;:140.55,&quot;width&quot;:325.8}"/>
</p:tagLst>
</file>

<file path=ppt/tags/tag339.xml><?xml version="1.0" encoding="utf-8"?>
<p:tagLst xmlns:p="http://schemas.openxmlformats.org/presentationml/2006/main">
  <p:tag name="KSO_WM_BEAUTIFY_FLAG" val=""/>
  <p:tag name="KSO_WM_DIAGRAM_VIRTUALLY_FRAME" val="{&quot;height&quot;:321.8,&quot;left&quot;:551.65,&quot;top&quot;:140.55,&quot;width&quot;:325.8}"/>
</p:tagLst>
</file>

<file path=ppt/tags/tag340.xml><?xml version="1.0" encoding="utf-8"?>
<p:tagLst xmlns:p="http://schemas.openxmlformats.org/presentationml/2006/main">
  <p:tag name="KSO_WM_DIAGRAM_VIRTUALLY_FRAME" val="{&quot;height&quot;:398.12503937007875,&quot;left&quot;:46.8,&quot;top&quot;:85.65,&quot;width&quot;:868.55}"/>
</p:tagLst>
</file>

<file path=ppt/tags/tag341.xml><?xml version="1.0" encoding="utf-8"?>
<p:tagLst xmlns:p="http://schemas.openxmlformats.org/presentationml/2006/main">
  <p:tag name="KSO_WM_DIAGRAM_VIRTUALLY_FRAME" val="{&quot;height&quot;:321.8,&quot;left&quot;:551.65,&quot;top&quot;:140.55,&quot;width&quot;:325.8}"/>
</p:tagLst>
</file>

<file path=ppt/tags/tag342.xml><?xml version="1.0" encoding="utf-8"?>
<p:tagLst xmlns:p="http://schemas.openxmlformats.org/presentationml/2006/main">
  <p:tag name="KSO_WM_DIAGRAM_VIRTUALLY_FRAME" val="{&quot;height&quot;:321.8,&quot;left&quot;:551.65,&quot;top&quot;:140.55,&quot;width&quot;:325.8}"/>
</p:tagLst>
</file>

<file path=ppt/tags/tag343.xml><?xml version="1.0" encoding="utf-8"?>
<p:tagLst xmlns:p="http://schemas.openxmlformats.org/presentationml/2006/main">
  <p:tag name="KSO_WM_DIAGRAM_VIRTUALLY_FRAME" val="{&quot;height&quot;:321.8,&quot;left&quot;:551.65,&quot;top&quot;:140.55,&quot;width&quot;:325.8}"/>
</p:tagLst>
</file>

<file path=ppt/tags/tag344.xml><?xml version="1.0" encoding="utf-8"?>
<p:tagLst xmlns:p="http://schemas.openxmlformats.org/presentationml/2006/main">
  <p:tag name="KSO_WM_BEAUTIFY_FLAG" val=""/>
  <p:tag name="KSO_WM_DIAGRAM_VIRTUALLY_FRAME" val="{&quot;height&quot;:321.8,&quot;left&quot;:551.65,&quot;top&quot;:140.55,&quot;width&quot;:325.8}"/>
</p:tagLst>
</file>

<file path=ppt/tags/tag345.xml><?xml version="1.0" encoding="utf-8"?>
<p:tagLst xmlns:p="http://schemas.openxmlformats.org/presentationml/2006/main">
  <p:tag name="KSO_WM_DIAGRAM_VIRTUALLY_FRAME" val="{&quot;height&quot;:398.12503937007875,&quot;left&quot;:46.8,&quot;top&quot;:85.65,&quot;width&quot;:868.55}"/>
</p:tagLst>
</file>

<file path=ppt/tags/tag346.xml><?xml version="1.0" encoding="utf-8"?>
<p:tagLst xmlns:p="http://schemas.openxmlformats.org/presentationml/2006/main">
  <p:tag name="KSO_WM_DIAGRAM_VIRTUALLY_FRAME" val="{&quot;height&quot;:321.8,&quot;left&quot;:551.65,&quot;top&quot;:140.55,&quot;width&quot;:325.8}"/>
</p:tagLst>
</file>

<file path=ppt/tags/tag347.xml><?xml version="1.0" encoding="utf-8"?>
<p:tagLst xmlns:p="http://schemas.openxmlformats.org/presentationml/2006/main">
  <p:tag name="KSO_WM_DIAGRAM_VIRTUALLY_FRAME" val="{&quot;height&quot;:321.8,&quot;left&quot;:551.65,&quot;top&quot;:140.55,&quot;width&quot;:325.8}"/>
</p:tagLst>
</file>

<file path=ppt/tags/tag348.xml><?xml version="1.0" encoding="utf-8"?>
<p:tagLst xmlns:p="http://schemas.openxmlformats.org/presentationml/2006/main">
  <p:tag name="KSO_WM_DIAGRAM_VIRTUALLY_FRAME" val="{&quot;height&quot;:321.8,&quot;left&quot;:551.65,&quot;top&quot;:140.55,&quot;width&quot;:325.8}"/>
</p:tagLst>
</file>

<file path=ppt/tags/tag349.xml><?xml version="1.0" encoding="utf-8"?>
<p:tagLst xmlns:p="http://schemas.openxmlformats.org/presentationml/2006/main">
  <p:tag name="KSO_WM_DIAGRAM_VIRTUALLY_FRAME" val="{&quot;height&quot;:321.8,&quot;left&quot;:551.65,&quot;top&quot;:140.55,&quot;width&quot;:325.8}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BEAUTIFY_FLAG" val=""/>
</p:tagLst>
</file>

<file path=ppt/tags/tag355.xml><?xml version="1.0" encoding="utf-8"?>
<p:tagLst xmlns:p="http://schemas.openxmlformats.org/presentationml/2006/main">
  <p:tag name="KSO_WM_BEAUTIFY_FLAG" val=""/>
</p:tagLst>
</file>

<file path=ppt/tags/tag356.xml><?xml version="1.0" encoding="utf-8"?>
<p:tagLst xmlns:p="http://schemas.openxmlformats.org/presentationml/2006/main">
  <p:tag name="KSO_WM_BEAUTIFY_FLAG" val=""/>
</p:tagLst>
</file>

<file path=ppt/tags/tag357.xml><?xml version="1.0" encoding="utf-8"?>
<p:tagLst xmlns:p="http://schemas.openxmlformats.org/presentationml/2006/main">
  <p:tag name="KSO_WM_BEAUTIFY_FLAG" val=""/>
</p:tagLst>
</file>

<file path=ppt/tags/tag358.xml><?xml version="1.0" encoding="utf-8"?>
<p:tagLst xmlns:p="http://schemas.openxmlformats.org/presentationml/2006/main">
  <p:tag name="ISLIDE.ICON" val="#100492;#101575;"/>
</p:tagLst>
</file>

<file path=ppt/tags/tag359.xml><?xml version="1.0" encoding="utf-8"?>
<p:tagLst xmlns:p="http://schemas.openxmlformats.org/presentationml/2006/main">
  <p:tag name="KSO_WM_BEAUTIFY_FLAG" val=""/>
</p:tagLst>
</file>

<file path=ppt/tags/tag360.xml><?xml version="1.0" encoding="utf-8"?>
<p:tagLst xmlns:p="http://schemas.openxmlformats.org/presentationml/2006/main">
  <p:tag name="KSO_WM_BEAUTIFY_FLAG" val=""/>
</p:tagLst>
</file>

<file path=ppt/tags/tag361.xml><?xml version="1.0" encoding="utf-8"?>
<p:tagLst xmlns:p="http://schemas.openxmlformats.org/presentationml/2006/main">
  <p:tag name="KSO_WM_BEAUTIFY_FLAG" val=""/>
</p:tagLst>
</file>

<file path=ppt/tags/tag362.xml><?xml version="1.0" encoding="utf-8"?>
<p:tagLst xmlns:p="http://schemas.openxmlformats.org/presentationml/2006/main">
  <p:tag name="KSO_WM_BEAUTIFY_FLAG" val=""/>
</p:tagLst>
</file>

<file path=ppt/tags/tag363.xml><?xml version="1.0" encoding="utf-8"?>
<p:tagLst xmlns:p="http://schemas.openxmlformats.org/presentationml/2006/main">
  <p:tag name="KSO_WM_BEAUTIFY_FLAG" val=""/>
</p:tagLst>
</file>

<file path=ppt/tags/tag364.xml><?xml version="1.0" encoding="utf-8"?>
<p:tagLst xmlns:p="http://schemas.openxmlformats.org/presentationml/2006/main">
  <p:tag name="KSO_WM_BEAUTIFY_FLAG" val=""/>
</p:tagLst>
</file>

<file path=ppt/tags/tag365.xml><?xml version="1.0" encoding="utf-8"?>
<p:tagLst xmlns:p="http://schemas.openxmlformats.org/presentationml/2006/main">
  <p:tag name="KSO_WM_BEAUTIFY_FLAG" val=""/>
</p:tagLst>
</file>

<file path=ppt/tags/tag366.xml><?xml version="1.0" encoding="utf-8"?>
<p:tagLst xmlns:p="http://schemas.openxmlformats.org/presentationml/2006/main">
  <p:tag name="KSO_WM_BEAUTIFY_FLAG" val=""/>
</p:tagLst>
</file>

<file path=ppt/tags/tag367.xml><?xml version="1.0" encoding="utf-8"?>
<p:tagLst xmlns:p="http://schemas.openxmlformats.org/presentationml/2006/main">
  <p:tag name="KSO_WM_BEAUTIFY_FLAG" val=""/>
</p:tagLst>
</file>

<file path=ppt/tags/tag368.xml><?xml version="1.0" encoding="utf-8"?>
<p:tagLst xmlns:p="http://schemas.openxmlformats.org/presentationml/2006/main">
  <p:tag name="KSO_WM_BEAUTIFY_FLAG" val=""/>
</p:tagLst>
</file>

<file path=ppt/tags/tag369.xml><?xml version="1.0" encoding="utf-8"?>
<p:tagLst xmlns:p="http://schemas.openxmlformats.org/presentationml/2006/main">
  <p:tag name="KSO_WM_BEAUTIFY_FLAG" val=""/>
</p:tagLst>
</file>

<file path=ppt/tags/tag370.xml><?xml version="1.0" encoding="utf-8"?>
<p:tagLst xmlns:p="http://schemas.openxmlformats.org/presentationml/2006/main">
  <p:tag name="KSO_WM_BEAUTIFY_FLAG" val=""/>
</p:tagLst>
</file>

<file path=ppt/tags/tag371.xml><?xml version="1.0" encoding="utf-8"?>
<p:tagLst xmlns:p="http://schemas.openxmlformats.org/presentationml/2006/main">
  <p:tag name="KSO_WM_BEAUTIFY_FLAG" val=""/>
</p:tagLst>
</file>

<file path=ppt/tags/tag372.xml><?xml version="1.0" encoding="utf-8"?>
<p:tagLst xmlns:p="http://schemas.openxmlformats.org/presentationml/2006/main">
  <p:tag name="KSO_WM_BEAUTIFY_FLAG" val=""/>
</p:tagLst>
</file>

<file path=ppt/tags/tag373.xml><?xml version="1.0" encoding="utf-8"?>
<p:tagLst xmlns:p="http://schemas.openxmlformats.org/presentationml/2006/main">
  <p:tag name="KSO_WM_BEAUTIFY_FLAG" val=""/>
</p:tagLst>
</file>

<file path=ppt/tags/tag374.xml><?xml version="1.0" encoding="utf-8"?>
<p:tagLst xmlns:p="http://schemas.openxmlformats.org/presentationml/2006/main">
  <p:tag name="KSO_WM_BEAUTIFY_FLAG" val=""/>
</p:tagLst>
</file>

<file path=ppt/tags/tag375.xml><?xml version="1.0" encoding="utf-8"?>
<p:tagLst xmlns:p="http://schemas.openxmlformats.org/presentationml/2006/main">
  <p:tag name="KSO_WM_BEAUTIFY_FLAG" val=""/>
</p:tagLst>
</file>

<file path=ppt/tags/tag376.xml><?xml version="1.0" encoding="utf-8"?>
<p:tagLst xmlns:p="http://schemas.openxmlformats.org/presentationml/2006/main">
  <p:tag name="KSO_WM_BEAUTIFY_FLAG" val=""/>
</p:tagLst>
</file>

<file path=ppt/tags/tag377.xml><?xml version="1.0" encoding="utf-8"?>
<p:tagLst xmlns:p="http://schemas.openxmlformats.org/presentationml/2006/main">
  <p:tag name="KSO_WM_BEAUTIFY_FLAG" val=""/>
</p:tagLst>
</file>

<file path=ppt/tags/tag378.xml><?xml version="1.0" encoding="utf-8"?>
<p:tagLst xmlns:p="http://schemas.openxmlformats.org/presentationml/2006/main">
  <p:tag name="KSO_WM_BEAUTIFY_FLAG" val=""/>
</p:tagLst>
</file>

<file path=ppt/tags/tag379.xml><?xml version="1.0" encoding="utf-8"?>
<p:tagLst xmlns:p="http://schemas.openxmlformats.org/presentationml/2006/main">
  <p:tag name="KSO_WM_BEAUTIFY_FLAG" val=""/>
</p:tagLst>
</file>

<file path=ppt/tags/tag380.xml><?xml version="1.0" encoding="utf-8"?>
<p:tagLst xmlns:p="http://schemas.openxmlformats.org/presentationml/2006/main">
  <p:tag name="KSO_WM_BEAUTIFY_FLAG" val=""/>
</p:tagLst>
</file>

<file path=ppt/tags/tag381.xml><?xml version="1.0" encoding="utf-8"?>
<p:tagLst xmlns:p="http://schemas.openxmlformats.org/presentationml/2006/main">
  <p:tag name="KSO_WM_BEAUTIFY_FLAG" val=""/>
</p:tagLst>
</file>

<file path=ppt/tags/tag382.xml><?xml version="1.0" encoding="utf-8"?>
<p:tagLst xmlns:p="http://schemas.openxmlformats.org/presentationml/2006/main">
  <p:tag name="KSO_WM_BEAUTIFY_FLAG" val=""/>
</p:tagLst>
</file>

<file path=ppt/tags/tag383.xml><?xml version="1.0" encoding="utf-8"?>
<p:tagLst xmlns:p="http://schemas.openxmlformats.org/presentationml/2006/main">
  <p:tag name="KSO_WM_BEAUTIFY_FLAG" val=""/>
</p:tagLst>
</file>

<file path=ppt/tags/tag384.xml><?xml version="1.0" encoding="utf-8"?>
<p:tagLst xmlns:p="http://schemas.openxmlformats.org/presentationml/2006/main">
  <p:tag name="KSO_WM_BEAUTIFY_FLAG" val=""/>
</p:tagLst>
</file>

<file path=ppt/tags/tag385.xml><?xml version="1.0" encoding="utf-8"?>
<p:tagLst xmlns:p="http://schemas.openxmlformats.org/presentationml/2006/main">
  <p:tag name="KSO_WM_BEAUTIFY_FLAG" val=""/>
</p:tagLst>
</file>

<file path=ppt/tags/tag386.xml><?xml version="1.0" encoding="utf-8"?>
<p:tagLst xmlns:p="http://schemas.openxmlformats.org/presentationml/2006/main">
  <p:tag name="KSO_WM_BEAUTIFY_FLAG" val=""/>
</p:tagLst>
</file>

<file path=ppt/tags/tag387.xml><?xml version="1.0" encoding="utf-8"?>
<p:tagLst xmlns:p="http://schemas.openxmlformats.org/presentationml/2006/main">
  <p:tag name="KSO_WM_BEAUTIFY_FLAG" val=""/>
</p:tagLst>
</file>

<file path=ppt/tags/tag388.xml><?xml version="1.0" encoding="utf-8"?>
<p:tagLst xmlns:p="http://schemas.openxmlformats.org/presentationml/2006/main">
  <p:tag name="KSO_WM_BEAUTIFY_FLAG" val=""/>
</p:tagLst>
</file>

<file path=ppt/tags/tag389.xml><?xml version="1.0" encoding="utf-8"?>
<p:tagLst xmlns:p="http://schemas.openxmlformats.org/presentationml/2006/main">
  <p:tag name="ISLIDE.ICON" val="#158877;#393878;#380164;#402744;"/>
</p:tagLst>
</file>

<file path=ppt/tags/tag390.xml><?xml version="1.0" encoding="utf-8"?>
<p:tagLst xmlns:p="http://schemas.openxmlformats.org/presentationml/2006/main">
  <p:tag name="KSO_WM_DIAGRAM_VIRTUALLY_FRAME" val="{&quot;height&quot;:307.00771653543313,&quot;left&quot;:596.2890551181102,&quot;top&quot;:144.57425196850392,&quot;width&quot;:314.2829921259843}"/>
</p:tagLst>
</file>

<file path=ppt/tags/tag391.xml><?xml version="1.0" encoding="utf-8"?>
<p:tagLst xmlns:p="http://schemas.openxmlformats.org/presentationml/2006/main">
  <p:tag name="KSO_WM_DIAGRAM_VIRTUALLY_FRAME" val="{&quot;height&quot;:307.00771653543313,&quot;left&quot;:596.2890551181102,&quot;top&quot;:144.57425196850392,&quot;width&quot;:314.2829921259843}"/>
</p:tagLst>
</file>

<file path=ppt/tags/tag392.xml><?xml version="1.0" encoding="utf-8"?>
<p:tagLst xmlns:p="http://schemas.openxmlformats.org/presentationml/2006/main">
  <p:tag name="KSO_WM_DIAGRAM_VIRTUALLY_FRAME" val="{&quot;height&quot;:307.00771653543313,&quot;left&quot;:596.2890551181102,&quot;top&quot;:144.57425196850392,&quot;width&quot;:314.2829921259843}"/>
</p:tagLst>
</file>

<file path=ppt/tags/tag393.xml><?xml version="1.0" encoding="utf-8"?>
<p:tagLst xmlns:p="http://schemas.openxmlformats.org/presentationml/2006/main">
  <p:tag name="KSO_WM_DIAGRAM_VIRTUALLY_FRAME" val="{&quot;height&quot;:307.00771653543313,&quot;left&quot;:596.2890551181102,&quot;top&quot;:144.57425196850392,&quot;width&quot;:314.2829921259843}"/>
</p:tagLst>
</file>

<file path=ppt/tags/tag394.xml><?xml version="1.0" encoding="utf-8"?>
<p:tagLst xmlns:p="http://schemas.openxmlformats.org/presentationml/2006/main">
  <p:tag name="KSO_WM_DIAGRAM_VIRTUALLY_FRAME" val="{&quot;height&quot;:307.00771653543313,&quot;left&quot;:596.2890551181102,&quot;top&quot;:144.57425196850392,&quot;width&quot;:314.2829921259843}"/>
</p:tagLst>
</file>

<file path=ppt/tags/tag395.xml><?xml version="1.0" encoding="utf-8"?>
<p:tagLst xmlns:p="http://schemas.openxmlformats.org/presentationml/2006/main">
  <p:tag name="KSO_WM_DIAGRAM_VIRTUALLY_FRAME" val="{&quot;height&quot;:307.00771653543313,&quot;left&quot;:596.2890551181102,&quot;top&quot;:144.57425196850392,&quot;width&quot;:314.2829921259843}"/>
</p:tagLst>
</file>

<file path=ppt/tags/tag396.xml><?xml version="1.0" encoding="utf-8"?>
<p:tagLst xmlns:p="http://schemas.openxmlformats.org/presentationml/2006/main">
  <p:tag name="KSO_WM_DIAGRAM_VIRTUALLY_FRAME" val="{&quot;height&quot;:307.00771653543313,&quot;left&quot;:596.2890551181102,&quot;top&quot;:144.57425196850392,&quot;width&quot;:314.2829921259843}"/>
</p:tagLst>
</file>

<file path=ppt/tags/tag397.xml><?xml version="1.0" encoding="utf-8"?>
<p:tagLst xmlns:p="http://schemas.openxmlformats.org/presentationml/2006/main">
  <p:tag name="KSO_WM_DIAGRAM_VIRTUALLY_FRAME" val="{&quot;height&quot;:307.00771653543313,&quot;left&quot;:596.2890551181102,&quot;top&quot;:144.57425196850392,&quot;width&quot;:314.2829921259843}"/>
</p:tagLst>
</file>

<file path=ppt/tags/tag398.xml><?xml version="1.0" encoding="utf-8"?>
<p:tagLst xmlns:p="http://schemas.openxmlformats.org/presentationml/2006/main">
  <p:tag name="KSO_WM_DIAGRAM_VIRTUALLY_FRAME" val="{&quot;height&quot;:307.00771653543313,&quot;left&quot;:596.2890551181102,&quot;top&quot;:144.57425196850392,&quot;width&quot;:314.2829921259843}"/>
</p:tagLst>
</file>

<file path=ppt/tags/tag399.xml><?xml version="1.0" encoding="utf-8"?>
<p:tagLst xmlns:p="http://schemas.openxmlformats.org/presentationml/2006/main">
  <p:tag name="KSO_WM_BEAUTIFY_FLAG" val=""/>
</p:tagLst>
</file>

<file path=ppt/tags/tag400.xml><?xml version="1.0" encoding="utf-8"?>
<p:tagLst xmlns:p="http://schemas.openxmlformats.org/presentationml/2006/main">
  <p:tag name="KSO_WM_BEAUTIFY_FLAG" val=""/>
</p:tagLst>
</file>

<file path=ppt/tags/tag401.xml><?xml version="1.0" encoding="utf-8"?>
<p:tagLst xmlns:p="http://schemas.openxmlformats.org/presentationml/2006/main">
  <p:tag name="KSO_WM_BEAUTIFY_FLAG" val=""/>
</p:tagLst>
</file>

<file path=ppt/tags/tag402.xml><?xml version="1.0" encoding="utf-8"?>
<p:tagLst xmlns:p="http://schemas.openxmlformats.org/presentationml/2006/main">
  <p:tag name="KSO_WM_BEAUTIFY_FLAG" val=""/>
</p:tagLst>
</file>

<file path=ppt/tags/tag403.xml><?xml version="1.0" encoding="utf-8"?>
<p:tagLst xmlns:p="http://schemas.openxmlformats.org/presentationml/2006/main">
  <p:tag name="KSO_WM_BEAUTIFY_FLAG" val=""/>
</p:tagLst>
</file>

<file path=ppt/tags/tag404.xml><?xml version="1.0" encoding="utf-8"?>
<p:tagLst xmlns:p="http://schemas.openxmlformats.org/presentationml/2006/main">
  <p:tag name="KSO_WM_BEAUTIFY_FLAG" val=""/>
</p:tagLst>
</file>

<file path=ppt/tags/tag405.xml><?xml version="1.0" encoding="utf-8"?>
<p:tagLst xmlns:p="http://schemas.openxmlformats.org/presentationml/2006/main">
  <p:tag name="KSO_WM_BEAUTIFY_FLAG" val=""/>
</p:tagLst>
</file>

<file path=ppt/tags/tag406.xml><?xml version="1.0" encoding="utf-8"?>
<p:tagLst xmlns:p="http://schemas.openxmlformats.org/presentationml/2006/main">
  <p:tag name="KSO_WM_BEAUTIFY_FLAG" val=""/>
</p:tagLst>
</file>

<file path=ppt/tags/tag407.xml><?xml version="1.0" encoding="utf-8"?>
<p:tagLst xmlns:p="http://schemas.openxmlformats.org/presentationml/2006/main">
  <p:tag name="KSO_WM_BEAUTIFY_FLAG" val=""/>
  <p:tag name="KSO_WM_DIAGRAM_VIRTUALLY_FRAME" val="{&quot;height&quot;:108.07031496062991,&quot;left&quot;:99.99397637795275,&quot;top&quot;:363.3796850393701,&quot;width&quot;:791.9375984251969}"/>
</p:tagLst>
</file>

<file path=ppt/tags/tag408.xml><?xml version="1.0" encoding="utf-8"?>
<p:tagLst xmlns:p="http://schemas.openxmlformats.org/presentationml/2006/main">
  <p:tag name="KSO_WM_BEAUTIFY_FLAG" val=""/>
</p:tagLst>
</file>

<file path=ppt/tags/tag409.xml><?xml version="1.0" encoding="utf-8"?>
<p:tagLst xmlns:p="http://schemas.openxmlformats.org/presentationml/2006/main">
  <p:tag name="ISLIDE.ICON" val="#100492;#101575;"/>
</p:tagLst>
</file>

<file path=ppt/tags/tag410.xml><?xml version="1.0" encoding="utf-8"?>
<p:tagLst xmlns:p="http://schemas.openxmlformats.org/presentationml/2006/main">
  <p:tag name="ISLIDE.ICON" val="#100492;#101575;"/>
</p:tagLst>
</file>

<file path=ppt/tags/tag411.xml><?xml version="1.0" encoding="utf-8"?>
<p:tagLst xmlns:p="http://schemas.openxmlformats.org/presentationml/2006/main">
  <p:tag name="ISLIDE.ICON" val="#158877;#393878;#380164;#402744;"/>
</p:tagLst>
</file>

<file path=ppt/tags/tag412.xml><?xml version="1.0" encoding="utf-8"?>
<p:tagLst xmlns:p="http://schemas.openxmlformats.org/presentationml/2006/main">
  <p:tag name="COMMONDATA" val="eyJoZGlkIjoiMTRmYmUwNmU1NDhkOWQwYzBhOGM0Zjg5MjY5NTA4NGEifQ=="/>
  <p:tag name="commondata" val="eyJjb3VudCI6MSwiaGRpZCI6IjYxN2RmODY1ODIwMWVmN2FlYzQ3MTIwZmY2ZTNkNzY2IiwidXNlckNvdW50IjoxfQ=="/>
  <p:tag name="resource_record_key" val="{&quot;13&quot;:[4532414,4634994,4563129,20042463,20482060,20482073,20242002,4695725,20481713,19965469,20469026,20184172,20469019,4721717,20174685,4721718,19972061,4676804,4634995,4626822,4364911,19951220,20481865,20032636,4646982,20280323,20174678,4563121,20063521,20481778,4364915,4663468,20482067,4695713,20482036,20174677,20184149,20184167]}"/>
</p:tagLst>
</file>

<file path=ppt/theme/theme1.xml><?xml version="1.0" encoding="utf-8"?>
<a:theme xmlns:a="http://schemas.openxmlformats.org/drawingml/2006/main" name="主题">
  <a:themeElements>
    <a:clrScheme name="自定义 6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7DA6C"/>
      </a:accent1>
      <a:accent2>
        <a:srgbClr val="FFBF2F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4">
      <a:majorFont>
        <a:latin typeface="思源黑体 CN Bold"/>
        <a:ea typeface="思源黑体 CN Bold"/>
        <a:cs typeface=""/>
      </a:majorFont>
      <a:minorFont>
        <a:latin typeface="思源黑体 CN Light"/>
        <a:ea typeface="思源黑体 CN Light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Light"/>
        <a:ea typeface=""/>
        <a:cs typeface=""/>
        <a:font script="Jpan" typeface="游ゴシック"/>
        <a:font script="Hang" typeface="맑은 고딕"/>
        <a:font script="Hans" typeface="思源黑体 CN Light"/>
        <a:font script="Hant" typeface="新細明體"/>
        <a:font script="Arab" typeface="思源黑体 CN Light"/>
        <a:font script="Hebr" typeface="思源黑体 CN Ligh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Ligh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思源黑体 C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思源黑体 CN Light"/>
        <a:ea typeface=""/>
        <a:cs typeface=""/>
        <a:font script="Jpan" typeface="ＭＳ Ｐゴシック"/>
        <a:font script="Hang" typeface="맑은 고딕"/>
        <a:font script="Hans" typeface="思源黑体 CN Light"/>
        <a:font script="Hant" typeface="新細明體"/>
        <a:font script="Arab" typeface="思源黑体 CN Light"/>
        <a:font script="Hebr" typeface="思源黑体 CN Ligh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思源黑体 CN Ligh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4742</Words>
  <Application>WPS 演示</Application>
  <PresentationFormat>宽屏</PresentationFormat>
  <Paragraphs>452</Paragraphs>
  <Slides>22</Slides>
  <Notes>8</Notes>
  <HiddenSlides>1</HiddenSlides>
  <MMClips>0</MMClips>
  <ScaleCrop>false</ScaleCrop>
  <HeadingPairs>
    <vt:vector size="8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22</vt:i4>
      </vt:variant>
    </vt:vector>
  </HeadingPairs>
  <TitlesOfParts>
    <vt:vector size="51" baseType="lpstr">
      <vt:lpstr>Arial</vt:lpstr>
      <vt:lpstr>宋体</vt:lpstr>
      <vt:lpstr>Wingdings</vt:lpstr>
      <vt:lpstr>思源黑体 CN Light</vt:lpstr>
      <vt:lpstr>优设标题黑</vt:lpstr>
      <vt:lpstr>创艺简细圆</vt:lpstr>
      <vt:lpstr>微软雅黑</vt:lpstr>
      <vt:lpstr>微软雅黑 Light</vt:lpstr>
      <vt:lpstr>Arial</vt:lpstr>
      <vt:lpstr>思源黑体 CN Regular</vt:lpstr>
      <vt:lpstr>Montserrat Black</vt:lpstr>
      <vt:lpstr>思源黑体 CN Normal</vt:lpstr>
      <vt:lpstr>黑体</vt:lpstr>
      <vt:lpstr>Calibri</vt:lpstr>
      <vt:lpstr>汉仪中等线简</vt:lpstr>
      <vt:lpstr>League Gothic</vt:lpstr>
      <vt:lpstr>Arial Narrow</vt:lpstr>
      <vt:lpstr>等线</vt:lpstr>
      <vt:lpstr>阿里巴巴普惠体 R</vt:lpstr>
      <vt:lpstr>印品黑体</vt:lpstr>
      <vt:lpstr>Times New Roman</vt:lpstr>
      <vt:lpstr>Arial Unicode MS</vt:lpstr>
      <vt:lpstr>Wingdings</vt:lpstr>
      <vt:lpstr>Xcelsion Shadow</vt:lpstr>
      <vt:lpstr>思源黑体 CN Bold</vt:lpstr>
      <vt:lpstr>主题</vt:lpstr>
      <vt:lpstr>Photoshop.Image.23</vt:lpstr>
      <vt:lpstr>Photoshop.Image.23</vt:lpstr>
      <vt:lpstr>Photoshop.Image.23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dc:description>锐旗设计；https://9ppt.taobao.com</dc:description>
  <cp:lastModifiedBy>VR启秘</cp:lastModifiedBy>
  <cp:revision>763</cp:revision>
  <dcterms:created xsi:type="dcterms:W3CDTF">2017-10-24T07:10:00Z</dcterms:created>
  <dcterms:modified xsi:type="dcterms:W3CDTF">2024-08-20T10:29:43Z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2052-12.1.0.17857</vt:lpwstr>
  </property>
  <property fmtid="{D5CDD505-2E9C-101B-9397-08002B2CF9AE}" pid="3" name="ICV">
    <vt:lpwstr>3FCAAD2FE3A54D068DA580DEC0C8DB7C_11</vt:lpwstr>
  </property>
  <property fmtid="{D5CDD505-2E9C-101B-9397-08002B2CF9AE}" pid="4" name="KSOTemplateUUID">
    <vt:lpwstr>v1.0_mb_JY+l4YCizIlPuqSMsiiWvg==</vt:lpwstr>
  </property>
</Properties>
</file>