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335" r:id="rId3"/>
    <p:sldId id="334" r:id="rId5"/>
    <p:sldId id="362" r:id="rId6"/>
    <p:sldId id="298" r:id="rId7"/>
    <p:sldId id="337" r:id="rId8"/>
    <p:sldId id="299" r:id="rId9"/>
    <p:sldId id="303" r:id="rId10"/>
    <p:sldId id="312" r:id="rId11"/>
    <p:sldId id="313" r:id="rId12"/>
    <p:sldId id="382" r:id="rId13"/>
    <p:sldId id="300" r:id="rId14"/>
    <p:sldId id="308" r:id="rId15"/>
    <p:sldId id="309" r:id="rId16"/>
    <p:sldId id="340" r:id="rId17"/>
    <p:sldId id="311" r:id="rId18"/>
    <p:sldId id="341" r:id="rId19"/>
    <p:sldId id="342" r:id="rId20"/>
    <p:sldId id="397" r:id="rId21"/>
    <p:sldId id="383" r:id="rId22"/>
    <p:sldId id="405" r:id="rId23"/>
    <p:sldId id="406" r:id="rId24"/>
    <p:sldId id="413" r:id="rId25"/>
    <p:sldId id="414" r:id="rId26"/>
    <p:sldId id="415" r:id="rId27"/>
    <p:sldId id="416" r:id="rId28"/>
    <p:sldId id="417" r:id="rId29"/>
    <p:sldId id="418" r:id="rId30"/>
    <p:sldId id="301" r:id="rId31"/>
    <p:sldId id="316" r:id="rId32"/>
    <p:sldId id="318" r:id="rId33"/>
    <p:sldId id="344" r:id="rId34"/>
    <p:sldId id="320" r:id="rId35"/>
    <p:sldId id="333" r:id="rId36"/>
  </p:sldIdLst>
  <p:sldSz cx="12192000" cy="6858000"/>
  <p:notesSz cx="6858000" cy="9144000"/>
  <p:embeddedFontLst>
    <p:embeddedFont>
      <p:font typeface="字魂105号-简雅黑" panose="00000500000000000000" pitchFamily="2" charset="-122"/>
      <p:regular r:id="rId40"/>
    </p:embeddedFont>
    <p:embeddedFont>
      <p:font typeface="微软雅黑" panose="020B0503020204020204" charset="-122"/>
      <p:regular r:id="rId41"/>
    </p:embeddedFont>
    <p:embeddedFont>
      <p:font typeface="汉仪铸字美心体简" panose="00020600040101010101" charset="-122"/>
      <p:regular r:id="rId42"/>
    </p:embeddedFont>
    <p:embeddedFont>
      <p:font typeface="字魂59号-创粗黑" panose="00000500000000000000" pitchFamily="2" charset="-122"/>
      <p:regular r:id="rId43"/>
    </p:embeddedFont>
    <p:embeddedFont>
      <p:font typeface="等线" panose="02010600030101010101" charset="-122"/>
      <p:regular r:id="rId44"/>
    </p:embeddedFont>
    <p:embeddedFont>
      <p:font typeface="Segoe UI" panose="020B0502040204020203" pitchFamily="34" charset="0"/>
      <p:regular r:id="rId45"/>
      <p:bold r:id="rId46"/>
      <p:italic r:id="rId47"/>
      <p:boldItalic r:id="rId48"/>
    </p:embeddedFont>
    <p:embeddedFont>
      <p:font typeface="等线 Light" panose="02010600030101010101" charset="-122"/>
      <p:regular r:id="rId49"/>
    </p:embeddedFont>
    <p:embeddedFont>
      <p:font typeface="汉仪雅酷黑 85W" panose="020B0904020202020204" charset="-122"/>
      <p:bold r:id="rId50"/>
    </p:embeddedFont>
  </p:embeddedFontLst>
  <p:custDataLst>
    <p:tags r:id="rId5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74" userDrawn="1">
          <p15:clr>
            <a:srgbClr val="A4A3A4"/>
          </p15:clr>
        </p15:guide>
        <p15:guide id="2" pos="3840" userDrawn="1">
          <p15:clr>
            <a:srgbClr val="A4A3A4"/>
          </p15:clr>
        </p15:guide>
        <p15:guide id="3" orient="horz" pos="4073" userDrawn="1">
          <p15:clr>
            <a:srgbClr val="A4A3A4"/>
          </p15:clr>
        </p15:guide>
        <p15:guide id="4" pos="38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D68C"/>
    <a:srgbClr val="D8AF6E"/>
    <a:srgbClr val="192537"/>
    <a:srgbClr val="26426F"/>
    <a:srgbClr val="1B2940"/>
    <a:srgbClr val="10C5F5"/>
    <a:srgbClr val="064D63"/>
    <a:srgbClr val="0E7898"/>
    <a:srgbClr val="274372"/>
    <a:srgbClr val="2743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24" autoAdjust="0"/>
    <p:restoredTop sz="94660"/>
  </p:normalViewPr>
  <p:slideViewPr>
    <p:cSldViewPr snapToGrid="0" showGuides="1">
      <p:cViewPr>
        <p:scale>
          <a:sx n="50" d="100"/>
          <a:sy n="50" d="100"/>
        </p:scale>
        <p:origin x="2016" y="1109"/>
      </p:cViewPr>
      <p:guideLst>
        <p:guide orient="horz" pos="1974"/>
        <p:guide pos="3840"/>
        <p:guide orient="horz" pos="4073"/>
        <p:guide pos="3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1" Type="http://schemas.openxmlformats.org/officeDocument/2006/relationships/tags" Target="tags/tag648.xml"/><Relationship Id="rId50" Type="http://schemas.openxmlformats.org/officeDocument/2006/relationships/font" Target="fonts/font11.fntdata"/><Relationship Id="rId5" Type="http://schemas.openxmlformats.org/officeDocument/2006/relationships/slide" Target="slides/slide2.xml"/><Relationship Id="rId49" Type="http://schemas.openxmlformats.org/officeDocument/2006/relationships/font" Target="fonts/font10.fntdata"/><Relationship Id="rId48" Type="http://schemas.openxmlformats.org/officeDocument/2006/relationships/font" Target="fonts/font9.fntdata"/><Relationship Id="rId47" Type="http://schemas.openxmlformats.org/officeDocument/2006/relationships/font" Target="fonts/font8.fntdata"/><Relationship Id="rId46" Type="http://schemas.openxmlformats.org/officeDocument/2006/relationships/font" Target="fonts/font7.fntdata"/><Relationship Id="rId45" Type="http://schemas.openxmlformats.org/officeDocument/2006/relationships/font" Target="fonts/font6.fntdata"/><Relationship Id="rId44" Type="http://schemas.openxmlformats.org/officeDocument/2006/relationships/font" Target="fonts/font5.fntdata"/><Relationship Id="rId43" Type="http://schemas.openxmlformats.org/officeDocument/2006/relationships/font" Target="fonts/font4.fntdata"/><Relationship Id="rId42" Type="http://schemas.openxmlformats.org/officeDocument/2006/relationships/font" Target="fonts/font3.fntdata"/><Relationship Id="rId41" Type="http://schemas.openxmlformats.org/officeDocument/2006/relationships/font" Target="fonts/font2.fntdata"/><Relationship Id="rId40" Type="http://schemas.openxmlformats.org/officeDocument/2006/relationships/font" Target="fonts/font1.fntdata"/><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D7375B-645A-4B83-93EC-8A3A766EDBB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BF8934-6CED-46F5-B7D3-6CA10363127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BF8934-6CED-46F5-B7D3-6CA10363127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83E8761-A14E-4E6E-B19C-D0ABAA7747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410F0F-E077-475B-A7EC-03CDC27F5B8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83E8761-A14E-4E6E-B19C-D0ABAA7747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410F0F-E077-475B-A7EC-03CDC27F5B8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83E8761-A14E-4E6E-B19C-D0ABAA7747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410F0F-E077-475B-A7EC-03CDC27F5B8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583E8761-A14E-4E6E-B19C-D0ABAA7747F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410F0F-E077-475B-A7EC-03CDC27F5B8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83E8761-A14E-4E6E-B19C-D0ABAA7747F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3410F0F-E077-475B-A7EC-03CDC27F5B8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83E8761-A14E-4E6E-B19C-D0ABAA7747F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3410F0F-E077-475B-A7EC-03CDC27F5B8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83E8761-A14E-4E6E-B19C-D0ABAA7747F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3410F0F-E077-475B-A7EC-03CDC27F5B8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83E8761-A14E-4E6E-B19C-D0ABAA7747F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410F0F-E077-475B-A7EC-03CDC27F5B8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83E8761-A14E-4E6E-B19C-D0ABAA7747F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410F0F-E077-475B-A7EC-03CDC27F5B8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83E8761-A14E-4E6E-B19C-D0ABAA7747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410F0F-E077-475B-A7EC-03CDC27F5B8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83E8761-A14E-4E6E-B19C-D0ABAA7747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410F0F-E077-475B-A7EC-03CDC27F5B8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3E8761-A14E-4E6E-B19C-D0ABAA7747F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410F0F-E077-475B-A7EC-03CDC27F5B8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tags" Target="../tags/tag3.xml"/><Relationship Id="rId4" Type="http://schemas.openxmlformats.org/officeDocument/2006/relationships/image" Target="../media/image2.png"/><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image" Target="../media/image3.png"/><Relationship Id="rId3" Type="http://schemas.openxmlformats.org/officeDocument/2006/relationships/image" Target="../media/image5.png"/><Relationship Id="rId2" Type="http://schemas.openxmlformats.org/officeDocument/2006/relationships/image" Target="../media/image4.png"/><Relationship Id="rId13" Type="http://schemas.openxmlformats.org/officeDocument/2006/relationships/slideLayout" Target="../slideLayouts/slideLayout1.xml"/><Relationship Id="rId12" Type="http://schemas.openxmlformats.org/officeDocument/2006/relationships/image" Target="../media/image2.png"/><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image" Target="../media/image10.png"/><Relationship Id="rId7" Type="http://schemas.openxmlformats.org/officeDocument/2006/relationships/tags" Target="../tags/tag1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13.xml"/><Relationship Id="rId2" Type="http://schemas.openxmlformats.org/officeDocument/2006/relationships/tags" Target="../tags/tag12.xml"/><Relationship Id="rId16" Type="http://schemas.openxmlformats.org/officeDocument/2006/relationships/notesSlide" Target="../notesSlides/notesSlide2.xml"/><Relationship Id="rId15" Type="http://schemas.openxmlformats.org/officeDocument/2006/relationships/slideLayout" Target="../slideLayouts/slideLayout7.xml"/><Relationship Id="rId14" Type="http://schemas.openxmlformats.org/officeDocument/2006/relationships/tags" Target="../tags/tag19.xml"/><Relationship Id="rId13" Type="http://schemas.openxmlformats.org/officeDocument/2006/relationships/tags" Target="../tags/tag18.xml"/><Relationship Id="rId12" Type="http://schemas.openxmlformats.org/officeDocument/2006/relationships/tags" Target="../tags/tag17.xml"/><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5" Type="http://schemas.openxmlformats.org/officeDocument/2006/relationships/notesSlide" Target="../notesSlides/notesSlide3.xml"/><Relationship Id="rId14" Type="http://schemas.openxmlformats.org/officeDocument/2006/relationships/slideLayout" Target="../slideLayouts/slideLayout7.xml"/><Relationship Id="rId13" Type="http://schemas.openxmlformats.org/officeDocument/2006/relationships/image" Target="../media/image16.png"/><Relationship Id="rId12" Type="http://schemas.openxmlformats.org/officeDocument/2006/relationships/tags" Target="../tags/tag25.xml"/><Relationship Id="rId11" Type="http://schemas.openxmlformats.org/officeDocument/2006/relationships/tags" Target="../tags/tag24.xml"/><Relationship Id="rId10" Type="http://schemas.openxmlformats.org/officeDocument/2006/relationships/tags" Target="../tags/tag23.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6" Type="http://schemas.openxmlformats.org/officeDocument/2006/relationships/notesSlide" Target="../notesSlides/notesSlide4.xml"/><Relationship Id="rId35" Type="http://schemas.openxmlformats.org/officeDocument/2006/relationships/slideLayout" Target="../slideLayouts/slideLayout7.xml"/><Relationship Id="rId34" Type="http://schemas.openxmlformats.org/officeDocument/2006/relationships/tags" Target="../tags/tag58.xml"/><Relationship Id="rId33" Type="http://schemas.openxmlformats.org/officeDocument/2006/relationships/tags" Target="../tags/tag57.xml"/><Relationship Id="rId32" Type="http://schemas.openxmlformats.org/officeDocument/2006/relationships/tags" Target="../tags/tag56.xml"/><Relationship Id="rId31" Type="http://schemas.openxmlformats.org/officeDocument/2006/relationships/tags" Target="../tags/tag55.xml"/><Relationship Id="rId30" Type="http://schemas.openxmlformats.org/officeDocument/2006/relationships/tags" Target="../tags/tag54.xml"/><Relationship Id="rId3" Type="http://schemas.openxmlformats.org/officeDocument/2006/relationships/tags" Target="../tags/tag27.xml"/><Relationship Id="rId29" Type="http://schemas.openxmlformats.org/officeDocument/2006/relationships/tags" Target="../tags/tag53.xml"/><Relationship Id="rId28" Type="http://schemas.openxmlformats.org/officeDocument/2006/relationships/tags" Target="../tags/tag52.xml"/><Relationship Id="rId27" Type="http://schemas.openxmlformats.org/officeDocument/2006/relationships/tags" Target="../tags/tag51.xml"/><Relationship Id="rId26" Type="http://schemas.openxmlformats.org/officeDocument/2006/relationships/tags" Target="../tags/tag50.xml"/><Relationship Id="rId25" Type="http://schemas.openxmlformats.org/officeDocument/2006/relationships/tags" Target="../tags/tag49.xml"/><Relationship Id="rId24" Type="http://schemas.openxmlformats.org/officeDocument/2006/relationships/tags" Target="../tags/tag48.xml"/><Relationship Id="rId23" Type="http://schemas.openxmlformats.org/officeDocument/2006/relationships/tags" Target="../tags/tag47.xml"/><Relationship Id="rId22" Type="http://schemas.openxmlformats.org/officeDocument/2006/relationships/tags" Target="../tags/tag46.xml"/><Relationship Id="rId21" Type="http://schemas.openxmlformats.org/officeDocument/2006/relationships/tags" Target="../tags/tag45.xml"/><Relationship Id="rId20" Type="http://schemas.openxmlformats.org/officeDocument/2006/relationships/tags" Target="../tags/tag44.xml"/><Relationship Id="rId2" Type="http://schemas.openxmlformats.org/officeDocument/2006/relationships/image" Target="../media/image6.jpeg"/><Relationship Id="rId19" Type="http://schemas.openxmlformats.org/officeDocument/2006/relationships/tags" Target="../tags/tag43.xml"/><Relationship Id="rId18" Type="http://schemas.openxmlformats.org/officeDocument/2006/relationships/tags" Target="../tags/tag42.xml"/><Relationship Id="rId17" Type="http://schemas.openxmlformats.org/officeDocument/2006/relationships/tags" Target="../tags/tag41.xml"/><Relationship Id="rId16" Type="http://schemas.openxmlformats.org/officeDocument/2006/relationships/tags" Target="../tags/tag40.xml"/><Relationship Id="rId15" Type="http://schemas.openxmlformats.org/officeDocument/2006/relationships/tags" Target="../tags/tag39.xml"/><Relationship Id="rId14" Type="http://schemas.openxmlformats.org/officeDocument/2006/relationships/tags" Target="../tags/tag38.xml"/><Relationship Id="rId13" Type="http://schemas.openxmlformats.org/officeDocument/2006/relationships/tags" Target="../tags/tag37.xml"/><Relationship Id="rId12" Type="http://schemas.openxmlformats.org/officeDocument/2006/relationships/tags" Target="../tags/tag36.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tags" Target="../tags/tag26.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tags" Target="../tags/tag59.xml"/><Relationship Id="rId1" Type="http://schemas.openxmlformats.org/officeDocument/2006/relationships/image" Target="../media/image17.jpeg"/></Relationships>
</file>

<file path=ppt/slides/_rels/slide7.xml.rels><?xml version="1.0" encoding="UTF-8" standalone="yes"?>
<Relationships xmlns="http://schemas.openxmlformats.org/package/2006/relationships"><Relationship Id="rId9" Type="http://schemas.openxmlformats.org/officeDocument/2006/relationships/tags" Target="../tags/tag67.xml"/><Relationship Id="rId8" Type="http://schemas.openxmlformats.org/officeDocument/2006/relationships/tags" Target="../tags/tag66.xml"/><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3" Type="http://schemas.openxmlformats.org/officeDocument/2006/relationships/notesSlide" Target="../notesSlides/notesSlide6.xml"/><Relationship Id="rId32" Type="http://schemas.openxmlformats.org/officeDocument/2006/relationships/slideLayout" Target="../slideLayouts/slideLayout7.xml"/><Relationship Id="rId31" Type="http://schemas.openxmlformats.org/officeDocument/2006/relationships/image" Target="../media/image19.png"/><Relationship Id="rId30" Type="http://schemas.openxmlformats.org/officeDocument/2006/relationships/image" Target="../media/image18.png"/><Relationship Id="rId3" Type="http://schemas.openxmlformats.org/officeDocument/2006/relationships/tags" Target="../tags/tag61.xml"/><Relationship Id="rId29" Type="http://schemas.openxmlformats.org/officeDocument/2006/relationships/tags" Target="../tags/tag87.xml"/><Relationship Id="rId28" Type="http://schemas.openxmlformats.org/officeDocument/2006/relationships/tags" Target="../tags/tag86.xml"/><Relationship Id="rId27" Type="http://schemas.openxmlformats.org/officeDocument/2006/relationships/tags" Target="../tags/tag85.xml"/><Relationship Id="rId26" Type="http://schemas.openxmlformats.org/officeDocument/2006/relationships/tags" Target="../tags/tag84.xml"/><Relationship Id="rId25" Type="http://schemas.openxmlformats.org/officeDocument/2006/relationships/tags" Target="../tags/tag83.xml"/><Relationship Id="rId24" Type="http://schemas.openxmlformats.org/officeDocument/2006/relationships/tags" Target="../tags/tag82.xml"/><Relationship Id="rId23" Type="http://schemas.openxmlformats.org/officeDocument/2006/relationships/tags" Target="../tags/tag81.xml"/><Relationship Id="rId22" Type="http://schemas.openxmlformats.org/officeDocument/2006/relationships/tags" Target="../tags/tag80.xml"/><Relationship Id="rId21" Type="http://schemas.openxmlformats.org/officeDocument/2006/relationships/tags" Target="../tags/tag79.xml"/><Relationship Id="rId20" Type="http://schemas.openxmlformats.org/officeDocument/2006/relationships/tags" Target="../tags/tag78.xml"/><Relationship Id="rId2" Type="http://schemas.openxmlformats.org/officeDocument/2006/relationships/image" Target="../media/image6.jpeg"/><Relationship Id="rId19" Type="http://schemas.openxmlformats.org/officeDocument/2006/relationships/tags" Target="../tags/tag77.xml"/><Relationship Id="rId18" Type="http://schemas.openxmlformats.org/officeDocument/2006/relationships/tags" Target="../tags/tag76.xml"/><Relationship Id="rId17" Type="http://schemas.openxmlformats.org/officeDocument/2006/relationships/tags" Target="../tags/tag75.xml"/><Relationship Id="rId16" Type="http://schemas.openxmlformats.org/officeDocument/2006/relationships/tags" Target="../tags/tag74.xml"/><Relationship Id="rId15" Type="http://schemas.openxmlformats.org/officeDocument/2006/relationships/tags" Target="../tags/tag73.xml"/><Relationship Id="rId14" Type="http://schemas.openxmlformats.org/officeDocument/2006/relationships/tags" Target="../tags/tag72.xml"/><Relationship Id="rId13" Type="http://schemas.openxmlformats.org/officeDocument/2006/relationships/tags" Target="../tags/tag71.xml"/><Relationship Id="rId12" Type="http://schemas.openxmlformats.org/officeDocument/2006/relationships/tags" Target="../tags/tag70.xml"/><Relationship Id="rId11" Type="http://schemas.openxmlformats.org/officeDocument/2006/relationships/tags" Target="../tags/tag69.xml"/><Relationship Id="rId10" Type="http://schemas.openxmlformats.org/officeDocument/2006/relationships/tags" Target="../tags/tag68.xml"/><Relationship Id="rId1" Type="http://schemas.openxmlformats.org/officeDocument/2006/relationships/tags" Target="../tags/tag60.xml"/></Relationships>
</file>

<file path=ppt/slides/_rels/slide8.xml.rels><?xml version="1.0" encoding="UTF-8" standalone="yes"?>
<Relationships xmlns="http://schemas.openxmlformats.org/package/2006/relationships"><Relationship Id="rId9" Type="http://schemas.openxmlformats.org/officeDocument/2006/relationships/tags" Target="../tags/tag95.xml"/><Relationship Id="rId8" Type="http://schemas.openxmlformats.org/officeDocument/2006/relationships/tags" Target="../tags/tag94.xml"/><Relationship Id="rId7" Type="http://schemas.openxmlformats.org/officeDocument/2006/relationships/tags" Target="../tags/tag93.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 Id="rId35" Type="http://schemas.openxmlformats.org/officeDocument/2006/relationships/notesSlide" Target="../notesSlides/notesSlide7.xml"/><Relationship Id="rId34" Type="http://schemas.openxmlformats.org/officeDocument/2006/relationships/slideLayout" Target="../slideLayouts/slideLayout7.xml"/><Relationship Id="rId33" Type="http://schemas.openxmlformats.org/officeDocument/2006/relationships/tags" Target="../tags/tag118.xml"/><Relationship Id="rId32" Type="http://schemas.openxmlformats.org/officeDocument/2006/relationships/tags" Target="../tags/tag117.xml"/><Relationship Id="rId31" Type="http://schemas.openxmlformats.org/officeDocument/2006/relationships/tags" Target="../tags/tag116.xml"/><Relationship Id="rId30" Type="http://schemas.openxmlformats.org/officeDocument/2006/relationships/tags" Target="../tags/tag115.xml"/><Relationship Id="rId3" Type="http://schemas.openxmlformats.org/officeDocument/2006/relationships/tags" Target="../tags/tag89.xml"/><Relationship Id="rId29" Type="http://schemas.openxmlformats.org/officeDocument/2006/relationships/tags" Target="../tags/tag114.xml"/><Relationship Id="rId28" Type="http://schemas.openxmlformats.org/officeDocument/2006/relationships/tags" Target="../tags/tag113.xml"/><Relationship Id="rId27" Type="http://schemas.openxmlformats.org/officeDocument/2006/relationships/tags" Target="../tags/tag112.xml"/><Relationship Id="rId26" Type="http://schemas.openxmlformats.org/officeDocument/2006/relationships/tags" Target="../tags/tag111.xml"/><Relationship Id="rId25" Type="http://schemas.openxmlformats.org/officeDocument/2006/relationships/tags" Target="../tags/tag110.xml"/><Relationship Id="rId24" Type="http://schemas.openxmlformats.org/officeDocument/2006/relationships/tags" Target="../tags/tag109.xml"/><Relationship Id="rId23" Type="http://schemas.openxmlformats.org/officeDocument/2006/relationships/tags" Target="../tags/tag108.xml"/><Relationship Id="rId22" Type="http://schemas.openxmlformats.org/officeDocument/2006/relationships/tags" Target="../tags/tag107.xml"/><Relationship Id="rId21" Type="http://schemas.openxmlformats.org/officeDocument/2006/relationships/tags" Target="../tags/tag106.xml"/><Relationship Id="rId20" Type="http://schemas.openxmlformats.org/officeDocument/2006/relationships/tags" Target="../tags/tag105.xml"/><Relationship Id="rId2" Type="http://schemas.openxmlformats.org/officeDocument/2006/relationships/tags" Target="../tags/tag88.xml"/><Relationship Id="rId19" Type="http://schemas.openxmlformats.org/officeDocument/2006/relationships/tags" Target="../tags/tag104.xml"/><Relationship Id="rId18" Type="http://schemas.openxmlformats.org/officeDocument/2006/relationships/tags" Target="../tags/tag103.xml"/><Relationship Id="rId17" Type="http://schemas.openxmlformats.org/officeDocument/2006/relationships/tags" Target="../tags/tag102.xml"/><Relationship Id="rId16" Type="http://schemas.openxmlformats.org/officeDocument/2006/relationships/tags" Target="../tags/tag101.xml"/><Relationship Id="rId15" Type="http://schemas.openxmlformats.org/officeDocument/2006/relationships/tags" Target="../tags/tag100.xml"/><Relationship Id="rId14" Type="http://schemas.openxmlformats.org/officeDocument/2006/relationships/tags" Target="../tags/tag99.xml"/><Relationship Id="rId13" Type="http://schemas.openxmlformats.org/officeDocument/2006/relationships/tags" Target="../tags/tag98.xml"/><Relationship Id="rId12" Type="http://schemas.openxmlformats.org/officeDocument/2006/relationships/image" Target="../media/image20.png"/><Relationship Id="rId11" Type="http://schemas.openxmlformats.org/officeDocument/2006/relationships/tags" Target="../tags/tag97.xml"/><Relationship Id="rId10" Type="http://schemas.openxmlformats.org/officeDocument/2006/relationships/tags" Target="../tags/tag96.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9" Type="http://schemas.openxmlformats.org/officeDocument/2006/relationships/image" Target="../media/image21.png"/><Relationship Id="rId8" Type="http://schemas.openxmlformats.org/officeDocument/2006/relationships/tags" Target="../tags/tag125.xml"/><Relationship Id="rId7" Type="http://schemas.openxmlformats.org/officeDocument/2006/relationships/tags" Target="../tags/tag124.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34" Type="http://schemas.openxmlformats.org/officeDocument/2006/relationships/notesSlide" Target="../notesSlides/notesSlide8.xml"/><Relationship Id="rId33" Type="http://schemas.openxmlformats.org/officeDocument/2006/relationships/slideLayout" Target="../slideLayouts/slideLayout7.xml"/><Relationship Id="rId32" Type="http://schemas.openxmlformats.org/officeDocument/2006/relationships/tags" Target="../tags/tag146.xml"/><Relationship Id="rId31" Type="http://schemas.openxmlformats.org/officeDocument/2006/relationships/tags" Target="../tags/tag145.xml"/><Relationship Id="rId30" Type="http://schemas.openxmlformats.org/officeDocument/2006/relationships/tags" Target="../tags/tag144.xml"/><Relationship Id="rId3" Type="http://schemas.openxmlformats.org/officeDocument/2006/relationships/tags" Target="../tags/tag120.xml"/><Relationship Id="rId29" Type="http://schemas.openxmlformats.org/officeDocument/2006/relationships/tags" Target="../tags/tag143.xml"/><Relationship Id="rId28" Type="http://schemas.openxmlformats.org/officeDocument/2006/relationships/tags" Target="../tags/tag142.xml"/><Relationship Id="rId27" Type="http://schemas.openxmlformats.org/officeDocument/2006/relationships/image" Target="../media/image23.png"/><Relationship Id="rId26" Type="http://schemas.openxmlformats.org/officeDocument/2006/relationships/tags" Target="../tags/tag141.xml"/><Relationship Id="rId25" Type="http://schemas.openxmlformats.org/officeDocument/2006/relationships/tags" Target="../tags/tag140.xml"/><Relationship Id="rId24" Type="http://schemas.openxmlformats.org/officeDocument/2006/relationships/tags" Target="../tags/tag139.xml"/><Relationship Id="rId23" Type="http://schemas.openxmlformats.org/officeDocument/2006/relationships/image" Target="../media/image22.png"/><Relationship Id="rId22" Type="http://schemas.openxmlformats.org/officeDocument/2006/relationships/tags" Target="../tags/tag138.xml"/><Relationship Id="rId21" Type="http://schemas.openxmlformats.org/officeDocument/2006/relationships/tags" Target="../tags/tag137.xml"/><Relationship Id="rId20" Type="http://schemas.openxmlformats.org/officeDocument/2006/relationships/tags" Target="../tags/tag136.xml"/><Relationship Id="rId2" Type="http://schemas.openxmlformats.org/officeDocument/2006/relationships/image" Target="../media/image4.png"/><Relationship Id="rId19" Type="http://schemas.openxmlformats.org/officeDocument/2006/relationships/tags" Target="../tags/tag135.xml"/><Relationship Id="rId18" Type="http://schemas.openxmlformats.org/officeDocument/2006/relationships/tags" Target="../tags/tag134.xml"/><Relationship Id="rId17" Type="http://schemas.openxmlformats.org/officeDocument/2006/relationships/tags" Target="../tags/tag133.xml"/><Relationship Id="rId16" Type="http://schemas.openxmlformats.org/officeDocument/2006/relationships/tags" Target="../tags/tag132.xml"/><Relationship Id="rId15" Type="http://schemas.openxmlformats.org/officeDocument/2006/relationships/tags" Target="../tags/tag131.xml"/><Relationship Id="rId14" Type="http://schemas.openxmlformats.org/officeDocument/2006/relationships/tags" Target="../tags/tag130.xml"/><Relationship Id="rId13" Type="http://schemas.openxmlformats.org/officeDocument/2006/relationships/tags" Target="../tags/tag129.xml"/><Relationship Id="rId12" Type="http://schemas.openxmlformats.org/officeDocument/2006/relationships/tags" Target="../tags/tag128.xml"/><Relationship Id="rId11" Type="http://schemas.openxmlformats.org/officeDocument/2006/relationships/tags" Target="../tags/tag127.xml"/><Relationship Id="rId10" Type="http://schemas.openxmlformats.org/officeDocument/2006/relationships/tags" Target="../tags/tag126.xml"/><Relationship Id="rId1" Type="http://schemas.openxmlformats.org/officeDocument/2006/relationships/tags" Target="../tags/tag119.xml"/></Relationships>
</file>

<file path=ppt/slides/_rels/slide10.xml.rels><?xml version="1.0" encoding="UTF-8" standalone="yes"?>
<Relationships xmlns="http://schemas.openxmlformats.org/package/2006/relationships"><Relationship Id="rId9" Type="http://schemas.openxmlformats.org/officeDocument/2006/relationships/image" Target="../media/image24.png"/><Relationship Id="rId8" Type="http://schemas.openxmlformats.org/officeDocument/2006/relationships/tags" Target="../tags/tag153.xml"/><Relationship Id="rId7" Type="http://schemas.openxmlformats.org/officeDocument/2006/relationships/tags" Target="../tags/tag152.xml"/><Relationship Id="rId6" Type="http://schemas.openxmlformats.org/officeDocument/2006/relationships/tags" Target="../tags/tag151.xml"/><Relationship Id="rId5" Type="http://schemas.openxmlformats.org/officeDocument/2006/relationships/tags" Target="../tags/tag150.xml"/><Relationship Id="rId4" Type="http://schemas.openxmlformats.org/officeDocument/2006/relationships/tags" Target="../tags/tag149.xml"/><Relationship Id="rId3" Type="http://schemas.openxmlformats.org/officeDocument/2006/relationships/tags" Target="../tags/tag148.xml"/><Relationship Id="rId24" Type="http://schemas.openxmlformats.org/officeDocument/2006/relationships/notesSlide" Target="../notesSlides/notesSlide9.xml"/><Relationship Id="rId23" Type="http://schemas.openxmlformats.org/officeDocument/2006/relationships/slideLayout" Target="../slideLayouts/slideLayout7.xml"/><Relationship Id="rId22" Type="http://schemas.openxmlformats.org/officeDocument/2006/relationships/tags" Target="../tags/tag164.xml"/><Relationship Id="rId21" Type="http://schemas.openxmlformats.org/officeDocument/2006/relationships/tags" Target="../tags/tag163.xml"/><Relationship Id="rId20" Type="http://schemas.openxmlformats.org/officeDocument/2006/relationships/tags" Target="../tags/tag162.xml"/><Relationship Id="rId2" Type="http://schemas.openxmlformats.org/officeDocument/2006/relationships/image" Target="../media/image4.png"/><Relationship Id="rId19" Type="http://schemas.openxmlformats.org/officeDocument/2006/relationships/tags" Target="../tags/tag161.xml"/><Relationship Id="rId18" Type="http://schemas.openxmlformats.org/officeDocument/2006/relationships/tags" Target="../tags/tag160.xml"/><Relationship Id="rId17" Type="http://schemas.openxmlformats.org/officeDocument/2006/relationships/tags" Target="../tags/tag159.xml"/><Relationship Id="rId16" Type="http://schemas.openxmlformats.org/officeDocument/2006/relationships/tags" Target="../tags/tag158.xml"/><Relationship Id="rId15" Type="http://schemas.openxmlformats.org/officeDocument/2006/relationships/tags" Target="../tags/tag157.xml"/><Relationship Id="rId14" Type="http://schemas.openxmlformats.org/officeDocument/2006/relationships/tags" Target="../tags/tag156.xml"/><Relationship Id="rId13" Type="http://schemas.openxmlformats.org/officeDocument/2006/relationships/image" Target="../media/image26.png"/><Relationship Id="rId12" Type="http://schemas.openxmlformats.org/officeDocument/2006/relationships/tags" Target="../tags/tag155.xml"/><Relationship Id="rId11" Type="http://schemas.openxmlformats.org/officeDocument/2006/relationships/image" Target="../media/image25.png"/><Relationship Id="rId10" Type="http://schemas.openxmlformats.org/officeDocument/2006/relationships/tags" Target="../tags/tag154.xml"/><Relationship Id="rId1" Type="http://schemas.openxmlformats.org/officeDocument/2006/relationships/tags" Target="../tags/tag147.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tags" Target="../tags/tag165.xml"/><Relationship Id="rId1" Type="http://schemas.openxmlformats.org/officeDocument/2006/relationships/image" Target="../media/image17.jpeg"/></Relationships>
</file>

<file path=ppt/slides/_rels/slide12.xml.rels><?xml version="1.0" encoding="UTF-8" standalone="yes"?>
<Relationships xmlns="http://schemas.openxmlformats.org/package/2006/relationships"><Relationship Id="rId9" Type="http://schemas.openxmlformats.org/officeDocument/2006/relationships/tags" Target="../tags/tag173.xml"/><Relationship Id="rId8" Type="http://schemas.openxmlformats.org/officeDocument/2006/relationships/tags" Target="../tags/tag172.xml"/><Relationship Id="rId7" Type="http://schemas.openxmlformats.org/officeDocument/2006/relationships/tags" Target="../tags/tag171.xml"/><Relationship Id="rId6" Type="http://schemas.openxmlformats.org/officeDocument/2006/relationships/tags" Target="../tags/tag170.xml"/><Relationship Id="rId5" Type="http://schemas.openxmlformats.org/officeDocument/2006/relationships/tags" Target="../tags/tag169.xml"/><Relationship Id="rId4" Type="http://schemas.openxmlformats.org/officeDocument/2006/relationships/tags" Target="../tags/tag168.xml"/><Relationship Id="rId37" Type="http://schemas.openxmlformats.org/officeDocument/2006/relationships/notesSlide" Target="../notesSlides/notesSlide11.xml"/><Relationship Id="rId36" Type="http://schemas.openxmlformats.org/officeDocument/2006/relationships/slideLayout" Target="../slideLayouts/slideLayout7.xml"/><Relationship Id="rId35" Type="http://schemas.openxmlformats.org/officeDocument/2006/relationships/tags" Target="../tags/tag197.xml"/><Relationship Id="rId34" Type="http://schemas.openxmlformats.org/officeDocument/2006/relationships/tags" Target="../tags/tag196.xml"/><Relationship Id="rId33" Type="http://schemas.openxmlformats.org/officeDocument/2006/relationships/tags" Target="../tags/tag195.xml"/><Relationship Id="rId32" Type="http://schemas.openxmlformats.org/officeDocument/2006/relationships/tags" Target="../tags/tag194.xml"/><Relationship Id="rId31" Type="http://schemas.openxmlformats.org/officeDocument/2006/relationships/tags" Target="../tags/tag193.xml"/><Relationship Id="rId30" Type="http://schemas.openxmlformats.org/officeDocument/2006/relationships/tags" Target="../tags/tag192.xml"/><Relationship Id="rId3" Type="http://schemas.openxmlformats.org/officeDocument/2006/relationships/tags" Target="../tags/tag167.xml"/><Relationship Id="rId29" Type="http://schemas.openxmlformats.org/officeDocument/2006/relationships/tags" Target="../tags/tag191.xml"/><Relationship Id="rId28" Type="http://schemas.openxmlformats.org/officeDocument/2006/relationships/tags" Target="../tags/tag190.xml"/><Relationship Id="rId27" Type="http://schemas.openxmlformats.org/officeDocument/2006/relationships/tags" Target="../tags/tag189.xml"/><Relationship Id="rId26" Type="http://schemas.openxmlformats.org/officeDocument/2006/relationships/tags" Target="../tags/tag188.xml"/><Relationship Id="rId25" Type="http://schemas.openxmlformats.org/officeDocument/2006/relationships/tags" Target="../tags/tag187.xml"/><Relationship Id="rId24" Type="http://schemas.openxmlformats.org/officeDocument/2006/relationships/tags" Target="../tags/tag186.xml"/><Relationship Id="rId23" Type="http://schemas.openxmlformats.org/officeDocument/2006/relationships/tags" Target="../tags/tag185.xml"/><Relationship Id="rId22" Type="http://schemas.openxmlformats.org/officeDocument/2006/relationships/tags" Target="../tags/tag184.xml"/><Relationship Id="rId21" Type="http://schemas.openxmlformats.org/officeDocument/2006/relationships/image" Target="../media/image7.png"/><Relationship Id="rId20" Type="http://schemas.openxmlformats.org/officeDocument/2006/relationships/image" Target="../media/image18.png"/><Relationship Id="rId2" Type="http://schemas.openxmlformats.org/officeDocument/2006/relationships/image" Target="../media/image6.jpeg"/><Relationship Id="rId19" Type="http://schemas.openxmlformats.org/officeDocument/2006/relationships/tags" Target="../tags/tag183.xml"/><Relationship Id="rId18" Type="http://schemas.openxmlformats.org/officeDocument/2006/relationships/tags" Target="../tags/tag182.xml"/><Relationship Id="rId17" Type="http://schemas.openxmlformats.org/officeDocument/2006/relationships/tags" Target="../tags/tag181.xml"/><Relationship Id="rId16" Type="http://schemas.openxmlformats.org/officeDocument/2006/relationships/tags" Target="../tags/tag180.xml"/><Relationship Id="rId15" Type="http://schemas.openxmlformats.org/officeDocument/2006/relationships/tags" Target="../tags/tag179.xml"/><Relationship Id="rId14" Type="http://schemas.openxmlformats.org/officeDocument/2006/relationships/tags" Target="../tags/tag178.xml"/><Relationship Id="rId13" Type="http://schemas.openxmlformats.org/officeDocument/2006/relationships/tags" Target="../tags/tag177.xml"/><Relationship Id="rId12" Type="http://schemas.openxmlformats.org/officeDocument/2006/relationships/tags" Target="../tags/tag176.xml"/><Relationship Id="rId11" Type="http://schemas.openxmlformats.org/officeDocument/2006/relationships/tags" Target="../tags/tag175.xml"/><Relationship Id="rId10" Type="http://schemas.openxmlformats.org/officeDocument/2006/relationships/tags" Target="../tags/tag174.xml"/><Relationship Id="rId1" Type="http://schemas.openxmlformats.org/officeDocument/2006/relationships/tags" Target="../tags/tag166.xml"/></Relationships>
</file>

<file path=ppt/slides/_rels/slide13.xml.rels><?xml version="1.0" encoding="UTF-8" standalone="yes"?>
<Relationships xmlns="http://schemas.openxmlformats.org/package/2006/relationships"><Relationship Id="rId9" Type="http://schemas.openxmlformats.org/officeDocument/2006/relationships/tags" Target="../tags/tag205.xml"/><Relationship Id="rId8" Type="http://schemas.openxmlformats.org/officeDocument/2006/relationships/tags" Target="../tags/tag204.xml"/><Relationship Id="rId7" Type="http://schemas.openxmlformats.org/officeDocument/2006/relationships/tags" Target="../tags/tag203.xml"/><Relationship Id="rId60" Type="http://schemas.openxmlformats.org/officeDocument/2006/relationships/notesSlide" Target="../notesSlides/notesSlide12.xml"/><Relationship Id="rId6" Type="http://schemas.openxmlformats.org/officeDocument/2006/relationships/tags" Target="../tags/tag202.xml"/><Relationship Id="rId59" Type="http://schemas.openxmlformats.org/officeDocument/2006/relationships/slideLayout" Target="../slideLayouts/slideLayout7.xml"/><Relationship Id="rId58" Type="http://schemas.openxmlformats.org/officeDocument/2006/relationships/tags" Target="../tags/tag252.xml"/><Relationship Id="rId57" Type="http://schemas.openxmlformats.org/officeDocument/2006/relationships/tags" Target="../tags/tag251.xml"/><Relationship Id="rId56" Type="http://schemas.openxmlformats.org/officeDocument/2006/relationships/tags" Target="../tags/tag250.xml"/><Relationship Id="rId55" Type="http://schemas.openxmlformats.org/officeDocument/2006/relationships/tags" Target="../tags/tag249.xml"/><Relationship Id="rId54" Type="http://schemas.openxmlformats.org/officeDocument/2006/relationships/tags" Target="../tags/tag248.xml"/><Relationship Id="rId53" Type="http://schemas.openxmlformats.org/officeDocument/2006/relationships/tags" Target="../tags/tag247.xml"/><Relationship Id="rId52" Type="http://schemas.openxmlformats.org/officeDocument/2006/relationships/tags" Target="../tags/tag246.xml"/><Relationship Id="rId51" Type="http://schemas.openxmlformats.org/officeDocument/2006/relationships/tags" Target="../tags/tag245.xml"/><Relationship Id="rId50" Type="http://schemas.openxmlformats.org/officeDocument/2006/relationships/tags" Target="../tags/tag244.xml"/><Relationship Id="rId5" Type="http://schemas.openxmlformats.org/officeDocument/2006/relationships/tags" Target="../tags/tag201.xml"/><Relationship Id="rId49" Type="http://schemas.openxmlformats.org/officeDocument/2006/relationships/tags" Target="../tags/tag243.xml"/><Relationship Id="rId48" Type="http://schemas.openxmlformats.org/officeDocument/2006/relationships/tags" Target="../tags/tag242.xml"/><Relationship Id="rId47" Type="http://schemas.openxmlformats.org/officeDocument/2006/relationships/tags" Target="../tags/tag241.xml"/><Relationship Id="rId46" Type="http://schemas.openxmlformats.org/officeDocument/2006/relationships/tags" Target="../tags/tag240.xml"/><Relationship Id="rId45" Type="http://schemas.openxmlformats.org/officeDocument/2006/relationships/tags" Target="../tags/tag239.xml"/><Relationship Id="rId44" Type="http://schemas.openxmlformats.org/officeDocument/2006/relationships/tags" Target="../tags/tag238.xml"/><Relationship Id="rId43" Type="http://schemas.openxmlformats.org/officeDocument/2006/relationships/tags" Target="../tags/tag237.xml"/><Relationship Id="rId42" Type="http://schemas.openxmlformats.org/officeDocument/2006/relationships/tags" Target="../tags/tag236.xml"/><Relationship Id="rId41" Type="http://schemas.openxmlformats.org/officeDocument/2006/relationships/tags" Target="../tags/tag235.xml"/><Relationship Id="rId40" Type="http://schemas.openxmlformats.org/officeDocument/2006/relationships/tags" Target="../tags/tag234.xml"/><Relationship Id="rId4" Type="http://schemas.openxmlformats.org/officeDocument/2006/relationships/tags" Target="../tags/tag200.xml"/><Relationship Id="rId39" Type="http://schemas.openxmlformats.org/officeDocument/2006/relationships/tags" Target="../tags/tag233.xml"/><Relationship Id="rId38" Type="http://schemas.openxmlformats.org/officeDocument/2006/relationships/tags" Target="../tags/tag232.xml"/><Relationship Id="rId37" Type="http://schemas.openxmlformats.org/officeDocument/2006/relationships/tags" Target="../tags/tag231.xml"/><Relationship Id="rId36" Type="http://schemas.openxmlformats.org/officeDocument/2006/relationships/tags" Target="../tags/tag230.xml"/><Relationship Id="rId35" Type="http://schemas.openxmlformats.org/officeDocument/2006/relationships/tags" Target="../tags/tag229.xml"/><Relationship Id="rId34" Type="http://schemas.openxmlformats.org/officeDocument/2006/relationships/tags" Target="../tags/tag228.xml"/><Relationship Id="rId33" Type="http://schemas.openxmlformats.org/officeDocument/2006/relationships/tags" Target="../tags/tag227.xml"/><Relationship Id="rId32" Type="http://schemas.openxmlformats.org/officeDocument/2006/relationships/tags" Target="../tags/tag226.xml"/><Relationship Id="rId31" Type="http://schemas.openxmlformats.org/officeDocument/2006/relationships/tags" Target="../tags/tag225.xml"/><Relationship Id="rId30" Type="http://schemas.openxmlformats.org/officeDocument/2006/relationships/tags" Target="../tags/tag224.xml"/><Relationship Id="rId3" Type="http://schemas.openxmlformats.org/officeDocument/2006/relationships/tags" Target="../tags/tag199.xml"/><Relationship Id="rId29" Type="http://schemas.openxmlformats.org/officeDocument/2006/relationships/tags" Target="../tags/tag223.xml"/><Relationship Id="rId28" Type="http://schemas.openxmlformats.org/officeDocument/2006/relationships/tags" Target="../tags/tag222.xml"/><Relationship Id="rId27" Type="http://schemas.openxmlformats.org/officeDocument/2006/relationships/tags" Target="../tags/tag221.xml"/><Relationship Id="rId26" Type="http://schemas.openxmlformats.org/officeDocument/2006/relationships/tags" Target="../tags/tag220.xml"/><Relationship Id="rId25" Type="http://schemas.openxmlformats.org/officeDocument/2006/relationships/tags" Target="../tags/tag219.xml"/><Relationship Id="rId24" Type="http://schemas.openxmlformats.org/officeDocument/2006/relationships/tags" Target="../tags/tag218.xml"/><Relationship Id="rId23" Type="http://schemas.openxmlformats.org/officeDocument/2006/relationships/tags" Target="../tags/tag217.xml"/><Relationship Id="rId22" Type="http://schemas.openxmlformats.org/officeDocument/2006/relationships/tags" Target="../tags/tag216.xml"/><Relationship Id="rId21" Type="http://schemas.openxmlformats.org/officeDocument/2006/relationships/tags" Target="../tags/tag215.xml"/><Relationship Id="rId20" Type="http://schemas.openxmlformats.org/officeDocument/2006/relationships/tags" Target="../tags/tag214.xml"/><Relationship Id="rId2" Type="http://schemas.openxmlformats.org/officeDocument/2006/relationships/image" Target="../media/image4.png"/><Relationship Id="rId19" Type="http://schemas.openxmlformats.org/officeDocument/2006/relationships/tags" Target="../tags/tag213.xml"/><Relationship Id="rId18" Type="http://schemas.openxmlformats.org/officeDocument/2006/relationships/tags" Target="../tags/tag212.xml"/><Relationship Id="rId17" Type="http://schemas.openxmlformats.org/officeDocument/2006/relationships/tags" Target="../tags/tag211.xml"/><Relationship Id="rId16" Type="http://schemas.openxmlformats.org/officeDocument/2006/relationships/tags" Target="../tags/tag210.xml"/><Relationship Id="rId15" Type="http://schemas.openxmlformats.org/officeDocument/2006/relationships/tags" Target="../tags/tag209.xml"/><Relationship Id="rId14" Type="http://schemas.openxmlformats.org/officeDocument/2006/relationships/image" Target="../media/image28.jpeg"/><Relationship Id="rId13" Type="http://schemas.openxmlformats.org/officeDocument/2006/relationships/tags" Target="../tags/tag208.xml"/><Relationship Id="rId12" Type="http://schemas.openxmlformats.org/officeDocument/2006/relationships/image" Target="../media/image27.png"/><Relationship Id="rId11" Type="http://schemas.openxmlformats.org/officeDocument/2006/relationships/tags" Target="../tags/tag207.xml"/><Relationship Id="rId10" Type="http://schemas.openxmlformats.org/officeDocument/2006/relationships/tags" Target="../tags/tag206.xml"/><Relationship Id="rId1" Type="http://schemas.openxmlformats.org/officeDocument/2006/relationships/tags" Target="../tags/tag198.xml"/></Relationships>
</file>

<file path=ppt/slides/_rels/slide14.xml.rels><?xml version="1.0" encoding="UTF-8" standalone="yes"?>
<Relationships xmlns="http://schemas.openxmlformats.org/package/2006/relationships"><Relationship Id="rId9" Type="http://schemas.openxmlformats.org/officeDocument/2006/relationships/tags" Target="../tags/tag260.xml"/><Relationship Id="rId8" Type="http://schemas.openxmlformats.org/officeDocument/2006/relationships/tags" Target="../tags/tag259.xml"/><Relationship Id="rId7" Type="http://schemas.openxmlformats.org/officeDocument/2006/relationships/tags" Target="../tags/tag258.xml"/><Relationship Id="rId6" Type="http://schemas.openxmlformats.org/officeDocument/2006/relationships/tags" Target="../tags/tag257.xml"/><Relationship Id="rId5" Type="http://schemas.openxmlformats.org/officeDocument/2006/relationships/tags" Target="../tags/tag256.xml"/><Relationship Id="rId4" Type="http://schemas.openxmlformats.org/officeDocument/2006/relationships/tags" Target="../tags/tag255.xml"/><Relationship Id="rId32" Type="http://schemas.openxmlformats.org/officeDocument/2006/relationships/notesSlide" Target="../notesSlides/notesSlide13.xml"/><Relationship Id="rId31" Type="http://schemas.openxmlformats.org/officeDocument/2006/relationships/slideLayout" Target="../slideLayouts/slideLayout7.xml"/><Relationship Id="rId30" Type="http://schemas.openxmlformats.org/officeDocument/2006/relationships/tags" Target="../tags/tag278.xml"/><Relationship Id="rId3" Type="http://schemas.openxmlformats.org/officeDocument/2006/relationships/tags" Target="../tags/tag254.xml"/><Relationship Id="rId29" Type="http://schemas.openxmlformats.org/officeDocument/2006/relationships/image" Target="../media/image23.png"/><Relationship Id="rId28" Type="http://schemas.openxmlformats.org/officeDocument/2006/relationships/tags" Target="../tags/tag277.xml"/><Relationship Id="rId27" Type="http://schemas.openxmlformats.org/officeDocument/2006/relationships/tags" Target="../tags/tag276.xml"/><Relationship Id="rId26" Type="http://schemas.openxmlformats.org/officeDocument/2006/relationships/tags" Target="../tags/tag275.xml"/><Relationship Id="rId25" Type="http://schemas.openxmlformats.org/officeDocument/2006/relationships/image" Target="../media/image22.png"/><Relationship Id="rId24" Type="http://schemas.openxmlformats.org/officeDocument/2006/relationships/tags" Target="../tags/tag274.xml"/><Relationship Id="rId23" Type="http://schemas.openxmlformats.org/officeDocument/2006/relationships/tags" Target="../tags/tag273.xml"/><Relationship Id="rId22" Type="http://schemas.openxmlformats.org/officeDocument/2006/relationships/tags" Target="../tags/tag272.xml"/><Relationship Id="rId21" Type="http://schemas.openxmlformats.org/officeDocument/2006/relationships/image" Target="../media/image21.png"/><Relationship Id="rId20" Type="http://schemas.openxmlformats.org/officeDocument/2006/relationships/tags" Target="../tags/tag271.xml"/><Relationship Id="rId2" Type="http://schemas.openxmlformats.org/officeDocument/2006/relationships/tags" Target="../tags/tag253.xml"/><Relationship Id="rId19" Type="http://schemas.openxmlformats.org/officeDocument/2006/relationships/tags" Target="../tags/tag270.xml"/><Relationship Id="rId18" Type="http://schemas.openxmlformats.org/officeDocument/2006/relationships/tags" Target="../tags/tag269.xml"/><Relationship Id="rId17" Type="http://schemas.openxmlformats.org/officeDocument/2006/relationships/tags" Target="../tags/tag268.xml"/><Relationship Id="rId16" Type="http://schemas.openxmlformats.org/officeDocument/2006/relationships/tags" Target="../tags/tag267.xml"/><Relationship Id="rId15" Type="http://schemas.openxmlformats.org/officeDocument/2006/relationships/tags" Target="../tags/tag266.xml"/><Relationship Id="rId14" Type="http://schemas.openxmlformats.org/officeDocument/2006/relationships/tags" Target="../tags/tag265.xml"/><Relationship Id="rId13" Type="http://schemas.openxmlformats.org/officeDocument/2006/relationships/tags" Target="../tags/tag264.xml"/><Relationship Id="rId12" Type="http://schemas.openxmlformats.org/officeDocument/2006/relationships/tags" Target="../tags/tag263.xml"/><Relationship Id="rId11" Type="http://schemas.openxmlformats.org/officeDocument/2006/relationships/tags" Target="../tags/tag262.xml"/><Relationship Id="rId10" Type="http://schemas.openxmlformats.org/officeDocument/2006/relationships/tags" Target="../tags/tag261.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9" Type="http://schemas.openxmlformats.org/officeDocument/2006/relationships/tags" Target="../tags/tag286.xml"/><Relationship Id="rId8" Type="http://schemas.openxmlformats.org/officeDocument/2006/relationships/tags" Target="../tags/tag285.xml"/><Relationship Id="rId7" Type="http://schemas.openxmlformats.org/officeDocument/2006/relationships/tags" Target="../tags/tag284.xml"/><Relationship Id="rId6" Type="http://schemas.openxmlformats.org/officeDocument/2006/relationships/tags" Target="../tags/tag283.xml"/><Relationship Id="rId5" Type="http://schemas.openxmlformats.org/officeDocument/2006/relationships/tags" Target="../tags/tag282.xml"/><Relationship Id="rId4" Type="http://schemas.openxmlformats.org/officeDocument/2006/relationships/tags" Target="../tags/tag281.xml"/><Relationship Id="rId3" Type="http://schemas.openxmlformats.org/officeDocument/2006/relationships/tags" Target="../tags/tag280.xml"/><Relationship Id="rId21" Type="http://schemas.openxmlformats.org/officeDocument/2006/relationships/notesSlide" Target="../notesSlides/notesSlide14.xml"/><Relationship Id="rId20" Type="http://schemas.openxmlformats.org/officeDocument/2006/relationships/slideLayout" Target="../slideLayouts/slideLayout7.xml"/><Relationship Id="rId2" Type="http://schemas.openxmlformats.org/officeDocument/2006/relationships/image" Target="../media/image4.png"/><Relationship Id="rId19" Type="http://schemas.openxmlformats.org/officeDocument/2006/relationships/tags" Target="../tags/tag295.xml"/><Relationship Id="rId18" Type="http://schemas.openxmlformats.org/officeDocument/2006/relationships/tags" Target="../tags/tag294.xml"/><Relationship Id="rId17" Type="http://schemas.openxmlformats.org/officeDocument/2006/relationships/tags" Target="../tags/tag293.xml"/><Relationship Id="rId16" Type="http://schemas.openxmlformats.org/officeDocument/2006/relationships/tags" Target="../tags/tag292.xml"/><Relationship Id="rId15" Type="http://schemas.openxmlformats.org/officeDocument/2006/relationships/tags" Target="../tags/tag291.xml"/><Relationship Id="rId14" Type="http://schemas.openxmlformats.org/officeDocument/2006/relationships/tags" Target="../tags/tag290.xml"/><Relationship Id="rId13" Type="http://schemas.openxmlformats.org/officeDocument/2006/relationships/image" Target="../media/image29.png"/><Relationship Id="rId12" Type="http://schemas.openxmlformats.org/officeDocument/2006/relationships/tags" Target="../tags/tag289.xml"/><Relationship Id="rId11" Type="http://schemas.openxmlformats.org/officeDocument/2006/relationships/tags" Target="../tags/tag288.xml"/><Relationship Id="rId10" Type="http://schemas.openxmlformats.org/officeDocument/2006/relationships/tags" Target="../tags/tag287.xml"/><Relationship Id="rId1" Type="http://schemas.openxmlformats.org/officeDocument/2006/relationships/tags" Target="../tags/tag279.xml"/></Relationships>
</file>

<file path=ppt/slides/_rels/slide16.xml.rels><?xml version="1.0" encoding="UTF-8" standalone="yes"?>
<Relationships xmlns="http://schemas.openxmlformats.org/package/2006/relationships"><Relationship Id="rId9" Type="http://schemas.openxmlformats.org/officeDocument/2006/relationships/tags" Target="../tags/tag303.xml"/><Relationship Id="rId8" Type="http://schemas.openxmlformats.org/officeDocument/2006/relationships/tags" Target="../tags/tag302.xml"/><Relationship Id="rId7" Type="http://schemas.openxmlformats.org/officeDocument/2006/relationships/tags" Target="../tags/tag301.xml"/><Relationship Id="rId6" Type="http://schemas.openxmlformats.org/officeDocument/2006/relationships/tags" Target="../tags/tag300.xml"/><Relationship Id="rId5" Type="http://schemas.openxmlformats.org/officeDocument/2006/relationships/tags" Target="../tags/tag299.xml"/><Relationship Id="rId4" Type="http://schemas.openxmlformats.org/officeDocument/2006/relationships/tags" Target="../tags/tag298.xml"/><Relationship Id="rId3" Type="http://schemas.openxmlformats.org/officeDocument/2006/relationships/tags" Target="../tags/tag297.xml"/><Relationship Id="rId2" Type="http://schemas.openxmlformats.org/officeDocument/2006/relationships/image" Target="../media/image4.png"/><Relationship Id="rId19" Type="http://schemas.openxmlformats.org/officeDocument/2006/relationships/notesSlide" Target="../notesSlides/notesSlide15.xml"/><Relationship Id="rId18" Type="http://schemas.openxmlformats.org/officeDocument/2006/relationships/slideLayout" Target="../slideLayouts/slideLayout7.xml"/><Relationship Id="rId17" Type="http://schemas.openxmlformats.org/officeDocument/2006/relationships/image" Target="../media/image30.png"/><Relationship Id="rId16" Type="http://schemas.openxmlformats.org/officeDocument/2006/relationships/tags" Target="../tags/tag310.xml"/><Relationship Id="rId15" Type="http://schemas.openxmlformats.org/officeDocument/2006/relationships/tags" Target="../tags/tag309.xml"/><Relationship Id="rId14" Type="http://schemas.openxmlformats.org/officeDocument/2006/relationships/tags" Target="../tags/tag308.xml"/><Relationship Id="rId13" Type="http://schemas.openxmlformats.org/officeDocument/2006/relationships/tags" Target="../tags/tag307.xml"/><Relationship Id="rId12" Type="http://schemas.openxmlformats.org/officeDocument/2006/relationships/tags" Target="../tags/tag306.xml"/><Relationship Id="rId11" Type="http://schemas.openxmlformats.org/officeDocument/2006/relationships/tags" Target="../tags/tag305.xml"/><Relationship Id="rId10" Type="http://schemas.openxmlformats.org/officeDocument/2006/relationships/tags" Target="../tags/tag304.xml"/><Relationship Id="rId1" Type="http://schemas.openxmlformats.org/officeDocument/2006/relationships/tags" Target="../tags/tag296.xml"/></Relationships>
</file>

<file path=ppt/slides/_rels/slide17.xml.rels><?xml version="1.0" encoding="UTF-8" standalone="yes"?>
<Relationships xmlns="http://schemas.openxmlformats.org/package/2006/relationships"><Relationship Id="rId9" Type="http://schemas.openxmlformats.org/officeDocument/2006/relationships/tags" Target="../tags/tag318.xml"/><Relationship Id="rId8" Type="http://schemas.openxmlformats.org/officeDocument/2006/relationships/tags" Target="../tags/tag317.xml"/><Relationship Id="rId7" Type="http://schemas.openxmlformats.org/officeDocument/2006/relationships/tags" Target="../tags/tag316.xml"/><Relationship Id="rId6" Type="http://schemas.openxmlformats.org/officeDocument/2006/relationships/tags" Target="../tags/tag315.xml"/><Relationship Id="rId5" Type="http://schemas.openxmlformats.org/officeDocument/2006/relationships/tags" Target="../tags/tag314.xml"/><Relationship Id="rId4" Type="http://schemas.openxmlformats.org/officeDocument/2006/relationships/tags" Target="../tags/tag313.xml"/><Relationship Id="rId3" Type="http://schemas.openxmlformats.org/officeDocument/2006/relationships/tags" Target="../tags/tag312.xml"/><Relationship Id="rId2" Type="http://schemas.openxmlformats.org/officeDocument/2006/relationships/image" Target="../media/image4.png"/><Relationship Id="rId19" Type="http://schemas.openxmlformats.org/officeDocument/2006/relationships/notesSlide" Target="../notesSlides/notesSlide16.xml"/><Relationship Id="rId18" Type="http://schemas.openxmlformats.org/officeDocument/2006/relationships/slideLayout" Target="../slideLayouts/slideLayout7.xml"/><Relationship Id="rId17" Type="http://schemas.openxmlformats.org/officeDocument/2006/relationships/image" Target="../media/image31.png"/><Relationship Id="rId16" Type="http://schemas.openxmlformats.org/officeDocument/2006/relationships/tags" Target="../tags/tag325.xml"/><Relationship Id="rId15" Type="http://schemas.openxmlformats.org/officeDocument/2006/relationships/tags" Target="../tags/tag324.xml"/><Relationship Id="rId14" Type="http://schemas.openxmlformats.org/officeDocument/2006/relationships/tags" Target="../tags/tag323.xml"/><Relationship Id="rId13" Type="http://schemas.openxmlformats.org/officeDocument/2006/relationships/tags" Target="../tags/tag322.xml"/><Relationship Id="rId12" Type="http://schemas.openxmlformats.org/officeDocument/2006/relationships/tags" Target="../tags/tag321.xml"/><Relationship Id="rId11" Type="http://schemas.openxmlformats.org/officeDocument/2006/relationships/tags" Target="../tags/tag320.xml"/><Relationship Id="rId10" Type="http://schemas.openxmlformats.org/officeDocument/2006/relationships/tags" Target="../tags/tag319.xml"/><Relationship Id="rId1" Type="http://schemas.openxmlformats.org/officeDocument/2006/relationships/tags" Target="../tags/tag311.xml"/></Relationships>
</file>

<file path=ppt/slides/_rels/slide18.xml.rels><?xml version="1.0" encoding="UTF-8" standalone="yes"?>
<Relationships xmlns="http://schemas.openxmlformats.org/package/2006/relationships"><Relationship Id="rId9" Type="http://schemas.openxmlformats.org/officeDocument/2006/relationships/tags" Target="../tags/tag333.xml"/><Relationship Id="rId8" Type="http://schemas.openxmlformats.org/officeDocument/2006/relationships/tags" Target="../tags/tag332.xml"/><Relationship Id="rId7" Type="http://schemas.openxmlformats.org/officeDocument/2006/relationships/tags" Target="../tags/tag331.xml"/><Relationship Id="rId6" Type="http://schemas.openxmlformats.org/officeDocument/2006/relationships/tags" Target="../tags/tag330.xml"/><Relationship Id="rId5" Type="http://schemas.openxmlformats.org/officeDocument/2006/relationships/tags" Target="../tags/tag329.xml"/><Relationship Id="rId4" Type="http://schemas.openxmlformats.org/officeDocument/2006/relationships/tags" Target="../tags/tag328.xml"/><Relationship Id="rId3" Type="http://schemas.openxmlformats.org/officeDocument/2006/relationships/tags" Target="../tags/tag327.xml"/><Relationship Id="rId2" Type="http://schemas.openxmlformats.org/officeDocument/2006/relationships/image" Target="../media/image4.png"/><Relationship Id="rId19" Type="http://schemas.openxmlformats.org/officeDocument/2006/relationships/notesSlide" Target="../notesSlides/notesSlide17.xml"/><Relationship Id="rId18" Type="http://schemas.openxmlformats.org/officeDocument/2006/relationships/slideLayout" Target="../slideLayouts/slideLayout7.xml"/><Relationship Id="rId17" Type="http://schemas.openxmlformats.org/officeDocument/2006/relationships/image" Target="../media/image32.png"/><Relationship Id="rId16" Type="http://schemas.openxmlformats.org/officeDocument/2006/relationships/tags" Target="../tags/tag340.xml"/><Relationship Id="rId15" Type="http://schemas.openxmlformats.org/officeDocument/2006/relationships/tags" Target="../tags/tag339.xml"/><Relationship Id="rId14" Type="http://schemas.openxmlformats.org/officeDocument/2006/relationships/tags" Target="../tags/tag338.xml"/><Relationship Id="rId13" Type="http://schemas.openxmlformats.org/officeDocument/2006/relationships/tags" Target="../tags/tag337.xml"/><Relationship Id="rId12" Type="http://schemas.openxmlformats.org/officeDocument/2006/relationships/tags" Target="../tags/tag336.xml"/><Relationship Id="rId11" Type="http://schemas.openxmlformats.org/officeDocument/2006/relationships/tags" Target="../tags/tag335.xml"/><Relationship Id="rId10" Type="http://schemas.openxmlformats.org/officeDocument/2006/relationships/tags" Target="../tags/tag334.xml"/><Relationship Id="rId1" Type="http://schemas.openxmlformats.org/officeDocument/2006/relationships/tags" Target="../tags/tag326.xml"/></Relationships>
</file>

<file path=ppt/slides/_rels/slide19.xml.rels><?xml version="1.0" encoding="UTF-8" standalone="yes"?>
<Relationships xmlns="http://schemas.openxmlformats.org/package/2006/relationships"><Relationship Id="rId9" Type="http://schemas.openxmlformats.org/officeDocument/2006/relationships/tags" Target="../tags/tag348.xml"/><Relationship Id="rId8" Type="http://schemas.openxmlformats.org/officeDocument/2006/relationships/tags" Target="../tags/tag347.xml"/><Relationship Id="rId7" Type="http://schemas.openxmlformats.org/officeDocument/2006/relationships/tags" Target="../tags/tag346.xml"/><Relationship Id="rId6" Type="http://schemas.openxmlformats.org/officeDocument/2006/relationships/tags" Target="../tags/tag345.xml"/><Relationship Id="rId5" Type="http://schemas.openxmlformats.org/officeDocument/2006/relationships/tags" Target="../tags/tag344.xml"/><Relationship Id="rId4" Type="http://schemas.openxmlformats.org/officeDocument/2006/relationships/tags" Target="../tags/tag343.xml"/><Relationship Id="rId33" Type="http://schemas.openxmlformats.org/officeDocument/2006/relationships/notesSlide" Target="../notesSlides/notesSlide18.xml"/><Relationship Id="rId32" Type="http://schemas.openxmlformats.org/officeDocument/2006/relationships/slideLayout" Target="../slideLayouts/slideLayout7.xml"/><Relationship Id="rId31" Type="http://schemas.openxmlformats.org/officeDocument/2006/relationships/image" Target="../media/image36.png"/><Relationship Id="rId30" Type="http://schemas.openxmlformats.org/officeDocument/2006/relationships/tags" Target="../tags/tag366.xml"/><Relationship Id="rId3" Type="http://schemas.openxmlformats.org/officeDocument/2006/relationships/tags" Target="../tags/tag342.xml"/><Relationship Id="rId29" Type="http://schemas.openxmlformats.org/officeDocument/2006/relationships/image" Target="../media/image35.png"/><Relationship Id="rId28" Type="http://schemas.openxmlformats.org/officeDocument/2006/relationships/tags" Target="../tags/tag365.xml"/><Relationship Id="rId27" Type="http://schemas.openxmlformats.org/officeDocument/2006/relationships/image" Target="../media/image34.png"/><Relationship Id="rId26" Type="http://schemas.openxmlformats.org/officeDocument/2006/relationships/tags" Target="../tags/tag364.xml"/><Relationship Id="rId25" Type="http://schemas.openxmlformats.org/officeDocument/2006/relationships/image" Target="../media/image33.png"/><Relationship Id="rId24" Type="http://schemas.openxmlformats.org/officeDocument/2006/relationships/tags" Target="../tags/tag363.xml"/><Relationship Id="rId23" Type="http://schemas.openxmlformats.org/officeDocument/2006/relationships/tags" Target="../tags/tag362.xml"/><Relationship Id="rId22" Type="http://schemas.openxmlformats.org/officeDocument/2006/relationships/tags" Target="../tags/tag361.xml"/><Relationship Id="rId21" Type="http://schemas.openxmlformats.org/officeDocument/2006/relationships/tags" Target="../tags/tag360.xml"/><Relationship Id="rId20" Type="http://schemas.openxmlformats.org/officeDocument/2006/relationships/tags" Target="../tags/tag359.xml"/><Relationship Id="rId2" Type="http://schemas.openxmlformats.org/officeDocument/2006/relationships/image" Target="../media/image4.png"/><Relationship Id="rId19" Type="http://schemas.openxmlformats.org/officeDocument/2006/relationships/tags" Target="../tags/tag358.xml"/><Relationship Id="rId18" Type="http://schemas.openxmlformats.org/officeDocument/2006/relationships/tags" Target="../tags/tag357.xml"/><Relationship Id="rId17" Type="http://schemas.openxmlformats.org/officeDocument/2006/relationships/tags" Target="../tags/tag356.xml"/><Relationship Id="rId16" Type="http://schemas.openxmlformats.org/officeDocument/2006/relationships/tags" Target="../tags/tag355.xml"/><Relationship Id="rId15" Type="http://schemas.openxmlformats.org/officeDocument/2006/relationships/tags" Target="../tags/tag354.xml"/><Relationship Id="rId14" Type="http://schemas.openxmlformats.org/officeDocument/2006/relationships/tags" Target="../tags/tag353.xml"/><Relationship Id="rId13" Type="http://schemas.openxmlformats.org/officeDocument/2006/relationships/tags" Target="../tags/tag352.xml"/><Relationship Id="rId12" Type="http://schemas.openxmlformats.org/officeDocument/2006/relationships/tags" Target="../tags/tag351.xml"/><Relationship Id="rId11" Type="http://schemas.openxmlformats.org/officeDocument/2006/relationships/tags" Target="../tags/tag350.xml"/><Relationship Id="rId10" Type="http://schemas.openxmlformats.org/officeDocument/2006/relationships/tags" Target="../tags/tag349.xml"/><Relationship Id="rId1" Type="http://schemas.openxmlformats.org/officeDocument/2006/relationships/tags" Target="../tags/tag341.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tags" Target="../tags/tag367.xml"/><Relationship Id="rId1" Type="http://schemas.openxmlformats.org/officeDocument/2006/relationships/image" Target="../media/image17.jpeg"/></Relationships>
</file>

<file path=ppt/slides/_rels/slide21.xml.rels><?xml version="1.0" encoding="UTF-8" standalone="yes"?>
<Relationships xmlns="http://schemas.openxmlformats.org/package/2006/relationships"><Relationship Id="rId9" Type="http://schemas.openxmlformats.org/officeDocument/2006/relationships/tags" Target="../tags/tag372.xml"/><Relationship Id="rId8" Type="http://schemas.openxmlformats.org/officeDocument/2006/relationships/tags" Target="../tags/tag371.xml"/><Relationship Id="rId7" Type="http://schemas.openxmlformats.org/officeDocument/2006/relationships/tags" Target="../tags/tag370.xml"/><Relationship Id="rId6" Type="http://schemas.openxmlformats.org/officeDocument/2006/relationships/tags" Target="../tags/tag369.xml"/><Relationship Id="rId5" Type="http://schemas.openxmlformats.org/officeDocument/2006/relationships/image" Target="../media/image39.png"/><Relationship Id="rId4" Type="http://schemas.openxmlformats.org/officeDocument/2006/relationships/image" Target="../media/image38.png"/><Relationship Id="rId3" Type="http://schemas.openxmlformats.org/officeDocument/2006/relationships/image" Target="../media/image37.png"/><Relationship Id="rId23" Type="http://schemas.openxmlformats.org/officeDocument/2006/relationships/notesSlide" Target="../notesSlides/notesSlide20.xml"/><Relationship Id="rId22" Type="http://schemas.openxmlformats.org/officeDocument/2006/relationships/slideLayout" Target="../slideLayouts/slideLayout7.xml"/><Relationship Id="rId21" Type="http://schemas.openxmlformats.org/officeDocument/2006/relationships/image" Target="../media/image40.png"/><Relationship Id="rId20" Type="http://schemas.openxmlformats.org/officeDocument/2006/relationships/tags" Target="../tags/tag383.xml"/><Relationship Id="rId2" Type="http://schemas.openxmlformats.org/officeDocument/2006/relationships/image" Target="../media/image4.png"/><Relationship Id="rId19" Type="http://schemas.openxmlformats.org/officeDocument/2006/relationships/tags" Target="../tags/tag382.xml"/><Relationship Id="rId18" Type="http://schemas.openxmlformats.org/officeDocument/2006/relationships/tags" Target="../tags/tag381.xml"/><Relationship Id="rId17" Type="http://schemas.openxmlformats.org/officeDocument/2006/relationships/tags" Target="../tags/tag380.xml"/><Relationship Id="rId16" Type="http://schemas.openxmlformats.org/officeDocument/2006/relationships/tags" Target="../tags/tag379.xml"/><Relationship Id="rId15" Type="http://schemas.openxmlformats.org/officeDocument/2006/relationships/tags" Target="../tags/tag378.xml"/><Relationship Id="rId14" Type="http://schemas.openxmlformats.org/officeDocument/2006/relationships/tags" Target="../tags/tag377.xml"/><Relationship Id="rId13" Type="http://schemas.openxmlformats.org/officeDocument/2006/relationships/tags" Target="../tags/tag376.xml"/><Relationship Id="rId12" Type="http://schemas.openxmlformats.org/officeDocument/2006/relationships/tags" Target="../tags/tag375.xml"/><Relationship Id="rId11" Type="http://schemas.openxmlformats.org/officeDocument/2006/relationships/tags" Target="../tags/tag374.xml"/><Relationship Id="rId10" Type="http://schemas.openxmlformats.org/officeDocument/2006/relationships/tags" Target="../tags/tag373.xml"/><Relationship Id="rId1" Type="http://schemas.openxmlformats.org/officeDocument/2006/relationships/tags" Target="../tags/tag368.xml"/></Relationships>
</file>

<file path=ppt/slides/_rels/slide22.xml.rels><?xml version="1.0" encoding="UTF-8" standalone="yes"?>
<Relationships xmlns="http://schemas.openxmlformats.org/package/2006/relationships"><Relationship Id="rId9" Type="http://schemas.openxmlformats.org/officeDocument/2006/relationships/tags" Target="../tags/tag391.xml"/><Relationship Id="rId8" Type="http://schemas.openxmlformats.org/officeDocument/2006/relationships/tags" Target="../tags/tag390.xml"/><Relationship Id="rId7" Type="http://schemas.openxmlformats.org/officeDocument/2006/relationships/tags" Target="../tags/tag389.xml"/><Relationship Id="rId6" Type="http://schemas.openxmlformats.org/officeDocument/2006/relationships/tags" Target="../tags/tag388.xml"/><Relationship Id="rId5" Type="http://schemas.openxmlformats.org/officeDocument/2006/relationships/tags" Target="../tags/tag387.xml"/><Relationship Id="rId4" Type="http://schemas.openxmlformats.org/officeDocument/2006/relationships/tags" Target="../tags/tag386.xml"/><Relationship Id="rId3" Type="http://schemas.openxmlformats.org/officeDocument/2006/relationships/tags" Target="../tags/tag385.xml"/><Relationship Id="rId23" Type="http://schemas.openxmlformats.org/officeDocument/2006/relationships/notesSlide" Target="../notesSlides/notesSlide21.xml"/><Relationship Id="rId22" Type="http://schemas.openxmlformats.org/officeDocument/2006/relationships/slideLayout" Target="../slideLayouts/slideLayout7.xml"/><Relationship Id="rId21" Type="http://schemas.openxmlformats.org/officeDocument/2006/relationships/image" Target="../media/image42.png"/><Relationship Id="rId20" Type="http://schemas.openxmlformats.org/officeDocument/2006/relationships/tags" Target="../tags/tag402.xml"/><Relationship Id="rId2" Type="http://schemas.openxmlformats.org/officeDocument/2006/relationships/image" Target="../media/image41.png"/><Relationship Id="rId19" Type="http://schemas.openxmlformats.org/officeDocument/2006/relationships/tags" Target="../tags/tag401.xml"/><Relationship Id="rId18" Type="http://schemas.openxmlformats.org/officeDocument/2006/relationships/tags" Target="../tags/tag400.xml"/><Relationship Id="rId17" Type="http://schemas.openxmlformats.org/officeDocument/2006/relationships/tags" Target="../tags/tag399.xml"/><Relationship Id="rId16" Type="http://schemas.openxmlformats.org/officeDocument/2006/relationships/tags" Target="../tags/tag398.xml"/><Relationship Id="rId15" Type="http://schemas.openxmlformats.org/officeDocument/2006/relationships/tags" Target="../tags/tag397.xml"/><Relationship Id="rId14" Type="http://schemas.openxmlformats.org/officeDocument/2006/relationships/tags" Target="../tags/tag396.xml"/><Relationship Id="rId13" Type="http://schemas.openxmlformats.org/officeDocument/2006/relationships/tags" Target="../tags/tag395.xml"/><Relationship Id="rId12" Type="http://schemas.openxmlformats.org/officeDocument/2006/relationships/tags" Target="../tags/tag394.xml"/><Relationship Id="rId11" Type="http://schemas.openxmlformats.org/officeDocument/2006/relationships/tags" Target="../tags/tag393.xml"/><Relationship Id="rId10" Type="http://schemas.openxmlformats.org/officeDocument/2006/relationships/tags" Target="../tags/tag392.xml"/><Relationship Id="rId1" Type="http://schemas.openxmlformats.org/officeDocument/2006/relationships/tags" Target="../tags/tag384.xml"/></Relationships>
</file>

<file path=ppt/slides/_rels/slide23.xml.rels><?xml version="1.0" encoding="UTF-8" standalone="yes"?>
<Relationships xmlns="http://schemas.openxmlformats.org/package/2006/relationships"><Relationship Id="rId9" Type="http://schemas.openxmlformats.org/officeDocument/2006/relationships/tags" Target="../tags/tag410.xml"/><Relationship Id="rId8" Type="http://schemas.openxmlformats.org/officeDocument/2006/relationships/tags" Target="../tags/tag409.xml"/><Relationship Id="rId7" Type="http://schemas.openxmlformats.org/officeDocument/2006/relationships/tags" Target="../tags/tag408.xml"/><Relationship Id="rId6" Type="http://schemas.openxmlformats.org/officeDocument/2006/relationships/tags" Target="../tags/tag407.xml"/><Relationship Id="rId53" Type="http://schemas.openxmlformats.org/officeDocument/2006/relationships/notesSlide" Target="../notesSlides/notesSlide22.xml"/><Relationship Id="rId52" Type="http://schemas.openxmlformats.org/officeDocument/2006/relationships/slideLayout" Target="../slideLayouts/slideLayout7.xml"/><Relationship Id="rId51" Type="http://schemas.openxmlformats.org/officeDocument/2006/relationships/tags" Target="../tags/tag452.xml"/><Relationship Id="rId50" Type="http://schemas.openxmlformats.org/officeDocument/2006/relationships/tags" Target="../tags/tag451.xml"/><Relationship Id="rId5" Type="http://schemas.openxmlformats.org/officeDocument/2006/relationships/tags" Target="../tags/tag406.xml"/><Relationship Id="rId49" Type="http://schemas.openxmlformats.org/officeDocument/2006/relationships/tags" Target="../tags/tag450.xml"/><Relationship Id="rId48" Type="http://schemas.openxmlformats.org/officeDocument/2006/relationships/tags" Target="../tags/tag449.xml"/><Relationship Id="rId47" Type="http://schemas.openxmlformats.org/officeDocument/2006/relationships/tags" Target="../tags/tag448.xml"/><Relationship Id="rId46" Type="http://schemas.openxmlformats.org/officeDocument/2006/relationships/tags" Target="../tags/tag447.xml"/><Relationship Id="rId45" Type="http://schemas.openxmlformats.org/officeDocument/2006/relationships/tags" Target="../tags/tag446.xml"/><Relationship Id="rId44" Type="http://schemas.openxmlformats.org/officeDocument/2006/relationships/tags" Target="../tags/tag445.xml"/><Relationship Id="rId43" Type="http://schemas.openxmlformats.org/officeDocument/2006/relationships/tags" Target="../tags/tag444.xml"/><Relationship Id="rId42" Type="http://schemas.openxmlformats.org/officeDocument/2006/relationships/tags" Target="../tags/tag443.xml"/><Relationship Id="rId41" Type="http://schemas.openxmlformats.org/officeDocument/2006/relationships/tags" Target="../tags/tag442.xml"/><Relationship Id="rId40" Type="http://schemas.openxmlformats.org/officeDocument/2006/relationships/tags" Target="../tags/tag441.xml"/><Relationship Id="rId4" Type="http://schemas.openxmlformats.org/officeDocument/2006/relationships/tags" Target="../tags/tag405.xml"/><Relationship Id="rId39" Type="http://schemas.openxmlformats.org/officeDocument/2006/relationships/tags" Target="../tags/tag440.xml"/><Relationship Id="rId38" Type="http://schemas.openxmlformats.org/officeDocument/2006/relationships/tags" Target="../tags/tag439.xml"/><Relationship Id="rId37" Type="http://schemas.openxmlformats.org/officeDocument/2006/relationships/tags" Target="../tags/tag438.xml"/><Relationship Id="rId36" Type="http://schemas.openxmlformats.org/officeDocument/2006/relationships/tags" Target="../tags/tag437.xml"/><Relationship Id="rId35" Type="http://schemas.openxmlformats.org/officeDocument/2006/relationships/tags" Target="../tags/tag436.xml"/><Relationship Id="rId34" Type="http://schemas.openxmlformats.org/officeDocument/2006/relationships/tags" Target="../tags/tag435.xml"/><Relationship Id="rId33" Type="http://schemas.openxmlformats.org/officeDocument/2006/relationships/tags" Target="../tags/tag434.xml"/><Relationship Id="rId32" Type="http://schemas.openxmlformats.org/officeDocument/2006/relationships/tags" Target="../tags/tag433.xml"/><Relationship Id="rId31" Type="http://schemas.openxmlformats.org/officeDocument/2006/relationships/tags" Target="../tags/tag432.xml"/><Relationship Id="rId30" Type="http://schemas.openxmlformats.org/officeDocument/2006/relationships/tags" Target="../tags/tag431.xml"/><Relationship Id="rId3" Type="http://schemas.openxmlformats.org/officeDocument/2006/relationships/tags" Target="../tags/tag404.xml"/><Relationship Id="rId29" Type="http://schemas.openxmlformats.org/officeDocument/2006/relationships/tags" Target="../tags/tag430.xml"/><Relationship Id="rId28" Type="http://schemas.openxmlformats.org/officeDocument/2006/relationships/tags" Target="../tags/tag429.xml"/><Relationship Id="rId27" Type="http://schemas.openxmlformats.org/officeDocument/2006/relationships/tags" Target="../tags/tag428.xml"/><Relationship Id="rId26" Type="http://schemas.openxmlformats.org/officeDocument/2006/relationships/tags" Target="../tags/tag427.xml"/><Relationship Id="rId25" Type="http://schemas.openxmlformats.org/officeDocument/2006/relationships/tags" Target="../tags/tag426.xml"/><Relationship Id="rId24" Type="http://schemas.openxmlformats.org/officeDocument/2006/relationships/tags" Target="../tags/tag425.xml"/><Relationship Id="rId23" Type="http://schemas.openxmlformats.org/officeDocument/2006/relationships/tags" Target="../tags/tag424.xml"/><Relationship Id="rId22" Type="http://schemas.openxmlformats.org/officeDocument/2006/relationships/tags" Target="../tags/tag423.xml"/><Relationship Id="rId21" Type="http://schemas.openxmlformats.org/officeDocument/2006/relationships/tags" Target="../tags/tag422.xml"/><Relationship Id="rId20" Type="http://schemas.openxmlformats.org/officeDocument/2006/relationships/tags" Target="../tags/tag421.xml"/><Relationship Id="rId2" Type="http://schemas.openxmlformats.org/officeDocument/2006/relationships/image" Target="../media/image4.png"/><Relationship Id="rId19" Type="http://schemas.openxmlformats.org/officeDocument/2006/relationships/tags" Target="../tags/tag420.xml"/><Relationship Id="rId18" Type="http://schemas.openxmlformats.org/officeDocument/2006/relationships/tags" Target="../tags/tag419.xml"/><Relationship Id="rId17" Type="http://schemas.openxmlformats.org/officeDocument/2006/relationships/tags" Target="../tags/tag418.xml"/><Relationship Id="rId16" Type="http://schemas.openxmlformats.org/officeDocument/2006/relationships/tags" Target="../tags/tag417.xml"/><Relationship Id="rId15" Type="http://schemas.openxmlformats.org/officeDocument/2006/relationships/tags" Target="../tags/tag416.xml"/><Relationship Id="rId14" Type="http://schemas.openxmlformats.org/officeDocument/2006/relationships/tags" Target="../tags/tag415.xml"/><Relationship Id="rId13" Type="http://schemas.openxmlformats.org/officeDocument/2006/relationships/tags" Target="../tags/tag414.xml"/><Relationship Id="rId12" Type="http://schemas.openxmlformats.org/officeDocument/2006/relationships/tags" Target="../tags/tag413.xml"/><Relationship Id="rId11" Type="http://schemas.openxmlformats.org/officeDocument/2006/relationships/tags" Target="../tags/tag412.xml"/><Relationship Id="rId10" Type="http://schemas.openxmlformats.org/officeDocument/2006/relationships/tags" Target="../tags/tag411.xml"/><Relationship Id="rId1" Type="http://schemas.openxmlformats.org/officeDocument/2006/relationships/tags" Target="../tags/tag403.xml"/></Relationships>
</file>

<file path=ppt/slides/_rels/slide24.xml.rels><?xml version="1.0" encoding="UTF-8" standalone="yes"?>
<Relationships xmlns="http://schemas.openxmlformats.org/package/2006/relationships"><Relationship Id="rId9" Type="http://schemas.openxmlformats.org/officeDocument/2006/relationships/tags" Target="../tags/tag460.xml"/><Relationship Id="rId8" Type="http://schemas.openxmlformats.org/officeDocument/2006/relationships/tags" Target="../tags/tag459.xml"/><Relationship Id="rId7" Type="http://schemas.openxmlformats.org/officeDocument/2006/relationships/tags" Target="../tags/tag458.xml"/><Relationship Id="rId6" Type="http://schemas.openxmlformats.org/officeDocument/2006/relationships/tags" Target="../tags/tag457.xml"/><Relationship Id="rId55" Type="http://schemas.openxmlformats.org/officeDocument/2006/relationships/notesSlide" Target="../notesSlides/notesSlide23.xml"/><Relationship Id="rId54" Type="http://schemas.openxmlformats.org/officeDocument/2006/relationships/slideLayout" Target="../slideLayouts/slideLayout7.xml"/><Relationship Id="rId53" Type="http://schemas.openxmlformats.org/officeDocument/2006/relationships/tags" Target="../tags/tag504.xml"/><Relationship Id="rId52" Type="http://schemas.openxmlformats.org/officeDocument/2006/relationships/tags" Target="../tags/tag503.xml"/><Relationship Id="rId51" Type="http://schemas.openxmlformats.org/officeDocument/2006/relationships/tags" Target="../tags/tag502.xml"/><Relationship Id="rId50" Type="http://schemas.openxmlformats.org/officeDocument/2006/relationships/tags" Target="../tags/tag501.xml"/><Relationship Id="rId5" Type="http://schemas.openxmlformats.org/officeDocument/2006/relationships/tags" Target="../tags/tag456.xml"/><Relationship Id="rId49" Type="http://schemas.openxmlformats.org/officeDocument/2006/relationships/tags" Target="../tags/tag500.xml"/><Relationship Id="rId48" Type="http://schemas.openxmlformats.org/officeDocument/2006/relationships/tags" Target="../tags/tag499.xml"/><Relationship Id="rId47" Type="http://schemas.openxmlformats.org/officeDocument/2006/relationships/tags" Target="../tags/tag498.xml"/><Relationship Id="rId46" Type="http://schemas.openxmlformats.org/officeDocument/2006/relationships/tags" Target="../tags/tag497.xml"/><Relationship Id="rId45" Type="http://schemas.openxmlformats.org/officeDocument/2006/relationships/tags" Target="../tags/tag496.xml"/><Relationship Id="rId44" Type="http://schemas.openxmlformats.org/officeDocument/2006/relationships/tags" Target="../tags/tag495.xml"/><Relationship Id="rId43" Type="http://schemas.openxmlformats.org/officeDocument/2006/relationships/tags" Target="../tags/tag494.xml"/><Relationship Id="rId42" Type="http://schemas.openxmlformats.org/officeDocument/2006/relationships/tags" Target="../tags/tag493.xml"/><Relationship Id="rId41" Type="http://schemas.openxmlformats.org/officeDocument/2006/relationships/tags" Target="../tags/tag492.xml"/><Relationship Id="rId40" Type="http://schemas.openxmlformats.org/officeDocument/2006/relationships/tags" Target="../tags/tag491.xml"/><Relationship Id="rId4" Type="http://schemas.openxmlformats.org/officeDocument/2006/relationships/tags" Target="../tags/tag455.xml"/><Relationship Id="rId39" Type="http://schemas.openxmlformats.org/officeDocument/2006/relationships/tags" Target="../tags/tag490.xml"/><Relationship Id="rId38" Type="http://schemas.openxmlformats.org/officeDocument/2006/relationships/tags" Target="../tags/tag489.xml"/><Relationship Id="rId37" Type="http://schemas.openxmlformats.org/officeDocument/2006/relationships/tags" Target="../tags/tag488.xml"/><Relationship Id="rId36" Type="http://schemas.openxmlformats.org/officeDocument/2006/relationships/tags" Target="../tags/tag487.xml"/><Relationship Id="rId35" Type="http://schemas.openxmlformats.org/officeDocument/2006/relationships/tags" Target="../tags/tag486.xml"/><Relationship Id="rId34" Type="http://schemas.openxmlformats.org/officeDocument/2006/relationships/tags" Target="../tags/tag485.xml"/><Relationship Id="rId33" Type="http://schemas.openxmlformats.org/officeDocument/2006/relationships/tags" Target="../tags/tag484.xml"/><Relationship Id="rId32" Type="http://schemas.openxmlformats.org/officeDocument/2006/relationships/tags" Target="../tags/tag483.xml"/><Relationship Id="rId31" Type="http://schemas.openxmlformats.org/officeDocument/2006/relationships/tags" Target="../tags/tag482.xml"/><Relationship Id="rId30" Type="http://schemas.openxmlformats.org/officeDocument/2006/relationships/tags" Target="../tags/tag481.xml"/><Relationship Id="rId3" Type="http://schemas.openxmlformats.org/officeDocument/2006/relationships/tags" Target="../tags/tag454.xml"/><Relationship Id="rId29" Type="http://schemas.openxmlformats.org/officeDocument/2006/relationships/tags" Target="../tags/tag480.xml"/><Relationship Id="rId28" Type="http://schemas.openxmlformats.org/officeDocument/2006/relationships/tags" Target="../tags/tag479.xml"/><Relationship Id="rId27" Type="http://schemas.openxmlformats.org/officeDocument/2006/relationships/tags" Target="../tags/tag478.xml"/><Relationship Id="rId26" Type="http://schemas.openxmlformats.org/officeDocument/2006/relationships/tags" Target="../tags/tag477.xml"/><Relationship Id="rId25" Type="http://schemas.openxmlformats.org/officeDocument/2006/relationships/tags" Target="../tags/tag476.xml"/><Relationship Id="rId24" Type="http://schemas.openxmlformats.org/officeDocument/2006/relationships/tags" Target="../tags/tag475.xml"/><Relationship Id="rId23" Type="http://schemas.openxmlformats.org/officeDocument/2006/relationships/tags" Target="../tags/tag474.xml"/><Relationship Id="rId22" Type="http://schemas.openxmlformats.org/officeDocument/2006/relationships/tags" Target="../tags/tag473.xml"/><Relationship Id="rId21" Type="http://schemas.openxmlformats.org/officeDocument/2006/relationships/tags" Target="../tags/tag472.xml"/><Relationship Id="rId20" Type="http://schemas.openxmlformats.org/officeDocument/2006/relationships/tags" Target="../tags/tag471.xml"/><Relationship Id="rId2" Type="http://schemas.openxmlformats.org/officeDocument/2006/relationships/image" Target="../media/image41.png"/><Relationship Id="rId19" Type="http://schemas.openxmlformats.org/officeDocument/2006/relationships/tags" Target="../tags/tag470.xml"/><Relationship Id="rId18" Type="http://schemas.openxmlformats.org/officeDocument/2006/relationships/tags" Target="../tags/tag469.xml"/><Relationship Id="rId17" Type="http://schemas.openxmlformats.org/officeDocument/2006/relationships/tags" Target="../tags/tag468.xml"/><Relationship Id="rId16" Type="http://schemas.openxmlformats.org/officeDocument/2006/relationships/tags" Target="../tags/tag467.xml"/><Relationship Id="rId15" Type="http://schemas.openxmlformats.org/officeDocument/2006/relationships/tags" Target="../tags/tag466.xml"/><Relationship Id="rId14" Type="http://schemas.openxmlformats.org/officeDocument/2006/relationships/tags" Target="../tags/tag465.xml"/><Relationship Id="rId13" Type="http://schemas.openxmlformats.org/officeDocument/2006/relationships/tags" Target="../tags/tag464.xml"/><Relationship Id="rId12" Type="http://schemas.openxmlformats.org/officeDocument/2006/relationships/tags" Target="../tags/tag463.xml"/><Relationship Id="rId11" Type="http://schemas.openxmlformats.org/officeDocument/2006/relationships/tags" Target="../tags/tag462.xml"/><Relationship Id="rId10" Type="http://schemas.openxmlformats.org/officeDocument/2006/relationships/tags" Target="../tags/tag461.xml"/><Relationship Id="rId1" Type="http://schemas.openxmlformats.org/officeDocument/2006/relationships/tags" Target="../tags/tag453.xml"/></Relationships>
</file>

<file path=ppt/slides/_rels/slide25.xml.rels><?xml version="1.0" encoding="UTF-8" standalone="yes"?>
<Relationships xmlns="http://schemas.openxmlformats.org/package/2006/relationships"><Relationship Id="rId9" Type="http://schemas.openxmlformats.org/officeDocument/2006/relationships/tags" Target="../tags/tag512.xml"/><Relationship Id="rId8" Type="http://schemas.openxmlformats.org/officeDocument/2006/relationships/tags" Target="../tags/tag511.xml"/><Relationship Id="rId7" Type="http://schemas.openxmlformats.org/officeDocument/2006/relationships/tags" Target="../tags/tag510.xml"/><Relationship Id="rId6" Type="http://schemas.openxmlformats.org/officeDocument/2006/relationships/tags" Target="../tags/tag509.xml"/><Relationship Id="rId5" Type="http://schemas.openxmlformats.org/officeDocument/2006/relationships/tags" Target="../tags/tag508.xml"/><Relationship Id="rId4" Type="http://schemas.openxmlformats.org/officeDocument/2006/relationships/tags" Target="../tags/tag507.xml"/><Relationship Id="rId3" Type="http://schemas.openxmlformats.org/officeDocument/2006/relationships/tags" Target="../tags/tag506.xml"/><Relationship Id="rId2" Type="http://schemas.openxmlformats.org/officeDocument/2006/relationships/image" Target="../media/image4.png"/><Relationship Id="rId19" Type="http://schemas.openxmlformats.org/officeDocument/2006/relationships/notesSlide" Target="../notesSlides/notesSlide24.xml"/><Relationship Id="rId18" Type="http://schemas.openxmlformats.org/officeDocument/2006/relationships/slideLayout" Target="../slideLayouts/slideLayout7.xml"/><Relationship Id="rId17" Type="http://schemas.openxmlformats.org/officeDocument/2006/relationships/image" Target="../media/image46.jpeg"/><Relationship Id="rId16" Type="http://schemas.openxmlformats.org/officeDocument/2006/relationships/tags" Target="../tags/tag516.xml"/><Relationship Id="rId15" Type="http://schemas.openxmlformats.org/officeDocument/2006/relationships/image" Target="../media/image45.jpeg"/><Relationship Id="rId14" Type="http://schemas.openxmlformats.org/officeDocument/2006/relationships/tags" Target="../tags/tag515.xml"/><Relationship Id="rId13" Type="http://schemas.openxmlformats.org/officeDocument/2006/relationships/image" Target="../media/image44.jpeg"/><Relationship Id="rId12" Type="http://schemas.openxmlformats.org/officeDocument/2006/relationships/tags" Target="../tags/tag514.xml"/><Relationship Id="rId11" Type="http://schemas.openxmlformats.org/officeDocument/2006/relationships/image" Target="../media/image43.png"/><Relationship Id="rId10" Type="http://schemas.openxmlformats.org/officeDocument/2006/relationships/tags" Target="../tags/tag513.xml"/><Relationship Id="rId1" Type="http://schemas.openxmlformats.org/officeDocument/2006/relationships/tags" Target="../tags/tag505.xml"/></Relationships>
</file>

<file path=ppt/slides/_rels/slide26.xml.rels><?xml version="1.0" encoding="UTF-8" standalone="yes"?>
<Relationships xmlns="http://schemas.openxmlformats.org/package/2006/relationships"><Relationship Id="rId9" Type="http://schemas.openxmlformats.org/officeDocument/2006/relationships/tags" Target="../tags/tag524.xml"/><Relationship Id="rId8" Type="http://schemas.openxmlformats.org/officeDocument/2006/relationships/tags" Target="../tags/tag523.xml"/><Relationship Id="rId7" Type="http://schemas.openxmlformats.org/officeDocument/2006/relationships/tags" Target="../tags/tag522.xml"/><Relationship Id="rId6" Type="http://schemas.openxmlformats.org/officeDocument/2006/relationships/tags" Target="../tags/tag521.xml"/><Relationship Id="rId5" Type="http://schemas.openxmlformats.org/officeDocument/2006/relationships/tags" Target="../tags/tag520.xml"/><Relationship Id="rId4" Type="http://schemas.openxmlformats.org/officeDocument/2006/relationships/tags" Target="../tags/tag519.xml"/><Relationship Id="rId3" Type="http://schemas.openxmlformats.org/officeDocument/2006/relationships/tags" Target="../tags/tag518.xml"/><Relationship Id="rId24" Type="http://schemas.openxmlformats.org/officeDocument/2006/relationships/notesSlide" Target="../notesSlides/notesSlide25.xml"/><Relationship Id="rId23" Type="http://schemas.openxmlformats.org/officeDocument/2006/relationships/slideLayout" Target="../slideLayouts/slideLayout7.xml"/><Relationship Id="rId22" Type="http://schemas.openxmlformats.org/officeDocument/2006/relationships/image" Target="../media/image50.png"/><Relationship Id="rId21" Type="http://schemas.openxmlformats.org/officeDocument/2006/relationships/tags" Target="../tags/tag533.xml"/><Relationship Id="rId20" Type="http://schemas.openxmlformats.org/officeDocument/2006/relationships/tags" Target="../tags/tag532.xml"/><Relationship Id="rId2" Type="http://schemas.openxmlformats.org/officeDocument/2006/relationships/image" Target="../media/image41.png"/><Relationship Id="rId19" Type="http://schemas.openxmlformats.org/officeDocument/2006/relationships/image" Target="../media/image49.png"/><Relationship Id="rId18" Type="http://schemas.openxmlformats.org/officeDocument/2006/relationships/tags" Target="../tags/tag531.xml"/><Relationship Id="rId17" Type="http://schemas.openxmlformats.org/officeDocument/2006/relationships/tags" Target="../tags/tag530.xml"/><Relationship Id="rId16" Type="http://schemas.openxmlformats.org/officeDocument/2006/relationships/image" Target="../media/image48.png"/><Relationship Id="rId15" Type="http://schemas.openxmlformats.org/officeDocument/2006/relationships/tags" Target="../tags/tag529.xml"/><Relationship Id="rId14" Type="http://schemas.openxmlformats.org/officeDocument/2006/relationships/tags" Target="../tags/tag528.xml"/><Relationship Id="rId13" Type="http://schemas.openxmlformats.org/officeDocument/2006/relationships/tags" Target="../tags/tag527.xml"/><Relationship Id="rId12" Type="http://schemas.openxmlformats.org/officeDocument/2006/relationships/tags" Target="../tags/tag526.xml"/><Relationship Id="rId11" Type="http://schemas.openxmlformats.org/officeDocument/2006/relationships/image" Target="../media/image47.png"/><Relationship Id="rId10" Type="http://schemas.openxmlformats.org/officeDocument/2006/relationships/tags" Target="../tags/tag525.xml"/><Relationship Id="rId1" Type="http://schemas.openxmlformats.org/officeDocument/2006/relationships/tags" Target="../tags/tag517.xml"/></Relationships>
</file>

<file path=ppt/slides/_rels/slide27.xml.rels><?xml version="1.0" encoding="UTF-8" standalone="yes"?>
<Relationships xmlns="http://schemas.openxmlformats.org/package/2006/relationships"><Relationship Id="rId9" Type="http://schemas.openxmlformats.org/officeDocument/2006/relationships/tags" Target="../tags/tag541.xml"/><Relationship Id="rId8" Type="http://schemas.openxmlformats.org/officeDocument/2006/relationships/tags" Target="../tags/tag540.xml"/><Relationship Id="rId7" Type="http://schemas.openxmlformats.org/officeDocument/2006/relationships/tags" Target="../tags/tag539.xml"/><Relationship Id="rId6" Type="http://schemas.openxmlformats.org/officeDocument/2006/relationships/tags" Target="../tags/tag538.xml"/><Relationship Id="rId5" Type="http://schemas.openxmlformats.org/officeDocument/2006/relationships/tags" Target="../tags/tag537.xml"/><Relationship Id="rId4" Type="http://schemas.openxmlformats.org/officeDocument/2006/relationships/tags" Target="../tags/tag536.xml"/><Relationship Id="rId3" Type="http://schemas.openxmlformats.org/officeDocument/2006/relationships/tags" Target="../tags/tag535.xml"/><Relationship Id="rId2" Type="http://schemas.openxmlformats.org/officeDocument/2006/relationships/image" Target="../media/image41.png"/><Relationship Id="rId14" Type="http://schemas.openxmlformats.org/officeDocument/2006/relationships/notesSlide" Target="../notesSlides/notesSlide26.xml"/><Relationship Id="rId13" Type="http://schemas.openxmlformats.org/officeDocument/2006/relationships/slideLayout" Target="../slideLayouts/slideLayout7.xml"/><Relationship Id="rId12" Type="http://schemas.openxmlformats.org/officeDocument/2006/relationships/tags" Target="../tags/tag543.xml"/><Relationship Id="rId11" Type="http://schemas.openxmlformats.org/officeDocument/2006/relationships/tags" Target="../tags/tag542.xml"/><Relationship Id="rId10" Type="http://schemas.openxmlformats.org/officeDocument/2006/relationships/image" Target="../media/image51.png"/><Relationship Id="rId1" Type="http://schemas.openxmlformats.org/officeDocument/2006/relationships/tags" Target="../tags/tag534.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7.xml"/><Relationship Id="rId2" Type="http://schemas.openxmlformats.org/officeDocument/2006/relationships/tags" Target="../tags/tag544.xml"/><Relationship Id="rId1" Type="http://schemas.openxmlformats.org/officeDocument/2006/relationships/image" Target="../media/image17.jpeg"/></Relationships>
</file>

<file path=ppt/slides/_rels/slide29.xml.rels><?xml version="1.0" encoding="UTF-8" standalone="yes"?>
<Relationships xmlns="http://schemas.openxmlformats.org/package/2006/relationships"><Relationship Id="rId9" Type="http://schemas.openxmlformats.org/officeDocument/2006/relationships/tags" Target="../tags/tag552.xml"/><Relationship Id="rId8" Type="http://schemas.openxmlformats.org/officeDocument/2006/relationships/tags" Target="../tags/tag551.xml"/><Relationship Id="rId7" Type="http://schemas.openxmlformats.org/officeDocument/2006/relationships/tags" Target="../tags/tag550.xml"/><Relationship Id="rId6" Type="http://schemas.openxmlformats.org/officeDocument/2006/relationships/tags" Target="../tags/tag549.xml"/><Relationship Id="rId5" Type="http://schemas.openxmlformats.org/officeDocument/2006/relationships/tags" Target="../tags/tag548.xml"/><Relationship Id="rId4" Type="http://schemas.openxmlformats.org/officeDocument/2006/relationships/tags" Target="../tags/tag547.xml"/><Relationship Id="rId3" Type="http://schemas.openxmlformats.org/officeDocument/2006/relationships/tags" Target="../tags/tag546.xml"/><Relationship Id="rId25" Type="http://schemas.openxmlformats.org/officeDocument/2006/relationships/notesSlide" Target="../notesSlides/notesSlide28.xml"/><Relationship Id="rId24" Type="http://schemas.openxmlformats.org/officeDocument/2006/relationships/slideLayout" Target="../slideLayouts/slideLayout7.xml"/><Relationship Id="rId23" Type="http://schemas.openxmlformats.org/officeDocument/2006/relationships/image" Target="../media/image10.png"/><Relationship Id="rId22" Type="http://schemas.openxmlformats.org/officeDocument/2006/relationships/tags" Target="../tags/tag565.xml"/><Relationship Id="rId21" Type="http://schemas.openxmlformats.org/officeDocument/2006/relationships/tags" Target="../tags/tag564.xml"/><Relationship Id="rId20" Type="http://schemas.openxmlformats.org/officeDocument/2006/relationships/tags" Target="../tags/tag563.xml"/><Relationship Id="rId2" Type="http://schemas.openxmlformats.org/officeDocument/2006/relationships/image" Target="../media/image4.png"/><Relationship Id="rId19" Type="http://schemas.openxmlformats.org/officeDocument/2006/relationships/tags" Target="../tags/tag562.xml"/><Relationship Id="rId18" Type="http://schemas.openxmlformats.org/officeDocument/2006/relationships/tags" Target="../tags/tag561.xml"/><Relationship Id="rId17" Type="http://schemas.openxmlformats.org/officeDocument/2006/relationships/tags" Target="../tags/tag560.xml"/><Relationship Id="rId16" Type="http://schemas.openxmlformats.org/officeDocument/2006/relationships/tags" Target="../tags/tag559.xml"/><Relationship Id="rId15" Type="http://schemas.openxmlformats.org/officeDocument/2006/relationships/tags" Target="../tags/tag558.xml"/><Relationship Id="rId14" Type="http://schemas.openxmlformats.org/officeDocument/2006/relationships/tags" Target="../tags/tag557.xml"/><Relationship Id="rId13" Type="http://schemas.openxmlformats.org/officeDocument/2006/relationships/tags" Target="../tags/tag556.xml"/><Relationship Id="rId12" Type="http://schemas.openxmlformats.org/officeDocument/2006/relationships/tags" Target="../tags/tag555.xml"/><Relationship Id="rId11" Type="http://schemas.openxmlformats.org/officeDocument/2006/relationships/tags" Target="../tags/tag554.xml"/><Relationship Id="rId10" Type="http://schemas.openxmlformats.org/officeDocument/2006/relationships/tags" Target="../tags/tag553.xml"/><Relationship Id="rId1" Type="http://schemas.openxmlformats.org/officeDocument/2006/relationships/tags" Target="../tags/tag545.xml"/></Relationships>
</file>

<file path=ppt/slides/_rels/slide30.xml.rels><?xml version="1.0" encoding="UTF-8" standalone="yes"?>
<Relationships xmlns="http://schemas.openxmlformats.org/package/2006/relationships"><Relationship Id="rId9" Type="http://schemas.openxmlformats.org/officeDocument/2006/relationships/tags" Target="../tags/tag573.xml"/><Relationship Id="rId8" Type="http://schemas.openxmlformats.org/officeDocument/2006/relationships/tags" Target="../tags/tag572.xml"/><Relationship Id="rId7" Type="http://schemas.openxmlformats.org/officeDocument/2006/relationships/tags" Target="../tags/tag571.xml"/><Relationship Id="rId6" Type="http://schemas.openxmlformats.org/officeDocument/2006/relationships/tags" Target="../tags/tag570.xml"/><Relationship Id="rId51" Type="http://schemas.openxmlformats.org/officeDocument/2006/relationships/notesSlide" Target="../notesSlides/notesSlide29.xml"/><Relationship Id="rId50" Type="http://schemas.openxmlformats.org/officeDocument/2006/relationships/slideLayout" Target="../slideLayouts/slideLayout7.xml"/><Relationship Id="rId5" Type="http://schemas.openxmlformats.org/officeDocument/2006/relationships/tags" Target="../tags/tag569.xml"/><Relationship Id="rId49" Type="http://schemas.openxmlformats.org/officeDocument/2006/relationships/image" Target="../media/image52.png"/><Relationship Id="rId48" Type="http://schemas.openxmlformats.org/officeDocument/2006/relationships/tags" Target="../tags/tag612.xml"/><Relationship Id="rId47" Type="http://schemas.openxmlformats.org/officeDocument/2006/relationships/tags" Target="../tags/tag611.xml"/><Relationship Id="rId46" Type="http://schemas.openxmlformats.org/officeDocument/2006/relationships/tags" Target="../tags/tag610.xml"/><Relationship Id="rId45" Type="http://schemas.openxmlformats.org/officeDocument/2006/relationships/tags" Target="../tags/tag609.xml"/><Relationship Id="rId44" Type="http://schemas.openxmlformats.org/officeDocument/2006/relationships/tags" Target="../tags/tag608.xml"/><Relationship Id="rId43" Type="http://schemas.openxmlformats.org/officeDocument/2006/relationships/tags" Target="../tags/tag607.xml"/><Relationship Id="rId42" Type="http://schemas.openxmlformats.org/officeDocument/2006/relationships/tags" Target="../tags/tag606.xml"/><Relationship Id="rId41" Type="http://schemas.openxmlformats.org/officeDocument/2006/relationships/tags" Target="../tags/tag605.xml"/><Relationship Id="rId40" Type="http://schemas.openxmlformats.org/officeDocument/2006/relationships/tags" Target="../tags/tag604.xml"/><Relationship Id="rId4" Type="http://schemas.openxmlformats.org/officeDocument/2006/relationships/tags" Target="../tags/tag568.xml"/><Relationship Id="rId39" Type="http://schemas.openxmlformats.org/officeDocument/2006/relationships/tags" Target="../tags/tag603.xml"/><Relationship Id="rId38" Type="http://schemas.openxmlformats.org/officeDocument/2006/relationships/tags" Target="../tags/tag602.xml"/><Relationship Id="rId37" Type="http://schemas.openxmlformats.org/officeDocument/2006/relationships/tags" Target="../tags/tag601.xml"/><Relationship Id="rId36" Type="http://schemas.openxmlformats.org/officeDocument/2006/relationships/tags" Target="../tags/tag600.xml"/><Relationship Id="rId35" Type="http://schemas.openxmlformats.org/officeDocument/2006/relationships/tags" Target="../tags/tag599.xml"/><Relationship Id="rId34" Type="http://schemas.openxmlformats.org/officeDocument/2006/relationships/tags" Target="../tags/tag598.xml"/><Relationship Id="rId33" Type="http://schemas.openxmlformats.org/officeDocument/2006/relationships/tags" Target="../tags/tag597.xml"/><Relationship Id="rId32" Type="http://schemas.openxmlformats.org/officeDocument/2006/relationships/tags" Target="../tags/tag596.xml"/><Relationship Id="rId31" Type="http://schemas.openxmlformats.org/officeDocument/2006/relationships/tags" Target="../tags/tag595.xml"/><Relationship Id="rId30" Type="http://schemas.openxmlformats.org/officeDocument/2006/relationships/tags" Target="../tags/tag594.xml"/><Relationship Id="rId3" Type="http://schemas.openxmlformats.org/officeDocument/2006/relationships/tags" Target="../tags/tag567.xml"/><Relationship Id="rId29" Type="http://schemas.openxmlformats.org/officeDocument/2006/relationships/tags" Target="../tags/tag593.xml"/><Relationship Id="rId28" Type="http://schemas.openxmlformats.org/officeDocument/2006/relationships/tags" Target="../tags/tag592.xml"/><Relationship Id="rId27" Type="http://schemas.openxmlformats.org/officeDocument/2006/relationships/tags" Target="../tags/tag591.xml"/><Relationship Id="rId26" Type="http://schemas.openxmlformats.org/officeDocument/2006/relationships/tags" Target="../tags/tag590.xml"/><Relationship Id="rId25" Type="http://schemas.openxmlformats.org/officeDocument/2006/relationships/tags" Target="../tags/tag589.xml"/><Relationship Id="rId24" Type="http://schemas.openxmlformats.org/officeDocument/2006/relationships/tags" Target="../tags/tag588.xml"/><Relationship Id="rId23" Type="http://schemas.openxmlformats.org/officeDocument/2006/relationships/tags" Target="../tags/tag587.xml"/><Relationship Id="rId22" Type="http://schemas.openxmlformats.org/officeDocument/2006/relationships/tags" Target="../tags/tag586.xml"/><Relationship Id="rId21" Type="http://schemas.openxmlformats.org/officeDocument/2006/relationships/tags" Target="../tags/tag585.xml"/><Relationship Id="rId20" Type="http://schemas.openxmlformats.org/officeDocument/2006/relationships/tags" Target="../tags/tag584.xml"/><Relationship Id="rId2" Type="http://schemas.openxmlformats.org/officeDocument/2006/relationships/image" Target="../media/image4.png"/><Relationship Id="rId19" Type="http://schemas.openxmlformats.org/officeDocument/2006/relationships/tags" Target="../tags/tag583.xml"/><Relationship Id="rId18" Type="http://schemas.openxmlformats.org/officeDocument/2006/relationships/tags" Target="../tags/tag582.xml"/><Relationship Id="rId17" Type="http://schemas.openxmlformats.org/officeDocument/2006/relationships/tags" Target="../tags/tag581.xml"/><Relationship Id="rId16" Type="http://schemas.openxmlformats.org/officeDocument/2006/relationships/tags" Target="../tags/tag580.xml"/><Relationship Id="rId15" Type="http://schemas.openxmlformats.org/officeDocument/2006/relationships/tags" Target="../tags/tag579.xml"/><Relationship Id="rId14" Type="http://schemas.openxmlformats.org/officeDocument/2006/relationships/tags" Target="../tags/tag578.xml"/><Relationship Id="rId13" Type="http://schemas.openxmlformats.org/officeDocument/2006/relationships/tags" Target="../tags/tag577.xml"/><Relationship Id="rId12" Type="http://schemas.openxmlformats.org/officeDocument/2006/relationships/tags" Target="../tags/tag576.xml"/><Relationship Id="rId11" Type="http://schemas.openxmlformats.org/officeDocument/2006/relationships/tags" Target="../tags/tag575.xml"/><Relationship Id="rId10" Type="http://schemas.openxmlformats.org/officeDocument/2006/relationships/tags" Target="../tags/tag574.xml"/><Relationship Id="rId1" Type="http://schemas.openxmlformats.org/officeDocument/2006/relationships/tags" Target="../tags/tag566.xml"/></Relationships>
</file>

<file path=ppt/slides/_rels/slide31.xml.rels><?xml version="1.0" encoding="UTF-8" standalone="yes"?>
<Relationships xmlns="http://schemas.openxmlformats.org/package/2006/relationships"><Relationship Id="rId9" Type="http://schemas.openxmlformats.org/officeDocument/2006/relationships/tags" Target="../tags/tag619.xml"/><Relationship Id="rId8" Type="http://schemas.openxmlformats.org/officeDocument/2006/relationships/image" Target="../media/image27.png"/><Relationship Id="rId7" Type="http://schemas.openxmlformats.org/officeDocument/2006/relationships/tags" Target="../tags/tag618.xml"/><Relationship Id="rId6" Type="http://schemas.openxmlformats.org/officeDocument/2006/relationships/tags" Target="../tags/tag617.xml"/><Relationship Id="rId5" Type="http://schemas.openxmlformats.org/officeDocument/2006/relationships/tags" Target="../tags/tag616.xml"/><Relationship Id="rId4" Type="http://schemas.openxmlformats.org/officeDocument/2006/relationships/tags" Target="../tags/tag615.xml"/><Relationship Id="rId3" Type="http://schemas.openxmlformats.org/officeDocument/2006/relationships/tags" Target="../tags/tag614.xml"/><Relationship Id="rId26" Type="http://schemas.openxmlformats.org/officeDocument/2006/relationships/notesSlide" Target="../notesSlides/notesSlide30.xml"/><Relationship Id="rId25" Type="http://schemas.openxmlformats.org/officeDocument/2006/relationships/slideLayout" Target="../slideLayouts/slideLayout7.xml"/><Relationship Id="rId24" Type="http://schemas.openxmlformats.org/officeDocument/2006/relationships/tags" Target="../tags/tag633.xml"/><Relationship Id="rId23" Type="http://schemas.openxmlformats.org/officeDocument/2006/relationships/tags" Target="../tags/tag632.xml"/><Relationship Id="rId22" Type="http://schemas.openxmlformats.org/officeDocument/2006/relationships/tags" Target="../tags/tag631.xml"/><Relationship Id="rId21" Type="http://schemas.openxmlformats.org/officeDocument/2006/relationships/tags" Target="../tags/tag630.xml"/><Relationship Id="rId20" Type="http://schemas.openxmlformats.org/officeDocument/2006/relationships/tags" Target="../tags/tag629.xml"/><Relationship Id="rId2" Type="http://schemas.openxmlformats.org/officeDocument/2006/relationships/image" Target="../media/image4.png"/><Relationship Id="rId19" Type="http://schemas.openxmlformats.org/officeDocument/2006/relationships/tags" Target="../tags/tag628.xml"/><Relationship Id="rId18" Type="http://schemas.openxmlformats.org/officeDocument/2006/relationships/tags" Target="../tags/tag627.xml"/><Relationship Id="rId17" Type="http://schemas.openxmlformats.org/officeDocument/2006/relationships/tags" Target="../tags/tag626.xml"/><Relationship Id="rId16" Type="http://schemas.openxmlformats.org/officeDocument/2006/relationships/tags" Target="../tags/tag625.xml"/><Relationship Id="rId15" Type="http://schemas.openxmlformats.org/officeDocument/2006/relationships/tags" Target="../tags/tag624.xml"/><Relationship Id="rId14" Type="http://schemas.openxmlformats.org/officeDocument/2006/relationships/tags" Target="../tags/tag623.xml"/><Relationship Id="rId13" Type="http://schemas.openxmlformats.org/officeDocument/2006/relationships/tags" Target="../tags/tag622.xml"/><Relationship Id="rId12" Type="http://schemas.openxmlformats.org/officeDocument/2006/relationships/tags" Target="../tags/tag621.xml"/><Relationship Id="rId11" Type="http://schemas.openxmlformats.org/officeDocument/2006/relationships/tags" Target="../tags/tag620.xml"/><Relationship Id="rId10" Type="http://schemas.openxmlformats.org/officeDocument/2006/relationships/image" Target="../media/image53.jpeg"/><Relationship Id="rId1" Type="http://schemas.openxmlformats.org/officeDocument/2006/relationships/tags" Target="../tags/tag613.xml"/></Relationships>
</file>

<file path=ppt/slides/_rels/slide32.xml.rels><?xml version="1.0" encoding="UTF-8" standalone="yes"?>
<Relationships xmlns="http://schemas.openxmlformats.org/package/2006/relationships"><Relationship Id="rId9" Type="http://schemas.openxmlformats.org/officeDocument/2006/relationships/tags" Target="../tags/tag641.xml"/><Relationship Id="rId8" Type="http://schemas.openxmlformats.org/officeDocument/2006/relationships/tags" Target="../tags/tag640.xml"/><Relationship Id="rId7" Type="http://schemas.openxmlformats.org/officeDocument/2006/relationships/tags" Target="../tags/tag639.xml"/><Relationship Id="rId6" Type="http://schemas.openxmlformats.org/officeDocument/2006/relationships/tags" Target="../tags/tag638.xml"/><Relationship Id="rId5" Type="http://schemas.openxmlformats.org/officeDocument/2006/relationships/tags" Target="../tags/tag637.xml"/><Relationship Id="rId4" Type="http://schemas.openxmlformats.org/officeDocument/2006/relationships/tags" Target="../tags/tag636.xml"/><Relationship Id="rId3" Type="http://schemas.openxmlformats.org/officeDocument/2006/relationships/tags" Target="../tags/tag635.xml"/><Relationship Id="rId2" Type="http://schemas.openxmlformats.org/officeDocument/2006/relationships/image" Target="../media/image4.png"/><Relationship Id="rId14" Type="http://schemas.openxmlformats.org/officeDocument/2006/relationships/notesSlide" Target="../notesSlides/notesSlide31.xml"/><Relationship Id="rId13" Type="http://schemas.openxmlformats.org/officeDocument/2006/relationships/slideLayout" Target="../slideLayouts/slideLayout7.xml"/><Relationship Id="rId12" Type="http://schemas.openxmlformats.org/officeDocument/2006/relationships/tags" Target="../tags/tag644.xml"/><Relationship Id="rId11" Type="http://schemas.openxmlformats.org/officeDocument/2006/relationships/tags" Target="../tags/tag643.xml"/><Relationship Id="rId10" Type="http://schemas.openxmlformats.org/officeDocument/2006/relationships/tags" Target="../tags/tag642.xml"/><Relationship Id="rId1" Type="http://schemas.openxmlformats.org/officeDocument/2006/relationships/tags" Target="../tags/tag634.xml"/></Relationships>
</file>

<file path=ppt/slides/_rels/slide33.xml.rels><?xml version="1.0" encoding="UTF-8" standalone="yes"?>
<Relationships xmlns="http://schemas.openxmlformats.org/package/2006/relationships"><Relationship Id="rId7" Type="http://schemas.openxmlformats.org/officeDocument/2006/relationships/notesSlide" Target="../notesSlides/notesSlide32.xml"/><Relationship Id="rId6"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tags" Target="../tags/tag647.xml"/><Relationship Id="rId3" Type="http://schemas.openxmlformats.org/officeDocument/2006/relationships/tags" Target="../tags/tag646.xml"/><Relationship Id="rId2" Type="http://schemas.openxmlformats.org/officeDocument/2006/relationships/tags" Target="../tags/tag645.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188976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图片 9"/>
          <p:cNvPicPr>
            <a:picLocks noChangeAspect="1"/>
          </p:cNvPicPr>
          <p:nvPr/>
        </p:nvPicPr>
        <p:blipFill rotWithShape="1">
          <a:blip r:embed="rId1" cstate="screen"/>
          <a:srcRect/>
          <a:stretch>
            <a:fillRect/>
          </a:stretch>
        </p:blipFill>
        <p:spPr>
          <a:xfrm>
            <a:off x="0" y="0"/>
            <a:ext cx="12192000" cy="6875362"/>
          </a:xfrm>
          <a:prstGeom prst="rect">
            <a:avLst/>
          </a:prstGeom>
        </p:spPr>
      </p:pic>
      <p:sp>
        <p:nvSpPr>
          <p:cNvPr id="13" name="Synergistically utilize technically sound portals with frictionless chains. Dramatically customize…"/>
          <p:cNvSpPr txBox="1"/>
          <p:nvPr/>
        </p:nvSpPr>
        <p:spPr>
          <a:xfrm>
            <a:off x="2122525" y="4305552"/>
            <a:ext cx="7392364" cy="553720"/>
          </a:xfrm>
          <a:prstGeom prst="rect">
            <a:avLst/>
          </a:prstGeom>
          <a:ln w="12700">
            <a:miter lim="400000"/>
          </a:ln>
        </p:spPr>
        <p:txBody>
          <a:bodyPr wrap="square" lIns="0" tIns="0" rIns="0" bIns="0">
            <a:spAutoFit/>
          </a:bodyPr>
          <a:lstStyle/>
          <a:p>
            <a:pPr algn="l">
              <a:lnSpc>
                <a:spcPct val="150000"/>
              </a:lnSpc>
              <a:defRPr sz="2000" b="0">
                <a:solidFill>
                  <a:srgbClr val="1C1F25"/>
                </a:solidFill>
                <a:latin typeface="Roboto Bold"/>
                <a:ea typeface="Roboto Bold"/>
                <a:cs typeface="Roboto Bold"/>
                <a:sym typeface="Roboto Bold"/>
              </a:defRPr>
            </a:pPr>
            <a:r>
              <a:rPr lang="en-US" sz="1200" b="1" spc="300" dirty="0">
                <a:gradFill flip="none" rotWithShape="1">
                  <a:gsLst>
                    <a:gs pos="0">
                      <a:schemeClr val="accent4">
                        <a:lumMod val="40000"/>
                        <a:lumOff val="60000"/>
                      </a:schemeClr>
                    </a:gs>
                    <a:gs pos="100000">
                      <a:srgbClr val="CB9A51"/>
                    </a:gs>
                  </a:gsLst>
                  <a:lin ang="2700000" scaled="1"/>
                  <a:tileRect/>
                </a:gradFill>
                <a:effectLst>
                  <a:outerShdw blurRad="38100" dist="38100" dir="2700000" algn="tl">
                    <a:srgbClr val="000000">
                      <a:alpha val="43137"/>
                    </a:srgbClr>
                  </a:outerShdw>
                </a:effectLst>
                <a:latin typeface="微软雅黑" panose="020B0503020204020204" charset="-122"/>
                <a:ea typeface="微软雅黑" panose="020B0503020204020204" charset="-122"/>
                <a:sym typeface="Roboto Light"/>
              </a:rPr>
              <a:t>OPEN SECRET DIGITAL </a:t>
            </a:r>
            <a:endParaRPr lang="en-US" sz="1200" b="1" spc="300" dirty="0">
              <a:gradFill flip="none" rotWithShape="1">
                <a:gsLst>
                  <a:gs pos="0">
                    <a:schemeClr val="accent4">
                      <a:lumMod val="40000"/>
                      <a:lumOff val="60000"/>
                    </a:schemeClr>
                  </a:gs>
                  <a:gs pos="100000">
                    <a:srgbClr val="CB9A51"/>
                  </a:gs>
                </a:gsLst>
                <a:lin ang="2700000" scaled="1"/>
                <a:tileRect/>
              </a:gradFill>
              <a:effectLst>
                <a:outerShdw blurRad="38100" dist="38100" dir="2700000" algn="tl">
                  <a:srgbClr val="000000">
                    <a:alpha val="43137"/>
                  </a:srgbClr>
                </a:outerShdw>
              </a:effectLst>
              <a:latin typeface="微软雅黑" panose="020B0503020204020204" charset="-122"/>
              <a:ea typeface="微软雅黑" panose="020B0503020204020204" charset="-122"/>
              <a:sym typeface="Roboto Light"/>
            </a:endParaRPr>
          </a:p>
          <a:p>
            <a:pPr algn="l">
              <a:lnSpc>
                <a:spcPct val="150000"/>
              </a:lnSpc>
              <a:defRPr sz="2000" b="0">
                <a:solidFill>
                  <a:srgbClr val="1C1F25"/>
                </a:solidFill>
                <a:latin typeface="Roboto Bold"/>
                <a:ea typeface="Roboto Bold"/>
                <a:cs typeface="Roboto Bold"/>
                <a:sym typeface="Roboto Bold"/>
              </a:defRPr>
            </a:pPr>
            <a:r>
              <a:rPr lang="en-US" sz="1200" b="1" spc="300" dirty="0">
                <a:gradFill flip="none" rotWithShape="1">
                  <a:gsLst>
                    <a:gs pos="0">
                      <a:schemeClr val="accent4">
                        <a:lumMod val="40000"/>
                        <a:lumOff val="60000"/>
                      </a:schemeClr>
                    </a:gs>
                    <a:gs pos="100000">
                      <a:srgbClr val="CB9A51"/>
                    </a:gs>
                  </a:gsLst>
                  <a:lin ang="2700000" scaled="1"/>
                  <a:tileRect/>
                </a:gradFill>
                <a:effectLst>
                  <a:outerShdw blurRad="38100" dist="38100" dir="2700000" algn="tl">
                    <a:srgbClr val="000000">
                      <a:alpha val="43137"/>
                    </a:srgbClr>
                  </a:outerShdw>
                </a:effectLst>
                <a:latin typeface="微软雅黑" panose="020B0503020204020204" charset="-122"/>
                <a:ea typeface="微软雅黑" panose="020B0503020204020204" charset="-122"/>
                <a:sym typeface="Roboto Light"/>
              </a:rPr>
              <a:t>PEOPLE SERVICE PLATFORM</a:t>
            </a:r>
            <a:endParaRPr lang="en-US" sz="1200" b="1" spc="300" dirty="0">
              <a:gradFill flip="none" rotWithShape="1">
                <a:gsLst>
                  <a:gs pos="0">
                    <a:schemeClr val="accent4">
                      <a:lumMod val="40000"/>
                      <a:lumOff val="60000"/>
                    </a:schemeClr>
                  </a:gs>
                  <a:gs pos="100000">
                    <a:srgbClr val="CB9A51"/>
                  </a:gs>
                </a:gsLst>
                <a:lin ang="2700000" scaled="1"/>
                <a:tileRect/>
              </a:gradFill>
              <a:effectLst>
                <a:outerShdw blurRad="38100" dist="38100" dir="2700000" algn="tl">
                  <a:srgbClr val="000000">
                    <a:alpha val="43137"/>
                  </a:srgbClr>
                </a:outerShdw>
              </a:effectLst>
              <a:latin typeface="微软雅黑" panose="020B0503020204020204" charset="-122"/>
              <a:ea typeface="微软雅黑" panose="020B0503020204020204" charset="-122"/>
              <a:sym typeface="Roboto Light"/>
            </a:endParaRPr>
          </a:p>
        </p:txBody>
      </p:sp>
      <p:sp>
        <p:nvSpPr>
          <p:cNvPr id="14" name="iṩļïḓè"/>
          <p:cNvSpPr txBox="1"/>
          <p:nvPr/>
        </p:nvSpPr>
        <p:spPr bwMode="auto">
          <a:xfrm>
            <a:off x="2122805" y="3846195"/>
            <a:ext cx="3896995" cy="326390"/>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1600" b="1" spc="600" dirty="0">
                <a:solidFill>
                  <a:srgbClr val="192537"/>
                </a:solidFill>
                <a:latin typeface="微软雅黑" panose="020B0503020204020204" charset="-122"/>
                <a:ea typeface="微软雅黑" panose="020B0503020204020204" charset="-122"/>
                <a:cs typeface="微软雅黑" panose="020B0503020204020204" charset="-122"/>
              </a:rPr>
              <a:t>启迪文化智慧 探索科学奥秘</a:t>
            </a:r>
            <a:endParaRPr lang="en-US" altLang="zh-CN" sz="1600" b="1" spc="600" dirty="0">
              <a:solidFill>
                <a:srgbClr val="192537"/>
              </a:solidFill>
              <a:latin typeface="微软雅黑" panose="020B0503020204020204" charset="-122"/>
              <a:ea typeface="微软雅黑" panose="020B0503020204020204" charset="-122"/>
              <a:cs typeface="微软雅黑" panose="020B0503020204020204" charset="-122"/>
            </a:endParaRPr>
          </a:p>
        </p:txBody>
      </p:sp>
      <p:sp>
        <p:nvSpPr>
          <p:cNvPr id="35" name="椭圆 34"/>
          <p:cNvSpPr/>
          <p:nvPr/>
        </p:nvSpPr>
        <p:spPr>
          <a:xfrm>
            <a:off x="10236200" y="6454140"/>
            <a:ext cx="130810" cy="130810"/>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endParaRPr>
          </a:p>
        </p:txBody>
      </p:sp>
      <p:cxnSp>
        <p:nvCxnSpPr>
          <p:cNvPr id="26" name="直接连接符 25"/>
          <p:cNvCxnSpPr/>
          <p:nvPr/>
        </p:nvCxnSpPr>
        <p:spPr>
          <a:xfrm flipH="1">
            <a:off x="506094" y="5689600"/>
            <a:ext cx="1021081" cy="0"/>
          </a:xfrm>
          <a:prstGeom prst="line">
            <a:avLst/>
          </a:prstGeom>
          <a:ln w="57150" cap="rnd">
            <a:gradFill>
              <a:gsLst>
                <a:gs pos="0">
                  <a:srgbClr val="E1A351"/>
                </a:gs>
                <a:gs pos="100000">
                  <a:srgbClr val="E1A351">
                    <a:alpha val="0"/>
                  </a:srgb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8458200" y="6534150"/>
            <a:ext cx="1544320" cy="0"/>
          </a:xfrm>
          <a:prstGeom prst="line">
            <a:avLst/>
          </a:prstGeom>
          <a:ln w="57150" cap="rnd">
            <a:gradFill>
              <a:gsLst>
                <a:gs pos="0">
                  <a:srgbClr val="E1A351"/>
                </a:gs>
                <a:gs pos="100000">
                  <a:srgbClr val="E1A351">
                    <a:alpha val="0"/>
                  </a:srgb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2215515" y="5012690"/>
            <a:ext cx="1544320" cy="0"/>
          </a:xfrm>
          <a:prstGeom prst="line">
            <a:avLst/>
          </a:prstGeom>
          <a:ln w="57150" cap="rnd">
            <a:gradFill>
              <a:gsLst>
                <a:gs pos="0">
                  <a:srgbClr val="E1A351"/>
                </a:gs>
                <a:gs pos="100000">
                  <a:srgbClr val="E1A351">
                    <a:alpha val="0"/>
                  </a:srgb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2" name="矩形 11" descr="7b0a2020202022776f7264617274223a20227b5c2269645c223a32353032343234312c5c227469645c223a31333532377d220a7d0a"/>
          <p:cNvSpPr/>
          <p:nvPr>
            <p:custDataLst>
              <p:tags r:id="rId2"/>
            </p:custDataLst>
          </p:nvPr>
        </p:nvSpPr>
        <p:spPr bwMode="auto">
          <a:xfrm>
            <a:off x="1976543" y="1691428"/>
            <a:ext cx="7297420" cy="1938020"/>
          </a:xfrm>
          <a:prstGeom prst="rect">
            <a:avLst/>
          </a:prstGeom>
        </p:spPr>
        <p:txBody>
          <a:bodyPr wrap="square">
            <a:spAutoFit/>
            <a:scene3d>
              <a:camera prst="obliqueBottomRight"/>
              <a:lightRig rig="glow" dir="t">
                <a:rot lat="0" lon="0" rev="0"/>
              </a:lightRig>
            </a:scene3d>
            <a:sp3d extrusionH="89647" contourW="2988">
              <a:extrusionClr>
                <a:srgbClr val="D72323"/>
              </a:extrusionClr>
            </a:sp3d>
          </a:bodyPr>
          <a:p>
            <a:pPr algn="l" defTabSz="914400"/>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虚</a:t>
            </a:r>
            <a:r>
              <a:rPr lang="en-US" altLang="zh-CN"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 </a:t>
            </a:r>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拟</a:t>
            </a:r>
            <a:r>
              <a:rPr lang="en-US" altLang="zh-CN"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 </a:t>
            </a:r>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数</a:t>
            </a:r>
            <a:r>
              <a:rPr lang="en-US" altLang="zh-CN"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 </a:t>
            </a:r>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字</a:t>
            </a:r>
            <a:r>
              <a:rPr lang="en-US" altLang="zh-CN"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 </a:t>
            </a:r>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人</a:t>
            </a:r>
            <a:endPar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endParaRPr>
          </a:p>
          <a:p>
            <a:pPr algn="l" defTabSz="914400"/>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产</a:t>
            </a:r>
            <a:r>
              <a:rPr lang="en-US" altLang="zh-CN"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 </a:t>
            </a:r>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品</a:t>
            </a:r>
            <a:r>
              <a:rPr lang="en-US" altLang="zh-CN"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 </a:t>
            </a:r>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方</a:t>
            </a:r>
            <a:r>
              <a:rPr lang="en-US" altLang="zh-CN"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 </a:t>
            </a:r>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案</a:t>
            </a:r>
            <a:endPar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endParaRPr>
          </a:p>
        </p:txBody>
      </p:sp>
      <p:pic>
        <p:nvPicPr>
          <p:cNvPr id="15" name="图片 14" descr="0-启秘.数字人.图标"/>
          <p:cNvPicPr>
            <a:picLocks noChangeAspect="1"/>
          </p:cNvPicPr>
          <p:nvPr>
            <p:custDataLst>
              <p:tags r:id="rId3"/>
            </p:custDataLst>
          </p:nvPr>
        </p:nvPicPr>
        <p:blipFill>
          <a:blip r:embed="rId4"/>
          <a:stretch>
            <a:fillRect/>
          </a:stretch>
        </p:blipFill>
        <p:spPr>
          <a:xfrm>
            <a:off x="295063" y="164677"/>
            <a:ext cx="1050713" cy="1050713"/>
          </a:xfrm>
          <a:prstGeom prst="rect">
            <a:avLst/>
          </a:prstGeom>
          <a:effectLst>
            <a:glow>
              <a:schemeClr val="bg1">
                <a:alpha val="48000"/>
              </a:schemeClr>
            </a:glow>
          </a:effectLst>
        </p:spPr>
      </p:pic>
      <p:pic>
        <p:nvPicPr>
          <p:cNvPr id="5" name="图片 4" descr="2.0"/>
          <p:cNvPicPr>
            <a:picLocks noChangeAspect="1"/>
          </p:cNvPicPr>
          <p:nvPr>
            <p:custDataLst>
              <p:tags r:id="rId5"/>
            </p:custDataLst>
          </p:nvPr>
        </p:nvPicPr>
        <p:blipFill>
          <a:blip r:embed="rId6"/>
          <a:srcRect l="41109" r="42302" b="3935"/>
          <a:stretch>
            <a:fillRect/>
          </a:stretch>
        </p:blipFill>
        <p:spPr>
          <a:xfrm>
            <a:off x="8127365" y="574675"/>
            <a:ext cx="1804670" cy="58794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2" presetClass="entr" presetSubtype="2"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1000" fill="hold"/>
                                        <p:tgtEl>
                                          <p:spTgt spid="26"/>
                                        </p:tgtEl>
                                        <p:attrNameLst>
                                          <p:attrName>ppt_x</p:attrName>
                                        </p:attrNameLst>
                                      </p:cBhvr>
                                      <p:tavLst>
                                        <p:tav tm="0">
                                          <p:val>
                                            <p:strVal val="1+#ppt_w/2"/>
                                          </p:val>
                                        </p:tav>
                                        <p:tav tm="100000">
                                          <p:val>
                                            <p:strVal val="#ppt_x"/>
                                          </p:val>
                                        </p:tav>
                                      </p:tavLst>
                                    </p:anim>
                                    <p:anim calcmode="lin" valueType="num">
                                      <p:cBhvr additive="base">
                                        <p:cTn id="15" dur="1000" fill="hold"/>
                                        <p:tgtEl>
                                          <p:spTgt spid="26"/>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1000" fill="hold"/>
                                        <p:tgtEl>
                                          <p:spTgt spid="28"/>
                                        </p:tgtEl>
                                        <p:attrNameLst>
                                          <p:attrName>ppt_x</p:attrName>
                                        </p:attrNameLst>
                                      </p:cBhvr>
                                      <p:tavLst>
                                        <p:tav tm="0">
                                          <p:val>
                                            <p:strVal val="1+#ppt_w/2"/>
                                          </p:val>
                                        </p:tav>
                                        <p:tav tm="100000">
                                          <p:val>
                                            <p:strVal val="#ppt_x"/>
                                          </p:val>
                                        </p:tav>
                                      </p:tavLst>
                                    </p:anim>
                                    <p:anim calcmode="lin" valueType="num">
                                      <p:cBhvr additive="base">
                                        <p:cTn id="19" dur="1000" fill="hold"/>
                                        <p:tgtEl>
                                          <p:spTgt spid="28"/>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1+#ppt_w/2"/>
                                          </p:val>
                                        </p:tav>
                                        <p:tav tm="100000">
                                          <p:val>
                                            <p:strVal val="#ppt_x"/>
                                          </p:val>
                                        </p:tav>
                                      </p:tavLst>
                                    </p:anim>
                                    <p:anim calcmode="lin" valueType="num">
                                      <p:cBhvr additive="base">
                                        <p:cTn id="23"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 name="图片 12"/>
          <p:cNvPicPr>
            <a:picLocks noChangeAspect="1"/>
          </p:cNvPicPr>
          <p:nvPr>
            <p:custDataLst>
              <p:tags r:id="rId1"/>
            </p:custDataLst>
          </p:nvPr>
        </p:nvPicPr>
        <p:blipFill>
          <a:blip r:embed="rId2"/>
          <a:stretch>
            <a:fillRect/>
          </a:stretch>
        </p:blipFill>
        <p:spPr>
          <a:xfrm>
            <a:off x="0" y="0"/>
            <a:ext cx="12192635" cy="6858000"/>
          </a:xfrm>
          <a:prstGeom prst="rect">
            <a:avLst/>
          </a:prstGeom>
        </p:spPr>
      </p:pic>
      <p:pic>
        <p:nvPicPr>
          <p:cNvPr id="4" name="图片 3" descr="蔚蓝89"/>
          <p:cNvPicPr>
            <a:picLocks noChangeAspect="1"/>
          </p:cNvPicPr>
          <p:nvPr/>
        </p:nvPicPr>
        <p:blipFill>
          <a:blip r:embed="rId3"/>
          <a:srcRect b="11311"/>
          <a:stretch>
            <a:fillRect/>
          </a:stretch>
        </p:blipFill>
        <p:spPr>
          <a:xfrm>
            <a:off x="635" y="0"/>
            <a:ext cx="12192000" cy="6858000"/>
          </a:xfrm>
          <a:prstGeom prst="rect">
            <a:avLst/>
          </a:prstGeom>
        </p:spPr>
      </p:pic>
      <p:pic>
        <p:nvPicPr>
          <p:cNvPr id="2" name="图片 1" descr="2.0"/>
          <p:cNvPicPr>
            <a:picLocks noChangeAspect="1"/>
          </p:cNvPicPr>
          <p:nvPr/>
        </p:nvPicPr>
        <p:blipFill>
          <a:blip r:embed="rId4"/>
          <a:srcRect l="41109" r="42302" b="3935"/>
          <a:stretch>
            <a:fillRect/>
          </a:stretch>
        </p:blipFill>
        <p:spPr>
          <a:xfrm>
            <a:off x="5194300" y="346075"/>
            <a:ext cx="1804670" cy="5879465"/>
          </a:xfrm>
          <a:prstGeom prst="rect">
            <a:avLst/>
          </a:prstGeom>
        </p:spPr>
      </p:pic>
      <p:sp>
        <p:nvSpPr>
          <p:cNvPr id="7" name="Synergistically utilize technically sound portals with frictionless chains. Dramatically customize…"/>
          <p:cNvSpPr txBox="1"/>
          <p:nvPr>
            <p:custDataLst>
              <p:tags r:id="rId5"/>
            </p:custDataLst>
          </p:nvPr>
        </p:nvSpPr>
        <p:spPr>
          <a:xfrm>
            <a:off x="2365095" y="4828157"/>
            <a:ext cx="7392364" cy="276860"/>
          </a:xfrm>
          <a:prstGeom prst="rect">
            <a:avLst/>
          </a:prstGeom>
          <a:ln w="12700">
            <a:miter lim="400000"/>
          </a:ln>
        </p:spPr>
        <p:txBody>
          <a:bodyPr wrap="square" lIns="0" tIns="0" rIns="0" bIns="0">
            <a:spAutoFit/>
          </a:bodyPr>
          <a:lstStyle/>
          <a:p>
            <a:pPr algn="ctr">
              <a:lnSpc>
                <a:spcPct val="150000"/>
              </a:lnSpc>
              <a:defRPr sz="2000" b="0">
                <a:solidFill>
                  <a:srgbClr val="1C1F25"/>
                </a:solidFill>
                <a:latin typeface="Roboto Bold"/>
                <a:ea typeface="Roboto Bold"/>
                <a:cs typeface="Roboto Bold"/>
                <a:sym typeface="Roboto Bold"/>
              </a:defRPr>
            </a:pPr>
            <a:r>
              <a:rPr lang="en-US" sz="1200" b="1" spc="300" dirty="0">
                <a:gradFill flip="none" rotWithShape="1">
                  <a:gsLst>
                    <a:gs pos="0">
                      <a:schemeClr val="accent4">
                        <a:lumMod val="40000"/>
                        <a:lumOff val="60000"/>
                      </a:schemeClr>
                    </a:gs>
                    <a:gs pos="100000">
                      <a:srgbClr val="CB9A51"/>
                    </a:gs>
                  </a:gsLst>
                  <a:lin ang="2700000" scaled="1"/>
                  <a:tileRect/>
                </a:gradFill>
                <a:effectLst>
                  <a:outerShdw blurRad="38100" dist="38100" dir="2700000" algn="tl">
                    <a:srgbClr val="000000">
                      <a:alpha val="43137"/>
                    </a:srgbClr>
                  </a:outerShdw>
                </a:effectLst>
                <a:latin typeface="微软雅黑" panose="020B0503020204020204" charset="-122"/>
                <a:ea typeface="微软雅黑" panose="020B0503020204020204" charset="-122"/>
                <a:sym typeface="Roboto Light"/>
              </a:rPr>
              <a:t>OPEN SECRET DIGITAL PEOPLE SERVICE PLATFORM</a:t>
            </a:r>
            <a:endParaRPr lang="en-US" sz="1200" b="1" spc="300" dirty="0">
              <a:gradFill flip="none" rotWithShape="1">
                <a:gsLst>
                  <a:gs pos="0">
                    <a:schemeClr val="accent4">
                      <a:lumMod val="40000"/>
                      <a:lumOff val="60000"/>
                    </a:schemeClr>
                  </a:gs>
                  <a:gs pos="100000">
                    <a:srgbClr val="CB9A51"/>
                  </a:gs>
                </a:gsLst>
                <a:lin ang="2700000" scaled="1"/>
                <a:tileRect/>
              </a:gradFill>
              <a:effectLst>
                <a:outerShdw blurRad="38100" dist="38100" dir="2700000" algn="tl">
                  <a:srgbClr val="000000">
                    <a:alpha val="43137"/>
                  </a:srgbClr>
                </a:outerShdw>
              </a:effectLst>
              <a:latin typeface="微软雅黑" panose="020B0503020204020204" charset="-122"/>
              <a:ea typeface="微软雅黑" panose="020B0503020204020204" charset="-122"/>
              <a:sym typeface="Roboto Light"/>
            </a:endParaRPr>
          </a:p>
        </p:txBody>
      </p:sp>
      <p:sp>
        <p:nvSpPr>
          <p:cNvPr id="14" name="iṩļïḓè"/>
          <p:cNvSpPr txBox="1"/>
          <p:nvPr>
            <p:custDataLst>
              <p:tags r:id="rId6"/>
            </p:custDataLst>
          </p:nvPr>
        </p:nvSpPr>
        <p:spPr bwMode="auto">
          <a:xfrm>
            <a:off x="4112895" y="4216400"/>
            <a:ext cx="3896995" cy="326390"/>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1600" b="1" spc="600" dirty="0">
                <a:solidFill>
                  <a:srgbClr val="192537"/>
                </a:solidFill>
                <a:latin typeface="微软雅黑" panose="020B0503020204020204" charset="-122"/>
                <a:ea typeface="微软雅黑" panose="020B0503020204020204" charset="-122"/>
                <a:cs typeface="微软雅黑" panose="020B0503020204020204" charset="-122"/>
              </a:rPr>
              <a:t>启迪文化智慧 探索科学奥秘</a:t>
            </a:r>
            <a:endParaRPr lang="en-US" altLang="zh-CN" sz="1600" b="1" spc="600" dirty="0">
              <a:solidFill>
                <a:srgbClr val="192537"/>
              </a:solidFill>
              <a:latin typeface="微软雅黑" panose="020B0503020204020204" charset="-122"/>
              <a:ea typeface="微软雅黑" panose="020B0503020204020204" charset="-122"/>
              <a:cs typeface="微软雅黑" panose="020B0503020204020204" charset="-122"/>
            </a:endParaRPr>
          </a:p>
        </p:txBody>
      </p:sp>
      <p:sp>
        <p:nvSpPr>
          <p:cNvPr id="35" name="椭圆 34"/>
          <p:cNvSpPr/>
          <p:nvPr>
            <p:custDataLst>
              <p:tags r:id="rId7"/>
            </p:custDataLst>
          </p:nvPr>
        </p:nvSpPr>
        <p:spPr>
          <a:xfrm>
            <a:off x="440690" y="6414135"/>
            <a:ext cx="130810" cy="130810"/>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endParaRPr>
          </a:p>
        </p:txBody>
      </p:sp>
      <p:cxnSp>
        <p:nvCxnSpPr>
          <p:cNvPr id="26" name="直接连接符 25"/>
          <p:cNvCxnSpPr/>
          <p:nvPr>
            <p:custDataLst>
              <p:tags r:id="rId8"/>
            </p:custDataLst>
          </p:nvPr>
        </p:nvCxnSpPr>
        <p:spPr>
          <a:xfrm flipH="1">
            <a:off x="506094" y="5689600"/>
            <a:ext cx="1021081" cy="0"/>
          </a:xfrm>
          <a:prstGeom prst="line">
            <a:avLst/>
          </a:prstGeom>
          <a:ln w="57150" cap="rnd">
            <a:gradFill>
              <a:gsLst>
                <a:gs pos="0">
                  <a:srgbClr val="E1A351"/>
                </a:gs>
                <a:gs pos="100000">
                  <a:srgbClr val="E1A351">
                    <a:alpha val="0"/>
                  </a:srgb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9"/>
            </p:custDataLst>
          </p:nvPr>
        </p:nvCxnSpPr>
        <p:spPr>
          <a:xfrm flipH="1">
            <a:off x="9443720" y="6636385"/>
            <a:ext cx="1544320" cy="0"/>
          </a:xfrm>
          <a:prstGeom prst="line">
            <a:avLst/>
          </a:prstGeom>
          <a:ln w="57150" cap="rnd">
            <a:gradFill>
              <a:gsLst>
                <a:gs pos="0">
                  <a:srgbClr val="E1A351"/>
                </a:gs>
                <a:gs pos="100000">
                  <a:srgbClr val="E1A351">
                    <a:alpha val="0"/>
                  </a:srgb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2" name="矩形 11" descr="7b0a2020202022776f7264617274223a20227b5c2269645c223a32353032343234312c5c227469645c223a31333532377d220a7d0a"/>
          <p:cNvSpPr/>
          <p:nvPr>
            <p:custDataLst>
              <p:tags r:id="rId10"/>
            </p:custDataLst>
          </p:nvPr>
        </p:nvSpPr>
        <p:spPr bwMode="auto">
          <a:xfrm>
            <a:off x="2622338" y="1977178"/>
            <a:ext cx="7297420" cy="1938020"/>
          </a:xfrm>
          <a:prstGeom prst="rect">
            <a:avLst/>
          </a:prstGeom>
        </p:spPr>
        <p:txBody>
          <a:bodyPr wrap="square">
            <a:spAutoFit/>
            <a:scene3d>
              <a:camera prst="obliqueBottomRight"/>
              <a:lightRig rig="glow" dir="t">
                <a:rot lat="0" lon="0" rev="0"/>
              </a:lightRig>
            </a:scene3d>
            <a:sp3d extrusionH="89647" contourW="2988">
              <a:extrusionClr>
                <a:srgbClr val="D72323"/>
              </a:extrusionClr>
            </a:sp3d>
          </a:bodyPr>
          <a:p>
            <a:pPr algn="ctr" defTabSz="914400"/>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虚</a:t>
            </a:r>
            <a:r>
              <a:rPr lang="en-US" altLang="zh-CN"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 </a:t>
            </a:r>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拟</a:t>
            </a:r>
            <a:r>
              <a:rPr lang="en-US" altLang="zh-CN"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 </a:t>
            </a:r>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数</a:t>
            </a:r>
            <a:r>
              <a:rPr lang="en-US" altLang="zh-CN"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 </a:t>
            </a:r>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字</a:t>
            </a:r>
            <a:r>
              <a:rPr lang="en-US" altLang="zh-CN"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 </a:t>
            </a:r>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人</a:t>
            </a:r>
            <a:endPar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endParaRPr>
          </a:p>
          <a:p>
            <a:pPr algn="ctr" defTabSz="914400"/>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产</a:t>
            </a:r>
            <a:r>
              <a:rPr lang="en-US" altLang="zh-CN"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 </a:t>
            </a:r>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品</a:t>
            </a:r>
            <a:r>
              <a:rPr lang="en-US" altLang="zh-CN"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 </a:t>
            </a:r>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方</a:t>
            </a:r>
            <a:r>
              <a:rPr lang="en-US" altLang="zh-CN"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 </a:t>
            </a:r>
            <a:r>
              <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rPr>
              <a:t>案</a:t>
            </a:r>
            <a:endParaRPr lang="zh-CN" altLang="en-US" sz="6000" b="1">
              <a:ln w="5976"/>
              <a:gradFill>
                <a:gsLst>
                  <a:gs pos="100000">
                    <a:srgbClr val="F5E3A6"/>
                  </a:gs>
                  <a:gs pos="0">
                    <a:srgbClr val="F66200"/>
                  </a:gs>
                </a:gsLst>
                <a:lin ang="16140000" scaled="0"/>
              </a:gradFill>
              <a:effectLst>
                <a:outerShdw dist="50800" dir="2700000" algn="tl" rotWithShape="0">
                  <a:schemeClr val="accent5">
                    <a:alpha val="79000"/>
                  </a:schemeClr>
                </a:outerShdw>
              </a:effectLst>
              <a:latin typeface="汉仪铸字美心体简" panose="00020600040101010101" charset="-122"/>
              <a:ea typeface="汉仪铸字美心体简" panose="00020600040101010101" charset="-122"/>
              <a:cs typeface="汉仪铸字美心体简" panose="00020600040101010101" charset="-122"/>
              <a:sym typeface="思源黑体 CN Normal" panose="020B0400000000000000" pitchFamily="34" charset="-122"/>
            </a:endParaRPr>
          </a:p>
        </p:txBody>
      </p:sp>
      <p:pic>
        <p:nvPicPr>
          <p:cNvPr id="15" name="图片 14" descr="0-启秘.数字人.图标"/>
          <p:cNvPicPr>
            <a:picLocks noChangeAspect="1"/>
          </p:cNvPicPr>
          <p:nvPr>
            <p:custDataLst>
              <p:tags r:id="rId11"/>
            </p:custDataLst>
          </p:nvPr>
        </p:nvPicPr>
        <p:blipFill>
          <a:blip r:embed="rId12"/>
          <a:stretch>
            <a:fillRect/>
          </a:stretch>
        </p:blipFill>
        <p:spPr>
          <a:xfrm>
            <a:off x="295063" y="164677"/>
            <a:ext cx="1050713" cy="1050713"/>
          </a:xfrm>
          <a:prstGeom prst="rect">
            <a:avLst/>
          </a:prstGeom>
          <a:effectLst>
            <a:glow>
              <a:schemeClr val="bg1">
                <a:alpha val="48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2" presetClass="entr" presetSubtype="2"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1000" fill="hold"/>
                                        <p:tgtEl>
                                          <p:spTgt spid="26"/>
                                        </p:tgtEl>
                                        <p:attrNameLst>
                                          <p:attrName>ppt_x</p:attrName>
                                        </p:attrNameLst>
                                      </p:cBhvr>
                                      <p:tavLst>
                                        <p:tav tm="0">
                                          <p:val>
                                            <p:strVal val="1+#ppt_w/2"/>
                                          </p:val>
                                        </p:tav>
                                        <p:tav tm="100000">
                                          <p:val>
                                            <p:strVal val="#ppt_x"/>
                                          </p:val>
                                        </p:tav>
                                      </p:tavLst>
                                    </p:anim>
                                    <p:anim calcmode="lin" valueType="num">
                                      <p:cBhvr additive="base">
                                        <p:cTn id="15" dur="1000" fill="hold"/>
                                        <p:tgtEl>
                                          <p:spTgt spid="26"/>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fill="hold"/>
                                        <p:tgtEl>
                                          <p:spTgt spid="9"/>
                                        </p:tgtEl>
                                        <p:attrNameLst>
                                          <p:attrName>ppt_x</p:attrName>
                                        </p:attrNameLst>
                                      </p:cBhvr>
                                      <p:tavLst>
                                        <p:tav tm="0">
                                          <p:val>
                                            <p:strVal val="1+#ppt_w/2"/>
                                          </p:val>
                                        </p:tav>
                                        <p:tav tm="100000">
                                          <p:val>
                                            <p:strVal val="#ppt_x"/>
                                          </p:val>
                                        </p:tav>
                                      </p:tavLst>
                                    </p:anim>
                                    <p:anim calcmode="lin" valueType="num">
                                      <p:cBhvr additive="base">
                                        <p:cTn id="19"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0" name="图片 9"/>
          <p:cNvPicPr>
            <a:picLocks noChangeAspect="1"/>
          </p:cNvPicPr>
          <p:nvPr/>
        </p:nvPicPr>
        <p:blipFill rotWithShape="1">
          <a:blip r:embed="rId1" cstate="screen"/>
          <a:srcRect/>
          <a:stretch>
            <a:fillRect/>
          </a:stretch>
        </p:blipFill>
        <p:spPr>
          <a:xfrm flipV="1">
            <a:off x="0" y="0"/>
            <a:ext cx="12192000" cy="6875362"/>
          </a:xfrm>
          <a:prstGeom prst="rect">
            <a:avLst/>
          </a:prstGeom>
        </p:spPr>
      </p:pic>
      <p:grpSp>
        <p:nvGrpSpPr>
          <p:cNvPr id="21" name="组合 20"/>
          <p:cNvGrpSpPr/>
          <p:nvPr/>
        </p:nvGrpSpPr>
        <p:grpSpPr>
          <a:xfrm>
            <a:off x="3128433" y="777663"/>
            <a:ext cx="6189980" cy="1809327"/>
            <a:chOff x="3456" y="1414"/>
            <a:chExt cx="7311" cy="2137"/>
          </a:xfrm>
        </p:grpSpPr>
        <p:sp>
          <p:nvSpPr>
            <p:cNvPr id="56" name="Title 1"/>
            <p:cNvSpPr txBox="1"/>
            <p:nvPr>
              <p:custDataLst>
                <p:tags r:id="rId2"/>
              </p:custDataLst>
            </p:nvPr>
          </p:nvSpPr>
          <p:spPr>
            <a:xfrm>
              <a:off x="3456" y="1414"/>
              <a:ext cx="7311" cy="1924"/>
            </a:xfr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dist"/>
              <a:r>
                <a:rPr lang="zh-CN" altLang="en-US" sz="8000" b="1" dirty="0">
                  <a:solidFill>
                    <a:srgbClr val="F1D48A"/>
                  </a:solidFill>
                  <a:latin typeface="微软雅黑" panose="020B0503020204020204" charset="-122"/>
                  <a:ea typeface="微软雅黑" panose="020B0503020204020204" charset="-122"/>
                  <a:cs typeface="Source Sans Pro" panose="020B0503030403020204" pitchFamily="34" charset="0"/>
                </a:rPr>
                <a:t>虚拟数字人</a:t>
              </a:r>
              <a:endParaRPr lang="zh-CN" altLang="en-US" sz="8000" b="1" dirty="0">
                <a:solidFill>
                  <a:srgbClr val="F1D48A"/>
                </a:solidFill>
                <a:latin typeface="微软雅黑" panose="020B0503020204020204" charset="-122"/>
                <a:ea typeface="微软雅黑" panose="020B0503020204020204" charset="-122"/>
                <a:cs typeface="Source Sans Pro" panose="020B0503030403020204" pitchFamily="34" charset="0"/>
              </a:endParaRPr>
            </a:p>
          </p:txBody>
        </p:sp>
        <p:sp>
          <p:nvSpPr>
            <p:cNvPr id="22" name="文本框 21"/>
            <p:cNvSpPr txBox="1"/>
            <p:nvPr>
              <p:custDataLst>
                <p:tags r:id="rId3"/>
              </p:custDataLst>
            </p:nvPr>
          </p:nvSpPr>
          <p:spPr>
            <a:xfrm>
              <a:off x="4132" y="2958"/>
              <a:ext cx="5959" cy="593"/>
            </a:xfrm>
            <a:prstGeom prst="rect">
              <a:avLst/>
            </a:prstGeom>
            <a:noFill/>
          </p:spPr>
          <p:txBody>
            <a:bodyPr wrap="square" rtlCol="0">
              <a:spAutoFit/>
            </a:bodyPr>
            <a:p>
              <a:r>
                <a:rPr lang="zh-CN" altLang="en-US" sz="2665">
                  <a:solidFill>
                    <a:srgbClr val="F1D48A"/>
                  </a:solidFill>
                  <a:latin typeface="微软雅黑" panose="020B0503020204020204" charset="-122"/>
                  <a:ea typeface="微软雅黑" panose="020B0503020204020204" charset="-122"/>
                </a:rPr>
                <a:t>VIRTUAL </a:t>
              </a:r>
              <a:r>
                <a:rPr lang="en-US" altLang="zh-CN" sz="2665">
                  <a:solidFill>
                    <a:srgbClr val="F1D48A"/>
                  </a:solidFill>
                  <a:latin typeface="微软雅黑" panose="020B0503020204020204" charset="-122"/>
                  <a:ea typeface="微软雅黑" panose="020B0503020204020204" charset="-122"/>
                </a:rPr>
                <a:t>  </a:t>
              </a:r>
              <a:r>
                <a:rPr lang="zh-CN" altLang="en-US" sz="2665">
                  <a:solidFill>
                    <a:srgbClr val="F1D48A"/>
                  </a:solidFill>
                  <a:latin typeface="微软雅黑" panose="020B0503020204020204" charset="-122"/>
                  <a:ea typeface="微软雅黑" panose="020B0503020204020204" charset="-122"/>
                </a:rPr>
                <a:t>DIGITAL </a:t>
              </a:r>
              <a:r>
                <a:rPr lang="en-US" altLang="zh-CN" sz="2665">
                  <a:solidFill>
                    <a:srgbClr val="F1D48A"/>
                  </a:solidFill>
                  <a:latin typeface="微软雅黑" panose="020B0503020204020204" charset="-122"/>
                  <a:ea typeface="微软雅黑" panose="020B0503020204020204" charset="-122"/>
                </a:rPr>
                <a:t>   </a:t>
              </a:r>
              <a:r>
                <a:rPr lang="zh-CN" altLang="en-US" sz="2665">
                  <a:solidFill>
                    <a:srgbClr val="F1D48A"/>
                  </a:solidFill>
                  <a:latin typeface="微软雅黑" panose="020B0503020204020204" charset="-122"/>
                  <a:ea typeface="微软雅黑" panose="020B0503020204020204" charset="-122"/>
                </a:rPr>
                <a:t>PERSON</a:t>
              </a:r>
              <a:endParaRPr lang="zh-CN" altLang="en-US" sz="2665">
                <a:solidFill>
                  <a:srgbClr val="F1D48A"/>
                </a:solidFill>
                <a:latin typeface="微软雅黑" panose="020B0503020204020204" charset="-122"/>
                <a:ea typeface="微软雅黑" panose="020B0503020204020204" charset="-122"/>
              </a:endParaRPr>
            </a:p>
          </p:txBody>
        </p:sp>
      </p:grpSp>
      <p:pic>
        <p:nvPicPr>
          <p:cNvPr id="19" name="图片 18" descr="nan2.0"/>
          <p:cNvPicPr>
            <a:picLocks noChangeAspect="1"/>
          </p:cNvPicPr>
          <p:nvPr/>
        </p:nvPicPr>
        <p:blipFill>
          <a:blip r:embed="rId4"/>
          <a:srcRect l="40974" r="40620" b="14997"/>
          <a:stretch>
            <a:fillRect/>
          </a:stretch>
        </p:blipFill>
        <p:spPr>
          <a:xfrm>
            <a:off x="7435215" y="1395095"/>
            <a:ext cx="1875790" cy="4876800"/>
          </a:xfrm>
          <a:prstGeom prst="rect">
            <a:avLst/>
          </a:prstGeom>
        </p:spPr>
      </p:pic>
      <p:pic>
        <p:nvPicPr>
          <p:cNvPr id="11" name="图片 10" descr="5b90bfee20e26b7c7852deaf88cd61dbd12be2391ccc5-M7MfEX_fw658"/>
          <p:cNvPicPr>
            <a:picLocks noChangeAspect="1"/>
          </p:cNvPicPr>
          <p:nvPr/>
        </p:nvPicPr>
        <p:blipFill>
          <a:blip r:embed="rId5"/>
          <a:srcRect l="27621" t="22944" r="56076" b="22892"/>
          <a:stretch>
            <a:fillRect/>
          </a:stretch>
        </p:blipFill>
        <p:spPr>
          <a:xfrm>
            <a:off x="2613025" y="1283970"/>
            <a:ext cx="2143125" cy="4752975"/>
          </a:xfrm>
          <a:prstGeom prst="rect">
            <a:avLst/>
          </a:prstGeom>
        </p:spPr>
      </p:pic>
      <p:pic>
        <p:nvPicPr>
          <p:cNvPr id="25" name="图片 24" descr="图片90"/>
          <p:cNvPicPr>
            <a:picLocks noChangeAspect="1"/>
          </p:cNvPicPr>
          <p:nvPr/>
        </p:nvPicPr>
        <p:blipFill>
          <a:blip r:embed="rId6"/>
          <a:srcRect b="11109"/>
          <a:stretch>
            <a:fillRect/>
          </a:stretch>
        </p:blipFill>
        <p:spPr>
          <a:xfrm>
            <a:off x="6215380" y="1160145"/>
            <a:ext cx="2000250" cy="4959350"/>
          </a:xfrm>
          <a:prstGeom prst="rect">
            <a:avLst/>
          </a:prstGeom>
        </p:spPr>
      </p:pic>
      <p:pic>
        <p:nvPicPr>
          <p:cNvPr id="15" name="图片 14" descr="4.01"/>
          <p:cNvPicPr>
            <a:picLocks noChangeAspect="1"/>
          </p:cNvPicPr>
          <p:nvPr>
            <p:custDataLst>
              <p:tags r:id="rId7"/>
            </p:custDataLst>
          </p:nvPr>
        </p:nvPicPr>
        <p:blipFill>
          <a:blip r:embed="rId8"/>
          <a:srcRect l="41505" r="40917" b="9312"/>
          <a:stretch>
            <a:fillRect/>
          </a:stretch>
        </p:blipFill>
        <p:spPr>
          <a:xfrm>
            <a:off x="4069715" y="1284605"/>
            <a:ext cx="1636395" cy="4752340"/>
          </a:xfrm>
          <a:prstGeom prst="rect">
            <a:avLst/>
          </a:prstGeom>
        </p:spPr>
      </p:pic>
      <p:pic>
        <p:nvPicPr>
          <p:cNvPr id="9" name="图片 8" descr="2.0"/>
          <p:cNvPicPr>
            <a:picLocks noChangeAspect="1"/>
          </p:cNvPicPr>
          <p:nvPr/>
        </p:nvPicPr>
        <p:blipFill>
          <a:blip r:embed="rId9"/>
          <a:srcRect l="42286" r="41698" b="10543"/>
          <a:stretch>
            <a:fillRect/>
          </a:stretch>
        </p:blipFill>
        <p:spPr>
          <a:xfrm>
            <a:off x="5191125" y="661670"/>
            <a:ext cx="1739265" cy="5467350"/>
          </a:xfrm>
          <a:prstGeom prst="rect">
            <a:avLst/>
          </a:prstGeom>
        </p:spPr>
      </p:pic>
      <p:cxnSp>
        <p:nvCxnSpPr>
          <p:cNvPr id="12" name="直接连接符 11"/>
          <p:cNvCxnSpPr/>
          <p:nvPr>
            <p:custDataLst>
              <p:tags r:id="rId10"/>
            </p:custDataLst>
          </p:nvPr>
        </p:nvCxnSpPr>
        <p:spPr>
          <a:xfrm flipH="1">
            <a:off x="709294" y="5496560"/>
            <a:ext cx="1021081" cy="0"/>
          </a:xfrm>
          <a:prstGeom prst="line">
            <a:avLst/>
          </a:prstGeom>
          <a:ln w="57150" cap="rnd">
            <a:gradFill>
              <a:gsLst>
                <a:gs pos="0">
                  <a:srgbClr val="E1A351"/>
                </a:gs>
                <a:gs pos="100000">
                  <a:srgbClr val="E1A351">
                    <a:alpha val="0"/>
                  </a:srgb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11"/>
            </p:custDataLst>
          </p:nvPr>
        </p:nvCxnSpPr>
        <p:spPr>
          <a:xfrm flipH="1">
            <a:off x="9646920" y="6443345"/>
            <a:ext cx="1544320" cy="0"/>
          </a:xfrm>
          <a:prstGeom prst="line">
            <a:avLst/>
          </a:prstGeom>
          <a:ln w="57150" cap="rnd">
            <a:gradFill>
              <a:gsLst>
                <a:gs pos="0">
                  <a:srgbClr val="E1A351"/>
                </a:gs>
                <a:gs pos="100000">
                  <a:srgbClr val="E1A351">
                    <a:alpha val="0"/>
                  </a:srgb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35" name="椭圆 34"/>
          <p:cNvSpPr/>
          <p:nvPr>
            <p:custDataLst>
              <p:tags r:id="rId12"/>
            </p:custDataLst>
          </p:nvPr>
        </p:nvSpPr>
        <p:spPr>
          <a:xfrm>
            <a:off x="643890" y="6221095"/>
            <a:ext cx="130810" cy="130810"/>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endParaRPr lang="zh-CN" altLang="en-US" b="1" spc="600" dirty="0">
              <a:solidFill>
                <a:srgbClr val="192537"/>
              </a:solidFill>
            </a:endParaRPr>
          </a:p>
        </p:txBody>
      </p:sp>
      <p:sp>
        <p:nvSpPr>
          <p:cNvPr id="38" name="圆角矩形 37"/>
          <p:cNvSpPr/>
          <p:nvPr>
            <p:custDataLst>
              <p:tags r:id="rId13"/>
            </p:custDataLst>
          </p:nvPr>
        </p:nvSpPr>
        <p:spPr>
          <a:xfrm>
            <a:off x="1993900" y="5246158"/>
            <a:ext cx="8379460" cy="883073"/>
          </a:xfrm>
          <a:prstGeom prst="roundRect">
            <a:avLst/>
          </a:prstGeom>
          <a:gradFill>
            <a:gsLst>
              <a:gs pos="0">
                <a:srgbClr val="FAEDCD">
                  <a:alpha val="80000"/>
                </a:srgbClr>
              </a:gs>
              <a:gs pos="100000">
                <a:srgbClr val="D9A052">
                  <a:alpha val="100000"/>
                </a:srgbClr>
              </a:gs>
            </a:gsLst>
            <a:lin ang="5400000" scaled="1"/>
          </a:gradFill>
          <a:ln w="66675" cmpd="sng">
            <a:solidFill>
              <a:srgbClr val="C38029"/>
            </a:solidFill>
            <a:prstDash val="solid"/>
          </a:ln>
          <a:effectLst>
            <a:glow rad="63500">
              <a:srgbClr val="375378">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文本框 38"/>
          <p:cNvSpPr txBox="1"/>
          <p:nvPr>
            <p:custDataLst>
              <p:tags r:id="rId14"/>
            </p:custDataLst>
          </p:nvPr>
        </p:nvSpPr>
        <p:spPr>
          <a:xfrm>
            <a:off x="2495127" y="5445972"/>
            <a:ext cx="7416800" cy="378460"/>
          </a:xfrm>
          <a:prstGeom prst="rect">
            <a:avLst/>
          </a:prstGeom>
          <a:noFill/>
        </p:spPr>
        <p:txBody>
          <a:bodyPr wrap="square" rtlCol="0">
            <a:spAutoFit/>
          </a:bodyPr>
          <a:p>
            <a:pPr algn="dist"/>
            <a:r>
              <a:rPr lang="zh-CN" altLang="en-US" sz="1865" b="1">
                <a:solidFill>
                  <a:schemeClr val="tx1">
                    <a:lumMod val="85000"/>
                    <a:lumOff val="15000"/>
                  </a:schemeClr>
                </a:solidFill>
              </a:rPr>
              <a:t>嗨，大家好我是启秘数字人平台推出的数字人，您的专属定制员工。</a:t>
            </a:r>
            <a:endParaRPr lang="zh-CN" altLang="en-US" sz="1865" b="1">
              <a:solidFill>
                <a:schemeClr val="tx1">
                  <a:lumMod val="85000"/>
                  <a:lumOff val="1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1+#ppt_w/2"/>
                                          </p:val>
                                        </p:tav>
                                        <p:tav tm="100000">
                                          <p:val>
                                            <p:strVal val="#ppt_x"/>
                                          </p:val>
                                        </p:tav>
                                      </p:tavLst>
                                    </p:anim>
                                    <p:anim calcmode="lin" valueType="num">
                                      <p:cBhvr additive="base">
                                        <p:cTn id="12"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0" name="图片 9"/>
          <p:cNvPicPr>
            <a:picLocks noChangeAspect="1"/>
          </p:cNvPicPr>
          <p:nvPr/>
        </p:nvPicPr>
        <p:blipFill rotWithShape="1">
          <a:blip r:embed="rId1" cstate="screen"/>
          <a:srcRect/>
          <a:stretch>
            <a:fillRect/>
          </a:stretch>
        </p:blipFill>
        <p:spPr>
          <a:xfrm flipV="1">
            <a:off x="0" y="0"/>
            <a:ext cx="12192000" cy="6875362"/>
          </a:xfrm>
          <a:prstGeom prst="rect">
            <a:avLst/>
          </a:prstGeom>
        </p:spPr>
      </p:pic>
      <p:cxnSp>
        <p:nvCxnSpPr>
          <p:cNvPr id="12" name="直接连接符 11"/>
          <p:cNvCxnSpPr/>
          <p:nvPr>
            <p:custDataLst>
              <p:tags r:id="rId2"/>
            </p:custDataLst>
          </p:nvPr>
        </p:nvCxnSpPr>
        <p:spPr>
          <a:xfrm flipH="1">
            <a:off x="506094" y="5374640"/>
            <a:ext cx="1021081" cy="0"/>
          </a:xfrm>
          <a:prstGeom prst="line">
            <a:avLst/>
          </a:prstGeom>
          <a:ln w="57150" cap="rnd">
            <a:gradFill>
              <a:gsLst>
                <a:gs pos="0">
                  <a:srgbClr val="E1A351"/>
                </a:gs>
                <a:gs pos="100000">
                  <a:srgbClr val="E1A351">
                    <a:alpha val="0"/>
                  </a:srgb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3"/>
            </p:custDataLst>
          </p:nvPr>
        </p:nvCxnSpPr>
        <p:spPr>
          <a:xfrm flipH="1">
            <a:off x="9443720" y="6321425"/>
            <a:ext cx="1544320" cy="0"/>
          </a:xfrm>
          <a:prstGeom prst="line">
            <a:avLst/>
          </a:prstGeom>
          <a:ln w="57150" cap="rnd">
            <a:gradFill>
              <a:gsLst>
                <a:gs pos="0">
                  <a:srgbClr val="E1A351"/>
                </a:gs>
                <a:gs pos="100000">
                  <a:srgbClr val="E1A351">
                    <a:alpha val="0"/>
                  </a:srgb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35" name="椭圆 34"/>
          <p:cNvSpPr/>
          <p:nvPr>
            <p:custDataLst>
              <p:tags r:id="rId4"/>
            </p:custDataLst>
          </p:nvPr>
        </p:nvSpPr>
        <p:spPr>
          <a:xfrm>
            <a:off x="440690" y="6099175"/>
            <a:ext cx="130810" cy="130810"/>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endParaRPr lang="zh-CN" altLang="en-US" b="1" spc="600" dirty="0">
              <a:solidFill>
                <a:srgbClr val="192537"/>
              </a:solidFill>
            </a:endParaRPr>
          </a:p>
        </p:txBody>
      </p:sp>
      <p:sp>
        <p:nvSpPr>
          <p:cNvPr id="26" name="矩形 25"/>
          <p:cNvSpPr/>
          <p:nvPr/>
        </p:nvSpPr>
        <p:spPr>
          <a:xfrm>
            <a:off x="2119630" y="611505"/>
            <a:ext cx="2560955" cy="2063750"/>
          </a:xfrm>
          <a:prstGeom prst="rect">
            <a:avLst/>
          </a:prstGeom>
          <a:blipFill rotWithShape="1">
            <a:blip r:embed="rId5"/>
            <a:stretch>
              <a:fillRect/>
            </a:stretch>
          </a:blipFill>
          <a:ln w="9525">
            <a:noFill/>
            <a:miter lim="800000"/>
          </a:ln>
        </p:spPr>
        <p:txBody>
          <a:bodyPr rtlCol="0" anchor="ctr"/>
          <a:p>
            <a:pPr algn="ctr"/>
            <a:endParaRPr lang="zh-CN" altLang="en-US" sz="2000" dirty="0" smtClean="0">
              <a:latin typeface="字魂105号-简雅黑" panose="00000500000000000000" pitchFamily="2" charset="-122"/>
              <a:ea typeface="字魂105号-简雅黑" panose="00000500000000000000" pitchFamily="2" charset="-122"/>
            </a:endParaRPr>
          </a:p>
        </p:txBody>
      </p:sp>
      <p:sp>
        <p:nvSpPr>
          <p:cNvPr id="29" name="矩形 28"/>
          <p:cNvSpPr/>
          <p:nvPr/>
        </p:nvSpPr>
        <p:spPr>
          <a:xfrm>
            <a:off x="4671060" y="611505"/>
            <a:ext cx="2560955" cy="2063750"/>
          </a:xfrm>
          <a:prstGeom prst="rect">
            <a:avLst/>
          </a:prstGeom>
          <a:blipFill rotWithShape="1">
            <a:blip r:embed="rId6"/>
            <a:stretch>
              <a:fillRect/>
            </a:stretch>
          </a:blipFill>
          <a:ln w="9525">
            <a:noFill/>
            <a:miter lim="800000"/>
          </a:ln>
        </p:spPr>
        <p:txBody>
          <a:bodyPr rtlCol="0" anchor="ctr"/>
          <a:p>
            <a:pPr algn="ctr"/>
            <a:endParaRPr lang="zh-CN" altLang="en-US" sz="2000" dirty="0" smtClean="0">
              <a:latin typeface="字魂105号-简雅黑" panose="00000500000000000000" pitchFamily="2" charset="-122"/>
              <a:ea typeface="字魂105号-简雅黑" panose="00000500000000000000" pitchFamily="2" charset="-122"/>
            </a:endParaRPr>
          </a:p>
        </p:txBody>
      </p:sp>
      <p:sp>
        <p:nvSpPr>
          <p:cNvPr id="31" name="矩形 30"/>
          <p:cNvSpPr/>
          <p:nvPr/>
        </p:nvSpPr>
        <p:spPr>
          <a:xfrm>
            <a:off x="7232015" y="611505"/>
            <a:ext cx="2560955" cy="2063750"/>
          </a:xfrm>
          <a:prstGeom prst="rect">
            <a:avLst/>
          </a:prstGeom>
          <a:blipFill rotWithShape="1">
            <a:blip r:embed="rId7"/>
            <a:stretch>
              <a:fillRect b="-11000"/>
            </a:stretch>
          </a:blipFill>
          <a:ln w="9525">
            <a:noFill/>
            <a:miter lim="800000"/>
          </a:ln>
        </p:spPr>
        <p:txBody>
          <a:bodyPr rtlCol="0" anchor="ctr"/>
          <a:p>
            <a:pPr algn="ctr"/>
            <a:endParaRPr lang="zh-CN" altLang="en-US" sz="2000" dirty="0" smtClean="0">
              <a:latin typeface="字魂105号-简雅黑" panose="00000500000000000000" pitchFamily="2" charset="-122"/>
              <a:ea typeface="字魂105号-简雅黑" panose="00000500000000000000" pitchFamily="2" charset="-122"/>
            </a:endParaRPr>
          </a:p>
        </p:txBody>
      </p:sp>
      <p:sp>
        <p:nvSpPr>
          <p:cNvPr id="33" name="矩形 32"/>
          <p:cNvSpPr/>
          <p:nvPr/>
        </p:nvSpPr>
        <p:spPr>
          <a:xfrm>
            <a:off x="2119630" y="2675255"/>
            <a:ext cx="2560955" cy="2063750"/>
          </a:xfrm>
          <a:prstGeom prst="rect">
            <a:avLst/>
          </a:prstGeom>
          <a:blipFill rotWithShape="1">
            <a:blip r:embed="rId8"/>
            <a:stretch>
              <a:fillRect t="-3000" b="-10000"/>
            </a:stretch>
          </a:blipFill>
          <a:ln w="9525">
            <a:noFill/>
            <a:miter lim="800000"/>
          </a:ln>
        </p:spPr>
        <p:txBody>
          <a:bodyPr rtlCol="0" anchor="ctr"/>
          <a:p>
            <a:pPr algn="ctr"/>
            <a:endParaRPr lang="zh-CN" altLang="en-US" sz="2000" dirty="0" smtClean="0">
              <a:latin typeface="字魂105号-简雅黑" panose="00000500000000000000" pitchFamily="2" charset="-122"/>
              <a:ea typeface="字魂105号-简雅黑" panose="00000500000000000000" pitchFamily="2" charset="-122"/>
            </a:endParaRPr>
          </a:p>
        </p:txBody>
      </p:sp>
      <p:sp>
        <p:nvSpPr>
          <p:cNvPr id="37" name="矩形 36"/>
          <p:cNvSpPr/>
          <p:nvPr/>
        </p:nvSpPr>
        <p:spPr>
          <a:xfrm>
            <a:off x="7232015" y="2675255"/>
            <a:ext cx="2560955" cy="2063750"/>
          </a:xfrm>
          <a:prstGeom prst="rect">
            <a:avLst/>
          </a:prstGeom>
          <a:blipFill rotWithShape="1">
            <a:blip r:embed="rId9"/>
            <a:stretch>
              <a:fillRect l="-5000" t="-5000" r="-10000" b="-9000"/>
            </a:stretch>
          </a:blipFill>
          <a:ln w="9525">
            <a:noFill/>
            <a:miter lim="800000"/>
          </a:ln>
        </p:spPr>
        <p:txBody>
          <a:bodyPr rtlCol="0" anchor="ctr"/>
          <a:p>
            <a:pPr algn="ctr"/>
            <a:endParaRPr lang="zh-CN" altLang="en-US" sz="2000" dirty="0" smtClean="0">
              <a:latin typeface="字魂105号-简雅黑" panose="00000500000000000000" pitchFamily="2" charset="-122"/>
              <a:ea typeface="字魂105号-简雅黑" panose="00000500000000000000" pitchFamily="2" charset="-122"/>
            </a:endParaRPr>
          </a:p>
        </p:txBody>
      </p:sp>
      <p:sp>
        <p:nvSpPr>
          <p:cNvPr id="38" name="圆角矩形 37"/>
          <p:cNvSpPr/>
          <p:nvPr>
            <p:custDataLst>
              <p:tags r:id="rId10"/>
            </p:custDataLst>
          </p:nvPr>
        </p:nvSpPr>
        <p:spPr>
          <a:xfrm>
            <a:off x="1790700" y="5215678"/>
            <a:ext cx="8379460" cy="883073"/>
          </a:xfrm>
          <a:prstGeom prst="roundRect">
            <a:avLst/>
          </a:prstGeom>
          <a:gradFill>
            <a:gsLst>
              <a:gs pos="0">
                <a:srgbClr val="FAEDCD"/>
              </a:gs>
              <a:gs pos="100000">
                <a:srgbClr val="D9A052"/>
              </a:gs>
            </a:gsLst>
            <a:lin ang="5400000" scaled="1"/>
          </a:gradFill>
          <a:ln w="66675" cmpd="sng">
            <a:solidFill>
              <a:srgbClr val="C38029"/>
            </a:solidFill>
            <a:prstDash val="solid"/>
          </a:ln>
          <a:effectLst>
            <a:glow rad="63500">
              <a:srgbClr val="375378">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文本框 38"/>
          <p:cNvSpPr txBox="1"/>
          <p:nvPr>
            <p:custDataLst>
              <p:tags r:id="rId11"/>
            </p:custDataLst>
          </p:nvPr>
        </p:nvSpPr>
        <p:spPr>
          <a:xfrm>
            <a:off x="2291927" y="5415492"/>
            <a:ext cx="7416800" cy="378460"/>
          </a:xfrm>
          <a:prstGeom prst="rect">
            <a:avLst/>
          </a:prstGeom>
          <a:noFill/>
        </p:spPr>
        <p:txBody>
          <a:bodyPr wrap="square" rtlCol="0">
            <a:spAutoFit/>
          </a:bodyPr>
          <a:p>
            <a:pPr algn="dist"/>
            <a:r>
              <a:rPr lang="zh-CN" altLang="en-US" sz="1865" b="1">
                <a:solidFill>
                  <a:schemeClr val="tx1">
                    <a:lumMod val="85000"/>
                    <a:lumOff val="15000"/>
                  </a:schemeClr>
                </a:solidFill>
              </a:rPr>
              <a:t>嗨，大家好我是启秘数字人平台推出的数字人，您的专属定制员工。</a:t>
            </a:r>
            <a:endParaRPr lang="zh-CN" altLang="en-US" sz="1865" b="1">
              <a:solidFill>
                <a:schemeClr val="tx1">
                  <a:lumMod val="85000"/>
                  <a:lumOff val="15000"/>
                </a:schemeClr>
              </a:solidFill>
            </a:endParaRPr>
          </a:p>
        </p:txBody>
      </p:sp>
      <p:pic>
        <p:nvPicPr>
          <p:cNvPr id="9" name="图片 8" descr="1689220272859"/>
          <p:cNvPicPr>
            <a:picLocks noChangeAspect="1"/>
          </p:cNvPicPr>
          <p:nvPr>
            <p:custDataLst>
              <p:tags r:id="rId12"/>
            </p:custDataLst>
          </p:nvPr>
        </p:nvPicPr>
        <p:blipFill>
          <a:blip r:embed="rId13"/>
          <a:srcRect t="5960" b="2232"/>
          <a:stretch>
            <a:fillRect/>
          </a:stretch>
        </p:blipFill>
        <p:spPr>
          <a:xfrm>
            <a:off x="4671695" y="2675255"/>
            <a:ext cx="2560320" cy="20637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1+#ppt_w/2"/>
                                          </p:val>
                                        </p:tav>
                                        <p:tav tm="100000">
                                          <p:val>
                                            <p:strVal val="#ppt_x"/>
                                          </p:val>
                                        </p:tav>
                                      </p:tavLst>
                                    </p:anim>
                                    <p:anim calcmode="lin" valueType="num">
                                      <p:cBhvr additive="base">
                                        <p:cTn id="12"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custDataLst>
              <p:tags r:id="rId1"/>
            </p:custDataLst>
          </p:nvPr>
        </p:nvPicPr>
        <p:blipFill rotWithShape="1">
          <a:blip r:embed="rId2" cstate="screen"/>
          <a:srcRect/>
          <a:stretch>
            <a:fillRect/>
          </a:stretch>
        </p:blipFill>
        <p:spPr>
          <a:xfrm flipV="1">
            <a:off x="0" y="0"/>
            <a:ext cx="12192000" cy="6875362"/>
          </a:xfrm>
          <a:prstGeom prst="rect">
            <a:avLst/>
          </a:prstGeom>
        </p:spPr>
      </p:pic>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 name="组合 13"/>
          <p:cNvGrpSpPr/>
          <p:nvPr/>
        </p:nvGrpSpPr>
        <p:grpSpPr>
          <a:xfrm>
            <a:off x="3799676" y="509671"/>
            <a:ext cx="4592650" cy="541889"/>
            <a:chOff x="3833179" y="509671"/>
            <a:chExt cx="4592650" cy="541889"/>
          </a:xfrm>
        </p:grpSpPr>
        <p:sp>
          <p:nvSpPr>
            <p:cNvPr id="26" name="矩形: 圆角 25"/>
            <p:cNvSpPr/>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产</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品</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架</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构</a:t>
              </a:r>
              <a:endParaRPr lang="zh-CN" altLang="en-US" sz="3200" b="1" dirty="0">
                <a:solidFill>
                  <a:srgbClr val="192537"/>
                </a:solidFill>
                <a:latin typeface="微软雅黑" panose="020B0503020204020204" charset="-122"/>
                <a:ea typeface="微软雅黑" panose="020B0503020204020204" charset="-122"/>
              </a:endParaRPr>
            </a:p>
          </p:txBody>
        </p:sp>
        <p:sp>
          <p:nvSpPr>
            <p:cNvPr id="27" name="椭圆 26"/>
            <p:cNvSpPr/>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30" name="椭圆 29"/>
            <p:cNvSpPr/>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64" name="textbox 78"/>
          <p:cNvSpPr/>
          <p:nvPr>
            <p:custDataLst>
              <p:tags r:id="rId3"/>
            </p:custDataLst>
          </p:nvPr>
        </p:nvSpPr>
        <p:spPr>
          <a:xfrm>
            <a:off x="728345" y="1259205"/>
            <a:ext cx="1828165" cy="553085"/>
          </a:xfrm>
          <a:prstGeom prst="roundRect">
            <a:avLst/>
          </a:prstGeom>
          <a:gradFill>
            <a:gsLst>
              <a:gs pos="0">
                <a:srgbClr val="D8B06F"/>
              </a:gs>
              <a:gs pos="100000">
                <a:srgbClr val="F0D389"/>
              </a:gs>
            </a:gsLst>
            <a:lin ang="1200000" scaled="1"/>
          </a:gradFill>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65" name="textbox 78"/>
          <p:cNvSpPr/>
          <p:nvPr>
            <p:custDataLst>
              <p:tags r:id="rId4"/>
            </p:custDataLst>
          </p:nvPr>
        </p:nvSpPr>
        <p:spPr>
          <a:xfrm>
            <a:off x="728345" y="1891030"/>
            <a:ext cx="1828165" cy="553085"/>
          </a:xfrm>
          <a:prstGeom prst="roundRect">
            <a:avLst/>
          </a:prstGeom>
          <a:gradFill>
            <a:gsLst>
              <a:gs pos="0">
                <a:srgbClr val="F4D78D"/>
              </a:gs>
              <a:gs pos="100000">
                <a:srgbClr val="D7AE6D"/>
              </a:gs>
            </a:gsLst>
            <a:lin ang="1200000" scaled="1"/>
          </a:gradFill>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66" name="textbox 78"/>
          <p:cNvSpPr/>
          <p:nvPr>
            <p:custDataLst>
              <p:tags r:id="rId5"/>
            </p:custDataLst>
          </p:nvPr>
        </p:nvSpPr>
        <p:spPr>
          <a:xfrm>
            <a:off x="728345" y="2522855"/>
            <a:ext cx="1828165" cy="553085"/>
          </a:xfrm>
          <a:prstGeom prst="roundRect">
            <a:avLst/>
          </a:prstGeom>
          <a:gradFill>
            <a:gsLst>
              <a:gs pos="0">
                <a:srgbClr val="D8B06F"/>
              </a:gs>
              <a:gs pos="100000">
                <a:srgbClr val="EECF87"/>
              </a:gs>
            </a:gsLst>
            <a:lin ang="1200000" scaled="1"/>
          </a:gradFill>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21" name="textbox 78"/>
          <p:cNvSpPr/>
          <p:nvPr>
            <p:custDataLst>
              <p:tags r:id="rId6"/>
            </p:custDataLst>
          </p:nvPr>
        </p:nvSpPr>
        <p:spPr>
          <a:xfrm>
            <a:off x="721995" y="3148965"/>
            <a:ext cx="1824355" cy="2373630"/>
          </a:xfrm>
          <a:custGeom>
            <a:avLst/>
            <a:gdLst>
              <a:gd name="connsiteX0" fmla="*/ 0 w 2027"/>
              <a:gd name="connsiteY0" fmla="*/ 260 h 2474"/>
              <a:gd name="connsiteX1" fmla="*/ 238 w 2027"/>
              <a:gd name="connsiteY1" fmla="*/ 0 h 2474"/>
              <a:gd name="connsiteX2" fmla="*/ 1834 w 2027"/>
              <a:gd name="connsiteY2" fmla="*/ 0 h 2474"/>
              <a:gd name="connsiteX3" fmla="*/ 2027 w 2027"/>
              <a:gd name="connsiteY3" fmla="*/ 260 h 2474"/>
              <a:gd name="connsiteX4" fmla="*/ 2027 w 2027"/>
              <a:gd name="connsiteY4" fmla="*/ 2309 h 2474"/>
              <a:gd name="connsiteX5" fmla="*/ 1699 w 2027"/>
              <a:gd name="connsiteY5" fmla="*/ 2474 h 2474"/>
              <a:gd name="connsiteX6" fmla="*/ 346 w 2027"/>
              <a:gd name="connsiteY6" fmla="*/ 2474 h 2474"/>
              <a:gd name="connsiteX7" fmla="*/ 12 w 2027"/>
              <a:gd name="connsiteY7" fmla="*/ 2275 h 2474"/>
              <a:gd name="connsiteX8" fmla="*/ 0 w 2027"/>
              <a:gd name="connsiteY8" fmla="*/ 260 h 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7" h="2475">
                <a:moveTo>
                  <a:pt x="0" y="260"/>
                </a:moveTo>
                <a:cubicBezTo>
                  <a:pt x="0" y="73"/>
                  <a:pt x="51" y="0"/>
                  <a:pt x="238" y="0"/>
                </a:cubicBezTo>
                <a:lnTo>
                  <a:pt x="1834" y="0"/>
                </a:lnTo>
                <a:cubicBezTo>
                  <a:pt x="2021" y="0"/>
                  <a:pt x="2027" y="73"/>
                  <a:pt x="2027" y="260"/>
                </a:cubicBezTo>
                <a:lnTo>
                  <a:pt x="2027" y="2309"/>
                </a:lnTo>
                <a:cubicBezTo>
                  <a:pt x="2027" y="2496"/>
                  <a:pt x="1886" y="2474"/>
                  <a:pt x="1699" y="2474"/>
                </a:cubicBezTo>
                <a:lnTo>
                  <a:pt x="346" y="2474"/>
                </a:lnTo>
                <a:cubicBezTo>
                  <a:pt x="159" y="2474"/>
                  <a:pt x="12" y="2462"/>
                  <a:pt x="12" y="2275"/>
                </a:cubicBezTo>
                <a:lnTo>
                  <a:pt x="0" y="260"/>
                </a:lnTo>
                <a:close/>
              </a:path>
            </a:pathLst>
          </a:custGeom>
          <a:gradFill>
            <a:gsLst>
              <a:gs pos="0">
                <a:srgbClr val="D7AE6D"/>
              </a:gs>
              <a:gs pos="100000">
                <a:srgbClr val="EECF87"/>
              </a:gs>
            </a:gsLst>
            <a:lin ang="5760000" scaled="1"/>
          </a:gradFill>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22" name="textbox 78"/>
          <p:cNvSpPr/>
          <p:nvPr>
            <p:custDataLst>
              <p:tags r:id="rId7"/>
            </p:custDataLst>
          </p:nvPr>
        </p:nvSpPr>
        <p:spPr>
          <a:xfrm>
            <a:off x="728345" y="5600065"/>
            <a:ext cx="1828165" cy="553085"/>
          </a:xfrm>
          <a:prstGeom prst="roundRect">
            <a:avLst/>
          </a:prstGeom>
          <a:gradFill>
            <a:gsLst>
              <a:gs pos="0">
                <a:srgbClr val="D7AE6D"/>
              </a:gs>
              <a:gs pos="100000">
                <a:srgbClr val="EBCC84"/>
              </a:gs>
            </a:gsLst>
            <a:lin ang="1200000" scaled="1"/>
          </a:gradFill>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23" name="textbox 78"/>
          <p:cNvSpPr/>
          <p:nvPr>
            <p:custDataLst>
              <p:tags r:id="rId8"/>
            </p:custDataLst>
          </p:nvPr>
        </p:nvSpPr>
        <p:spPr>
          <a:xfrm>
            <a:off x="2736215" y="1259205"/>
            <a:ext cx="8899525" cy="553085"/>
          </a:xfrm>
          <a:prstGeom prst="roundRect">
            <a:avLst/>
          </a:prstGeom>
          <a:solidFill>
            <a:srgbClr val="FEE498">
              <a:alpha val="60000"/>
            </a:srgbClr>
          </a:solidFill>
          <a:ln w="25400" cmpd="sng">
            <a:solidFill>
              <a:srgbClr val="D7AE6D"/>
            </a:solidFill>
            <a:prstDash val="dash"/>
          </a:ln>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24" name="textbox 78"/>
          <p:cNvSpPr/>
          <p:nvPr>
            <p:custDataLst>
              <p:tags r:id="rId9"/>
            </p:custDataLst>
          </p:nvPr>
        </p:nvSpPr>
        <p:spPr>
          <a:xfrm>
            <a:off x="2736215" y="1891030"/>
            <a:ext cx="8899525" cy="553085"/>
          </a:xfrm>
          <a:prstGeom prst="roundRect">
            <a:avLst/>
          </a:prstGeom>
          <a:solidFill>
            <a:srgbClr val="FEE498">
              <a:alpha val="60000"/>
            </a:srgbClr>
          </a:solidFill>
          <a:ln w="25400" cmpd="sng">
            <a:solidFill>
              <a:srgbClr val="C38029"/>
            </a:solidFill>
            <a:prstDash val="dash"/>
          </a:ln>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25" name="textbox 78"/>
          <p:cNvSpPr/>
          <p:nvPr>
            <p:custDataLst>
              <p:tags r:id="rId10"/>
            </p:custDataLst>
          </p:nvPr>
        </p:nvSpPr>
        <p:spPr>
          <a:xfrm>
            <a:off x="2736215" y="2522855"/>
            <a:ext cx="8899525" cy="553085"/>
          </a:xfrm>
          <a:prstGeom prst="roundRect">
            <a:avLst/>
          </a:prstGeom>
          <a:solidFill>
            <a:srgbClr val="FEE498">
              <a:alpha val="60000"/>
            </a:srgbClr>
          </a:solidFill>
          <a:ln w="25400" cmpd="sng">
            <a:solidFill>
              <a:srgbClr val="D7AF6E"/>
            </a:solidFill>
            <a:prstDash val="dash"/>
          </a:ln>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26" name="textbox 78"/>
          <p:cNvSpPr/>
          <p:nvPr>
            <p:custDataLst>
              <p:tags r:id="rId11"/>
            </p:custDataLst>
          </p:nvPr>
        </p:nvSpPr>
        <p:spPr>
          <a:xfrm>
            <a:off x="2743835" y="3148965"/>
            <a:ext cx="8907145" cy="2379345"/>
          </a:xfrm>
          <a:custGeom>
            <a:avLst/>
            <a:gdLst>
              <a:gd name="connsiteX0" fmla="*/ 12 w 9895"/>
              <a:gd name="connsiteY0" fmla="*/ 238 h 2481"/>
              <a:gd name="connsiteX1" fmla="*/ 405 w 9895"/>
              <a:gd name="connsiteY1" fmla="*/ 6 h 2481"/>
              <a:gd name="connsiteX2" fmla="*/ 9668 w 9895"/>
              <a:gd name="connsiteY2" fmla="*/ 0 h 2481"/>
              <a:gd name="connsiteX3" fmla="*/ 9879 w 9895"/>
              <a:gd name="connsiteY3" fmla="*/ 419 h 2481"/>
              <a:gd name="connsiteX4" fmla="*/ 9895 w 9895"/>
              <a:gd name="connsiteY4" fmla="*/ 2230 h 2481"/>
              <a:gd name="connsiteX5" fmla="*/ 9466 w 9895"/>
              <a:gd name="connsiteY5" fmla="*/ 2481 h 2481"/>
              <a:gd name="connsiteX6" fmla="*/ 405 w 9895"/>
              <a:gd name="connsiteY6" fmla="*/ 2481 h 2481"/>
              <a:gd name="connsiteX7" fmla="*/ 0 w 9895"/>
              <a:gd name="connsiteY7" fmla="*/ 2264 h 2481"/>
              <a:gd name="connsiteX8" fmla="*/ 12 w 9895"/>
              <a:gd name="connsiteY8" fmla="*/ 238 h 2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95" h="2481">
                <a:moveTo>
                  <a:pt x="12" y="238"/>
                </a:moveTo>
                <a:cubicBezTo>
                  <a:pt x="12" y="10"/>
                  <a:pt x="177" y="6"/>
                  <a:pt x="405" y="6"/>
                </a:cubicBezTo>
                <a:lnTo>
                  <a:pt x="9668" y="0"/>
                </a:lnTo>
                <a:cubicBezTo>
                  <a:pt x="9896" y="0"/>
                  <a:pt x="9879" y="191"/>
                  <a:pt x="9879" y="419"/>
                </a:cubicBezTo>
                <a:lnTo>
                  <a:pt x="9895" y="2230"/>
                </a:lnTo>
                <a:cubicBezTo>
                  <a:pt x="9895" y="2458"/>
                  <a:pt x="9694" y="2481"/>
                  <a:pt x="9466" y="2481"/>
                </a:cubicBezTo>
                <a:lnTo>
                  <a:pt x="405" y="2481"/>
                </a:lnTo>
                <a:cubicBezTo>
                  <a:pt x="177" y="2481"/>
                  <a:pt x="0" y="2492"/>
                  <a:pt x="0" y="2264"/>
                </a:cubicBezTo>
                <a:lnTo>
                  <a:pt x="12" y="238"/>
                </a:lnTo>
                <a:close/>
              </a:path>
            </a:pathLst>
          </a:custGeom>
          <a:solidFill>
            <a:srgbClr val="FEE498">
              <a:alpha val="60000"/>
            </a:srgbClr>
          </a:solidFill>
          <a:ln w="25400" cmpd="sng">
            <a:solidFill>
              <a:srgbClr val="C38029"/>
            </a:solidFill>
            <a:prstDash val="dash"/>
          </a:ln>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28" name="textbox 78"/>
          <p:cNvSpPr/>
          <p:nvPr>
            <p:custDataLst>
              <p:tags r:id="rId12"/>
            </p:custDataLst>
          </p:nvPr>
        </p:nvSpPr>
        <p:spPr>
          <a:xfrm>
            <a:off x="2736215" y="5605780"/>
            <a:ext cx="8899525" cy="553085"/>
          </a:xfrm>
          <a:prstGeom prst="roundRect">
            <a:avLst/>
          </a:prstGeom>
          <a:solidFill>
            <a:srgbClr val="FEE498">
              <a:alpha val="60000"/>
            </a:srgbClr>
          </a:solidFill>
          <a:ln w="25400" cmpd="sng">
            <a:solidFill>
              <a:srgbClr val="FEE498"/>
            </a:solidFill>
            <a:prstDash val="dash"/>
          </a:ln>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29" name="文本框 128"/>
          <p:cNvSpPr txBox="1"/>
          <p:nvPr>
            <p:custDataLst>
              <p:tags r:id="rId13"/>
            </p:custDataLst>
          </p:nvPr>
        </p:nvSpPr>
        <p:spPr>
          <a:xfrm>
            <a:off x="1051560" y="1351915"/>
            <a:ext cx="1814830" cy="368300"/>
          </a:xfrm>
          <a:prstGeom prst="rect">
            <a:avLst/>
          </a:prstGeom>
          <a:noFill/>
        </p:spPr>
        <p:txBody>
          <a:bodyPr wrap="square" rtlCol="0">
            <a:spAutoFit/>
          </a:bodyPr>
          <a:p>
            <a:r>
              <a:rPr lang="zh-CN" altLang="en-US" b="1">
                <a:solidFill>
                  <a:srgbClr val="192537"/>
                </a:solidFill>
                <a:latin typeface="微软雅黑" panose="020B0503020204020204" charset="-122"/>
                <a:ea typeface="微软雅黑" panose="020B0503020204020204" charset="-122"/>
              </a:rPr>
              <a:t>应用场景</a:t>
            </a:r>
            <a:endParaRPr lang="zh-CN" altLang="en-US" b="1">
              <a:solidFill>
                <a:srgbClr val="192537"/>
              </a:solidFill>
              <a:latin typeface="微软雅黑" panose="020B0503020204020204" charset="-122"/>
              <a:ea typeface="微软雅黑" panose="020B0503020204020204" charset="-122"/>
            </a:endParaRPr>
          </a:p>
        </p:txBody>
      </p:sp>
      <p:sp>
        <p:nvSpPr>
          <p:cNvPr id="130" name="文本框 129"/>
          <p:cNvSpPr txBox="1"/>
          <p:nvPr>
            <p:custDataLst>
              <p:tags r:id="rId14"/>
            </p:custDataLst>
          </p:nvPr>
        </p:nvSpPr>
        <p:spPr>
          <a:xfrm>
            <a:off x="1051560" y="1986915"/>
            <a:ext cx="1814830" cy="368300"/>
          </a:xfrm>
          <a:prstGeom prst="rect">
            <a:avLst/>
          </a:prstGeom>
          <a:noFill/>
        </p:spPr>
        <p:txBody>
          <a:bodyPr wrap="square" rtlCol="0">
            <a:spAutoFit/>
          </a:bodyPr>
          <a:p>
            <a:r>
              <a:rPr lang="zh-CN" altLang="en-US" b="1">
                <a:solidFill>
                  <a:srgbClr val="192537"/>
                </a:solidFill>
                <a:latin typeface="微软雅黑" panose="020B0503020204020204" charset="-122"/>
                <a:ea typeface="微软雅黑" panose="020B0503020204020204" charset="-122"/>
              </a:rPr>
              <a:t>方案形态</a:t>
            </a:r>
            <a:endParaRPr lang="zh-CN" altLang="en-US" b="1">
              <a:solidFill>
                <a:srgbClr val="192537"/>
              </a:solidFill>
              <a:latin typeface="微软雅黑" panose="020B0503020204020204" charset="-122"/>
              <a:ea typeface="微软雅黑" panose="020B0503020204020204" charset="-122"/>
            </a:endParaRPr>
          </a:p>
        </p:txBody>
      </p:sp>
      <p:sp>
        <p:nvSpPr>
          <p:cNvPr id="131" name="文本框 130"/>
          <p:cNvSpPr txBox="1"/>
          <p:nvPr>
            <p:custDataLst>
              <p:tags r:id="rId15"/>
            </p:custDataLst>
          </p:nvPr>
        </p:nvSpPr>
        <p:spPr>
          <a:xfrm>
            <a:off x="1051560" y="2621915"/>
            <a:ext cx="1814830" cy="368300"/>
          </a:xfrm>
          <a:prstGeom prst="rect">
            <a:avLst/>
          </a:prstGeom>
          <a:noFill/>
        </p:spPr>
        <p:txBody>
          <a:bodyPr wrap="square" rtlCol="0">
            <a:spAutoFit/>
          </a:bodyPr>
          <a:p>
            <a:r>
              <a:rPr lang="zh-CN" altLang="en-US" b="1">
                <a:solidFill>
                  <a:srgbClr val="192537"/>
                </a:solidFill>
                <a:latin typeface="微软雅黑" panose="020B0503020204020204" charset="-122"/>
                <a:ea typeface="微软雅黑" panose="020B0503020204020204" charset="-122"/>
              </a:rPr>
              <a:t>服务方式</a:t>
            </a:r>
            <a:endParaRPr lang="zh-CN" altLang="en-US" b="1">
              <a:solidFill>
                <a:srgbClr val="192537"/>
              </a:solidFill>
              <a:latin typeface="微软雅黑" panose="020B0503020204020204" charset="-122"/>
              <a:ea typeface="微软雅黑" panose="020B0503020204020204" charset="-122"/>
            </a:endParaRPr>
          </a:p>
        </p:txBody>
      </p:sp>
      <p:sp>
        <p:nvSpPr>
          <p:cNvPr id="132" name="文本框 131"/>
          <p:cNvSpPr txBox="1"/>
          <p:nvPr>
            <p:custDataLst>
              <p:tags r:id="rId16"/>
            </p:custDataLst>
          </p:nvPr>
        </p:nvSpPr>
        <p:spPr>
          <a:xfrm>
            <a:off x="1051560" y="4084955"/>
            <a:ext cx="1814830" cy="368300"/>
          </a:xfrm>
          <a:prstGeom prst="rect">
            <a:avLst/>
          </a:prstGeom>
          <a:noFill/>
        </p:spPr>
        <p:txBody>
          <a:bodyPr wrap="square" rtlCol="0">
            <a:spAutoFit/>
          </a:bodyPr>
          <a:p>
            <a:r>
              <a:rPr lang="zh-CN" altLang="en-US" b="1">
                <a:solidFill>
                  <a:srgbClr val="192537"/>
                </a:solidFill>
                <a:latin typeface="微软雅黑" panose="020B0503020204020204" charset="-122"/>
                <a:ea typeface="微软雅黑" panose="020B0503020204020204" charset="-122"/>
              </a:rPr>
              <a:t>核心功能</a:t>
            </a:r>
            <a:endParaRPr lang="zh-CN" altLang="en-US" b="1">
              <a:solidFill>
                <a:srgbClr val="192537"/>
              </a:solidFill>
              <a:latin typeface="微软雅黑" panose="020B0503020204020204" charset="-122"/>
              <a:ea typeface="微软雅黑" panose="020B0503020204020204" charset="-122"/>
            </a:endParaRPr>
          </a:p>
        </p:txBody>
      </p:sp>
      <p:sp>
        <p:nvSpPr>
          <p:cNvPr id="133" name="文本框 132"/>
          <p:cNvSpPr txBox="1"/>
          <p:nvPr>
            <p:custDataLst>
              <p:tags r:id="rId17"/>
            </p:custDataLst>
          </p:nvPr>
        </p:nvSpPr>
        <p:spPr>
          <a:xfrm>
            <a:off x="1051560" y="5668010"/>
            <a:ext cx="1356360" cy="368300"/>
          </a:xfrm>
          <a:prstGeom prst="rect">
            <a:avLst/>
          </a:prstGeom>
          <a:noFill/>
        </p:spPr>
        <p:txBody>
          <a:bodyPr wrap="square" rtlCol="0">
            <a:spAutoFit/>
          </a:bodyPr>
          <a:p>
            <a:r>
              <a:rPr lang="zh-CN" altLang="en-US" b="1">
                <a:solidFill>
                  <a:srgbClr val="192537"/>
                </a:solidFill>
                <a:latin typeface="微软雅黑" panose="020B0503020204020204" charset="-122"/>
                <a:ea typeface="微软雅黑" panose="020B0503020204020204" charset="-122"/>
              </a:rPr>
              <a:t>底层技术</a:t>
            </a:r>
            <a:endParaRPr lang="zh-CN" altLang="en-US" b="1">
              <a:solidFill>
                <a:srgbClr val="192537"/>
              </a:solidFill>
              <a:latin typeface="微软雅黑" panose="020B0503020204020204" charset="-122"/>
              <a:ea typeface="微软雅黑" panose="020B0503020204020204" charset="-122"/>
            </a:endParaRPr>
          </a:p>
        </p:txBody>
      </p:sp>
      <p:sp>
        <p:nvSpPr>
          <p:cNvPr id="134" name="文本框 133"/>
          <p:cNvSpPr txBox="1"/>
          <p:nvPr>
            <p:custDataLst>
              <p:tags r:id="rId18"/>
            </p:custDataLst>
          </p:nvPr>
        </p:nvSpPr>
        <p:spPr>
          <a:xfrm>
            <a:off x="2907665" y="1356360"/>
            <a:ext cx="1814830" cy="337185"/>
          </a:xfrm>
          <a:prstGeom prst="rect">
            <a:avLst/>
          </a:prstGeom>
          <a:noFill/>
        </p:spPr>
        <p:txBody>
          <a:bodyPr wrap="square" rtlCol="0">
            <a:spAutoFit/>
          </a:bodyPr>
          <a:p>
            <a:r>
              <a:rPr lang="zh-CN" altLang="en-US" sz="1600" b="1">
                <a:solidFill>
                  <a:srgbClr val="192537"/>
                </a:solidFill>
                <a:latin typeface="微软雅黑" panose="020B0503020204020204" charset="-122"/>
                <a:ea typeface="微软雅黑" panose="020B0503020204020204" charset="-122"/>
              </a:rPr>
              <a:t>虚拟迎宾</a:t>
            </a:r>
            <a:endParaRPr lang="zh-CN" altLang="en-US" sz="1600" b="1">
              <a:solidFill>
                <a:srgbClr val="192537"/>
              </a:solidFill>
              <a:latin typeface="微软雅黑" panose="020B0503020204020204" charset="-122"/>
              <a:ea typeface="微软雅黑" panose="020B0503020204020204" charset="-122"/>
            </a:endParaRPr>
          </a:p>
        </p:txBody>
      </p:sp>
      <p:sp>
        <p:nvSpPr>
          <p:cNvPr id="135" name="文本框 134"/>
          <p:cNvSpPr txBox="1"/>
          <p:nvPr>
            <p:custDataLst>
              <p:tags r:id="rId19"/>
            </p:custDataLst>
          </p:nvPr>
        </p:nvSpPr>
        <p:spPr>
          <a:xfrm>
            <a:off x="6146165" y="1356360"/>
            <a:ext cx="1814830" cy="337185"/>
          </a:xfrm>
          <a:prstGeom prst="rect">
            <a:avLst/>
          </a:prstGeom>
          <a:noFill/>
        </p:spPr>
        <p:txBody>
          <a:bodyPr wrap="square" rtlCol="0">
            <a:spAutoFit/>
          </a:bodyPr>
          <a:p>
            <a:r>
              <a:rPr lang="zh-CN" altLang="en-US" sz="1600" b="1">
                <a:solidFill>
                  <a:srgbClr val="192537"/>
                </a:solidFill>
                <a:latin typeface="微软雅黑" panose="020B0503020204020204" charset="-122"/>
                <a:ea typeface="微软雅黑" panose="020B0503020204020204" charset="-122"/>
              </a:rPr>
              <a:t>数字经理</a:t>
            </a:r>
            <a:endParaRPr lang="zh-CN" altLang="en-US" sz="1600" b="1">
              <a:solidFill>
                <a:srgbClr val="192537"/>
              </a:solidFill>
              <a:latin typeface="微软雅黑" panose="020B0503020204020204" charset="-122"/>
              <a:ea typeface="微软雅黑" panose="020B0503020204020204" charset="-122"/>
            </a:endParaRPr>
          </a:p>
        </p:txBody>
      </p:sp>
      <p:sp>
        <p:nvSpPr>
          <p:cNvPr id="136" name="文本框 135"/>
          <p:cNvSpPr txBox="1"/>
          <p:nvPr>
            <p:custDataLst>
              <p:tags r:id="rId20"/>
            </p:custDataLst>
          </p:nvPr>
        </p:nvSpPr>
        <p:spPr>
          <a:xfrm>
            <a:off x="2907665" y="2019935"/>
            <a:ext cx="8435975" cy="337185"/>
          </a:xfrm>
          <a:prstGeom prst="rect">
            <a:avLst/>
          </a:prstGeom>
          <a:noFill/>
        </p:spPr>
        <p:txBody>
          <a:bodyPr wrap="square" rtlCol="0">
            <a:spAutoFit/>
          </a:bodyPr>
          <a:p>
            <a:r>
              <a:rPr lang="zh-CN" altLang="en-US" sz="1600" b="1">
                <a:solidFill>
                  <a:srgbClr val="192537"/>
                </a:solidFill>
                <a:latin typeface="微软雅黑" panose="020B0503020204020204" charset="-122"/>
                <a:ea typeface="微软雅黑" panose="020B0503020204020204" charset="-122"/>
                <a:cs typeface="微软雅黑" panose="020B0503020204020204" charset="-122"/>
              </a:rPr>
              <a:t>ios   </a:t>
            </a:r>
            <a:r>
              <a:rPr lang="en-US" altLang="zh-CN" sz="1600" b="1">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b="1">
                <a:solidFill>
                  <a:srgbClr val="192537"/>
                </a:solidFill>
                <a:latin typeface="微软雅黑" panose="020B0503020204020204" charset="-122"/>
                <a:ea typeface="微软雅黑" panose="020B0503020204020204" charset="-122"/>
                <a:cs typeface="微软雅黑" panose="020B0503020204020204" charset="-122"/>
              </a:rPr>
              <a:t>Android </a:t>
            </a:r>
            <a:r>
              <a:rPr lang="en-US" altLang="zh-CN" sz="1600" b="1">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b="1">
                <a:solidFill>
                  <a:srgbClr val="192537"/>
                </a:solidFill>
                <a:latin typeface="微软雅黑" panose="020B0503020204020204" charset="-122"/>
                <a:ea typeface="微软雅黑" panose="020B0503020204020204" charset="-122"/>
                <a:cs typeface="微软雅黑" panose="020B0503020204020204" charset="-122"/>
              </a:rPr>
              <a:t> H5  </a:t>
            </a:r>
            <a:r>
              <a:rPr lang="en-US" altLang="zh-CN" sz="1600" b="1">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b="1">
                <a:solidFill>
                  <a:srgbClr val="192537"/>
                </a:solidFill>
                <a:latin typeface="微软雅黑" panose="020B0503020204020204" charset="-122"/>
                <a:ea typeface="微软雅黑" panose="020B0503020204020204" charset="-122"/>
                <a:cs typeface="微软雅黑" panose="020B0503020204020204" charset="-122"/>
              </a:rPr>
              <a:t>小程序 </a:t>
            </a:r>
            <a:r>
              <a:rPr lang="en-US" altLang="zh-CN" sz="1600" b="1">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b="1">
                <a:solidFill>
                  <a:srgbClr val="192537"/>
                </a:solidFill>
                <a:latin typeface="微软雅黑" panose="020B0503020204020204" charset="-122"/>
                <a:ea typeface="微软雅黑" panose="020B0503020204020204" charset="-122"/>
                <a:cs typeface="微软雅黑" panose="020B0503020204020204" charset="-122"/>
              </a:rPr>
              <a:t>Window  </a:t>
            </a:r>
            <a:r>
              <a:rPr lang="en-US" altLang="zh-CN" sz="1600" b="1">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b="1">
                <a:solidFill>
                  <a:srgbClr val="192537"/>
                </a:solidFill>
                <a:latin typeface="微软雅黑" panose="020B0503020204020204" charset="-122"/>
                <a:ea typeface="微软雅黑" panose="020B0503020204020204" charset="-122"/>
                <a:cs typeface="微软雅黑" panose="020B0503020204020204" charset="-122"/>
              </a:rPr>
              <a:t> Linux</a:t>
            </a:r>
            <a:endParaRPr lang="zh-CN" altLang="en-US" sz="1600" b="1">
              <a:solidFill>
                <a:srgbClr val="192537"/>
              </a:solidFill>
              <a:latin typeface="微软雅黑" panose="020B0503020204020204" charset="-122"/>
              <a:ea typeface="微软雅黑" panose="020B0503020204020204" charset="-122"/>
              <a:cs typeface="微软雅黑" panose="020B0503020204020204" charset="-122"/>
            </a:endParaRPr>
          </a:p>
        </p:txBody>
      </p:sp>
      <p:sp>
        <p:nvSpPr>
          <p:cNvPr id="137" name="文本框 136"/>
          <p:cNvSpPr txBox="1"/>
          <p:nvPr>
            <p:custDataLst>
              <p:tags r:id="rId21"/>
            </p:custDataLst>
          </p:nvPr>
        </p:nvSpPr>
        <p:spPr>
          <a:xfrm>
            <a:off x="2907665" y="2615565"/>
            <a:ext cx="8284210" cy="337185"/>
          </a:xfrm>
          <a:prstGeom prst="rect">
            <a:avLst/>
          </a:prstGeom>
          <a:noFill/>
        </p:spPr>
        <p:txBody>
          <a:bodyPr wrap="square" rtlCol="0">
            <a:spAutoFit/>
          </a:bodyPr>
          <a:p>
            <a:r>
              <a:rPr lang="zh-CN" altLang="en-US" sz="1600" b="1">
                <a:solidFill>
                  <a:srgbClr val="192537"/>
                </a:solidFill>
                <a:latin typeface="微软雅黑" panose="020B0503020204020204" charset="-122"/>
                <a:ea typeface="微软雅黑" panose="020B0503020204020204" charset="-122"/>
                <a:cs typeface="微软雅黑" panose="020B0503020204020204" charset="-122"/>
              </a:rPr>
              <a:t>标准SDK  </a:t>
            </a:r>
            <a:r>
              <a:rPr lang="en-US" altLang="zh-CN" sz="1600" b="1">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b="1">
                <a:solidFill>
                  <a:srgbClr val="192537"/>
                </a:solidFill>
                <a:latin typeface="微软雅黑" panose="020B0503020204020204" charset="-122"/>
                <a:ea typeface="微软雅黑" panose="020B0503020204020204" charset="-122"/>
                <a:cs typeface="微软雅黑" panose="020B0503020204020204" charset="-122"/>
              </a:rPr>
              <a:t>云端部署  </a:t>
            </a:r>
            <a:r>
              <a:rPr lang="en-US" altLang="zh-CN" sz="1600" b="1">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b="1">
                <a:solidFill>
                  <a:srgbClr val="192537"/>
                </a:solidFill>
                <a:latin typeface="微软雅黑" panose="020B0503020204020204" charset="-122"/>
                <a:ea typeface="微软雅黑" panose="020B0503020204020204" charset="-122"/>
                <a:cs typeface="微软雅黑" panose="020B0503020204020204" charset="-122"/>
              </a:rPr>
              <a:t>专属定制</a:t>
            </a:r>
            <a:endParaRPr lang="zh-CN" altLang="en-US" sz="1600" b="1">
              <a:solidFill>
                <a:srgbClr val="192537"/>
              </a:solidFill>
              <a:latin typeface="微软雅黑" panose="020B0503020204020204" charset="-122"/>
              <a:ea typeface="微软雅黑" panose="020B0503020204020204" charset="-122"/>
              <a:cs typeface="微软雅黑" panose="020B0503020204020204" charset="-122"/>
            </a:endParaRPr>
          </a:p>
        </p:txBody>
      </p:sp>
      <p:sp>
        <p:nvSpPr>
          <p:cNvPr id="138" name="文本框 137"/>
          <p:cNvSpPr txBox="1"/>
          <p:nvPr>
            <p:custDataLst>
              <p:tags r:id="rId22"/>
            </p:custDataLst>
          </p:nvPr>
        </p:nvSpPr>
        <p:spPr>
          <a:xfrm>
            <a:off x="3543935" y="3319780"/>
            <a:ext cx="7582535" cy="337185"/>
          </a:xfrm>
          <a:prstGeom prst="rect">
            <a:avLst/>
          </a:prstGeom>
          <a:noFill/>
        </p:spPr>
        <p:txBody>
          <a:bodyPr wrap="square" rtlCol="0">
            <a:spAutoFit/>
          </a:bodyPr>
          <a:p>
            <a:r>
              <a:rPr lang="zh-CN" altLang="en-US" sz="1600" b="1">
                <a:solidFill>
                  <a:srgbClr val="192537"/>
                </a:solidFill>
                <a:latin typeface="微软雅黑" panose="020B0503020204020204" charset="-122"/>
                <a:ea typeface="微软雅黑" panose="020B0503020204020204" charset="-122"/>
                <a:cs typeface="微软雅黑" panose="020B0503020204020204" charset="-122"/>
              </a:rPr>
              <a:t>形象创建与渲染 </a:t>
            </a:r>
            <a:r>
              <a:rPr lang="en-US" altLang="zh-CN" sz="1600" b="1">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b="1">
                <a:solidFill>
                  <a:srgbClr val="192537"/>
                </a:solidFill>
                <a:latin typeface="微软雅黑" panose="020B0503020204020204" charset="-122"/>
                <a:ea typeface="微软雅黑" panose="020B0503020204020204" charset="-122"/>
                <a:cs typeface="微软雅黑" panose="020B0503020204020204" charset="-122"/>
              </a:rPr>
              <a:t>形象驱动  </a:t>
            </a:r>
            <a:r>
              <a:rPr lang="en-US" altLang="zh-CN" sz="1600" b="1">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b="1">
                <a:solidFill>
                  <a:srgbClr val="192537"/>
                </a:solidFill>
                <a:latin typeface="微软雅黑" panose="020B0503020204020204" charset="-122"/>
                <a:ea typeface="微软雅黑" panose="020B0503020204020204" charset="-122"/>
                <a:cs typeface="微软雅黑" panose="020B0503020204020204" charset="-122"/>
              </a:rPr>
              <a:t>场景互动</a:t>
            </a:r>
            <a:endParaRPr lang="zh-CN" altLang="en-US" sz="1600" b="1">
              <a:solidFill>
                <a:srgbClr val="192537"/>
              </a:solidFill>
              <a:latin typeface="微软雅黑" panose="020B0503020204020204" charset="-122"/>
              <a:ea typeface="微软雅黑" panose="020B0503020204020204" charset="-122"/>
              <a:cs typeface="微软雅黑" panose="020B0503020204020204" charset="-122"/>
            </a:endParaRPr>
          </a:p>
        </p:txBody>
      </p:sp>
      <p:sp>
        <p:nvSpPr>
          <p:cNvPr id="139" name="textbox 78"/>
          <p:cNvSpPr/>
          <p:nvPr>
            <p:custDataLst>
              <p:tags r:id="rId23"/>
            </p:custDataLst>
          </p:nvPr>
        </p:nvSpPr>
        <p:spPr>
          <a:xfrm>
            <a:off x="3158490" y="3834765"/>
            <a:ext cx="2508885" cy="423545"/>
          </a:xfrm>
          <a:prstGeom prst="roundRect">
            <a:avLst/>
          </a:prstGeom>
          <a:solidFill>
            <a:schemeClr val="lt1"/>
          </a:solidFill>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40" name="textbox 78"/>
          <p:cNvSpPr/>
          <p:nvPr>
            <p:custDataLst>
              <p:tags r:id="rId24"/>
            </p:custDataLst>
          </p:nvPr>
        </p:nvSpPr>
        <p:spPr>
          <a:xfrm>
            <a:off x="5859780" y="3834765"/>
            <a:ext cx="2567940" cy="423545"/>
          </a:xfrm>
          <a:prstGeom prst="roundRect">
            <a:avLst/>
          </a:prstGeom>
          <a:solidFill>
            <a:schemeClr val="lt1"/>
          </a:solidFill>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41" name="textbox 78"/>
          <p:cNvSpPr/>
          <p:nvPr>
            <p:custDataLst>
              <p:tags r:id="rId25"/>
            </p:custDataLst>
          </p:nvPr>
        </p:nvSpPr>
        <p:spPr>
          <a:xfrm>
            <a:off x="8678545" y="3834765"/>
            <a:ext cx="2444750" cy="423545"/>
          </a:xfrm>
          <a:prstGeom prst="roundRect">
            <a:avLst/>
          </a:prstGeom>
          <a:solidFill>
            <a:schemeClr val="lt1"/>
          </a:solidFill>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42" name="textbox 78"/>
          <p:cNvSpPr/>
          <p:nvPr>
            <p:custDataLst>
              <p:tags r:id="rId26"/>
            </p:custDataLst>
          </p:nvPr>
        </p:nvSpPr>
        <p:spPr>
          <a:xfrm>
            <a:off x="3160395" y="4332605"/>
            <a:ext cx="2508885" cy="423545"/>
          </a:xfrm>
          <a:prstGeom prst="roundRect">
            <a:avLst/>
          </a:prstGeom>
          <a:solidFill>
            <a:schemeClr val="lt1"/>
          </a:solidFill>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43" name="textbox 78"/>
          <p:cNvSpPr/>
          <p:nvPr>
            <p:custDataLst>
              <p:tags r:id="rId27"/>
            </p:custDataLst>
          </p:nvPr>
        </p:nvSpPr>
        <p:spPr>
          <a:xfrm>
            <a:off x="5861685" y="4332605"/>
            <a:ext cx="2567940" cy="423545"/>
          </a:xfrm>
          <a:prstGeom prst="roundRect">
            <a:avLst/>
          </a:prstGeom>
          <a:solidFill>
            <a:schemeClr val="lt1"/>
          </a:solidFill>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44" name="textbox 78"/>
          <p:cNvSpPr/>
          <p:nvPr>
            <p:custDataLst>
              <p:tags r:id="rId28"/>
            </p:custDataLst>
          </p:nvPr>
        </p:nvSpPr>
        <p:spPr>
          <a:xfrm>
            <a:off x="8680450" y="4332605"/>
            <a:ext cx="2444750" cy="423545"/>
          </a:xfrm>
          <a:prstGeom prst="roundRect">
            <a:avLst/>
          </a:prstGeom>
          <a:solidFill>
            <a:schemeClr val="lt1"/>
          </a:solidFill>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45" name="textbox 78"/>
          <p:cNvSpPr/>
          <p:nvPr>
            <p:custDataLst>
              <p:tags r:id="rId29"/>
            </p:custDataLst>
          </p:nvPr>
        </p:nvSpPr>
        <p:spPr>
          <a:xfrm>
            <a:off x="3162300" y="4829810"/>
            <a:ext cx="2508885" cy="423545"/>
          </a:xfrm>
          <a:prstGeom prst="roundRect">
            <a:avLst/>
          </a:prstGeom>
          <a:solidFill>
            <a:schemeClr val="lt1"/>
          </a:solidFill>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46" name="textbox 78"/>
          <p:cNvSpPr/>
          <p:nvPr>
            <p:custDataLst>
              <p:tags r:id="rId30"/>
            </p:custDataLst>
          </p:nvPr>
        </p:nvSpPr>
        <p:spPr>
          <a:xfrm>
            <a:off x="5863590" y="4829810"/>
            <a:ext cx="2567940" cy="423545"/>
          </a:xfrm>
          <a:prstGeom prst="roundRect">
            <a:avLst/>
          </a:prstGeom>
          <a:solidFill>
            <a:schemeClr val="lt1"/>
          </a:solidFill>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47" name="textbox 78"/>
          <p:cNvSpPr/>
          <p:nvPr>
            <p:custDataLst>
              <p:tags r:id="rId31"/>
            </p:custDataLst>
          </p:nvPr>
        </p:nvSpPr>
        <p:spPr>
          <a:xfrm>
            <a:off x="8681720" y="4829810"/>
            <a:ext cx="2444750" cy="423545"/>
          </a:xfrm>
          <a:prstGeom prst="roundRect">
            <a:avLst/>
          </a:prstGeom>
          <a:solidFill>
            <a:schemeClr val="lt1"/>
          </a:solidFill>
        </p:spPr>
        <p:txBody>
          <a:bodyPr vert="horz" wrap="square" lIns="0" tIns="0" rIns="0" bIns="0"/>
          <a:p>
            <a:pPr algn="l" rtl="0" eaLnBrk="0">
              <a:lnSpc>
                <a:spcPct val="101000"/>
              </a:lnSpc>
            </a:pPr>
            <a:endParaRPr lang="en-US" altLang="en-US" sz="1000" dirty="0">
              <a:solidFill>
                <a:schemeClr val="dk1"/>
              </a:solidFill>
            </a:endParaRPr>
          </a:p>
          <a:p>
            <a:pPr algn="l" rtl="0" eaLnBrk="0">
              <a:lnSpc>
                <a:spcPct val="102000"/>
              </a:lnSpc>
            </a:pPr>
            <a:endParaRPr lang="en-US" altLang="en-US" sz="1000" dirty="0">
              <a:solidFill>
                <a:schemeClr val="dk1"/>
              </a:solidFill>
            </a:endParaRPr>
          </a:p>
          <a:p>
            <a:pPr marL="528955" algn="l" rtl="0" eaLnBrk="0">
              <a:lnSpc>
                <a:spcPct val="88000"/>
              </a:lnSpc>
              <a:tabLst>
                <a:tab pos="738505" algn="l"/>
              </a:tabLst>
            </a:pPr>
            <a:endParaRPr lang="en-US" altLang="en-US" sz="1000" dirty="0">
              <a:solidFill>
                <a:schemeClr val="dk1"/>
              </a:solidFill>
            </a:endParaRPr>
          </a:p>
        </p:txBody>
      </p:sp>
      <p:sp>
        <p:nvSpPr>
          <p:cNvPr id="148" name="文本框 147"/>
          <p:cNvSpPr txBox="1"/>
          <p:nvPr>
            <p:custDataLst>
              <p:tags r:id="rId32"/>
            </p:custDataLst>
          </p:nvPr>
        </p:nvSpPr>
        <p:spPr>
          <a:xfrm>
            <a:off x="3391535" y="3689985"/>
            <a:ext cx="8018145" cy="1571625"/>
          </a:xfrm>
          <a:prstGeom prst="rect">
            <a:avLst/>
          </a:prstGeom>
          <a:noFill/>
        </p:spPr>
        <p:txBody>
          <a:bodyPr wrap="square" rtlCol="0">
            <a:noAutofit/>
          </a:bodyPr>
          <a:p>
            <a:pPr algn="l">
              <a:lnSpc>
                <a:spcPct val="200000"/>
              </a:lnSpc>
            </a:pPr>
            <a:r>
              <a:rPr lang="zh-CN" altLang="en-US" sz="1600">
                <a:solidFill>
                  <a:schemeClr val="dk1"/>
                </a:solidFill>
                <a:latin typeface="微软雅黑" panose="020B0503020204020204" charset="-122"/>
                <a:ea typeface="微软雅黑" panose="020B0503020204020204" charset="-122"/>
                <a:cs typeface="微软雅黑" panose="020B0503020204020204" charset="-122"/>
              </a:rPr>
              <a:t>形象选择/定制          </a:t>
            </a:r>
            <a:r>
              <a:rPr lang="en-US" altLang="zh-CN" sz="1600">
                <a:solidFill>
                  <a:schemeClr val="dk1"/>
                </a:solidFill>
                <a:latin typeface="微软雅黑" panose="020B0503020204020204" charset="-122"/>
                <a:ea typeface="微软雅黑" panose="020B0503020204020204" charset="-122"/>
                <a:cs typeface="微软雅黑" panose="020B0503020204020204" charset="-122"/>
              </a:rPr>
              <a:t>                      </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口唇驱动         </a:t>
            </a:r>
            <a:r>
              <a:rPr lang="en-US" altLang="zh-CN" sz="1600">
                <a:solidFill>
                  <a:schemeClr val="dk1"/>
                </a:solidFill>
                <a:latin typeface="微软雅黑" panose="020B0503020204020204" charset="-122"/>
                <a:ea typeface="微软雅黑" panose="020B0503020204020204" charset="-122"/>
                <a:cs typeface="微软雅黑" panose="020B0503020204020204" charset="-122"/>
              </a:rPr>
              <a:t>                </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 </a:t>
            </a:r>
            <a:r>
              <a:rPr lang="en-US" altLang="zh-CN" sz="1600">
                <a:solidFill>
                  <a:schemeClr val="dk1"/>
                </a:solidFill>
                <a:latin typeface="微软雅黑" panose="020B0503020204020204" charset="-122"/>
                <a:ea typeface="微软雅黑" panose="020B0503020204020204" charset="-122"/>
                <a:cs typeface="微软雅黑" panose="020B0503020204020204" charset="-122"/>
              </a:rPr>
              <a:t> </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 文本播报</a:t>
            </a:r>
            <a:endParaRPr lang="zh-CN" altLang="en-US" sz="1600">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200000"/>
              </a:lnSpc>
            </a:pPr>
            <a:r>
              <a:rPr lang="zh-CN" altLang="en-US" sz="1600">
                <a:solidFill>
                  <a:schemeClr val="dk1"/>
                </a:solidFill>
                <a:latin typeface="微软雅黑" panose="020B0503020204020204" charset="-122"/>
                <a:ea typeface="微软雅黑" panose="020B0503020204020204" charset="-122"/>
                <a:cs typeface="微软雅黑" panose="020B0503020204020204" charset="-122"/>
              </a:rPr>
              <a:t>3D形象实时渲染        </a:t>
            </a:r>
            <a:r>
              <a:rPr lang="en-US" altLang="zh-CN" sz="1600">
                <a:solidFill>
                  <a:schemeClr val="dk1"/>
                </a:solidFill>
                <a:latin typeface="微软雅黑" panose="020B0503020204020204" charset="-122"/>
                <a:ea typeface="微软雅黑" panose="020B0503020204020204" charset="-122"/>
                <a:cs typeface="微软雅黑" panose="020B0503020204020204" charset="-122"/>
              </a:rPr>
              <a:t>                     </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动态表情                 </a:t>
            </a:r>
            <a:r>
              <a:rPr lang="en-US" altLang="zh-CN" sz="1600">
                <a:solidFill>
                  <a:schemeClr val="dk1"/>
                </a:solidFill>
                <a:latin typeface="微软雅黑" panose="020B0503020204020204" charset="-122"/>
                <a:ea typeface="微软雅黑" panose="020B0503020204020204" charset="-122"/>
                <a:cs typeface="微软雅黑" panose="020B0503020204020204" charset="-122"/>
              </a:rPr>
              <a:t>           </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语音对话</a:t>
            </a:r>
            <a:endParaRPr lang="zh-CN" altLang="en-US" sz="1600">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200000"/>
              </a:lnSpc>
            </a:pPr>
            <a:r>
              <a:rPr lang="zh-CN" altLang="en-US" sz="1600">
                <a:solidFill>
                  <a:schemeClr val="dk1"/>
                </a:solidFill>
                <a:latin typeface="微软雅黑" panose="020B0503020204020204" charset="-122"/>
                <a:ea typeface="微软雅黑" panose="020B0503020204020204" charset="-122"/>
                <a:cs typeface="微软雅黑" panose="020B0503020204020204" charset="-122"/>
              </a:rPr>
              <a:t>高性能物理仿真         </a:t>
            </a:r>
            <a:r>
              <a:rPr lang="en-US" altLang="zh-CN" sz="1600">
                <a:solidFill>
                  <a:schemeClr val="dk1"/>
                </a:solidFill>
                <a:latin typeface="微软雅黑" panose="020B0503020204020204" charset="-122"/>
                <a:ea typeface="微软雅黑" panose="020B0503020204020204" charset="-122"/>
                <a:cs typeface="微软雅黑" panose="020B0503020204020204" charset="-122"/>
              </a:rPr>
              <a:t>                     </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响应式动作             </a:t>
            </a:r>
            <a:r>
              <a:rPr lang="en-US" altLang="zh-CN" sz="1600">
                <a:solidFill>
                  <a:schemeClr val="dk1"/>
                </a:solidFill>
                <a:latin typeface="微软雅黑" panose="020B0503020204020204" charset="-122"/>
                <a:ea typeface="微软雅黑" panose="020B0503020204020204" charset="-122"/>
                <a:cs typeface="微软雅黑" panose="020B0503020204020204" charset="-122"/>
              </a:rPr>
              <a:t>            </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多模态交互</a:t>
            </a:r>
            <a:endParaRPr lang="zh-CN" altLang="en-US" sz="160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149" name="文本框 148"/>
          <p:cNvSpPr txBox="1"/>
          <p:nvPr>
            <p:custDataLst>
              <p:tags r:id="rId33"/>
            </p:custDataLst>
          </p:nvPr>
        </p:nvSpPr>
        <p:spPr>
          <a:xfrm>
            <a:off x="2907665" y="5648960"/>
            <a:ext cx="7894955" cy="337185"/>
          </a:xfrm>
          <a:prstGeom prst="rect">
            <a:avLst/>
          </a:prstGeom>
          <a:noFill/>
        </p:spPr>
        <p:txBody>
          <a:bodyPr wrap="square" rtlCol="0">
            <a:spAutoFit/>
          </a:bodyPr>
          <a:p>
            <a:r>
              <a:rPr lang="zh-CN" altLang="en-US" sz="1600">
                <a:solidFill>
                  <a:srgbClr val="192537"/>
                </a:solidFill>
                <a:latin typeface="微软雅黑" panose="020B0503020204020204" charset="-122"/>
                <a:ea typeface="微软雅黑" panose="020B0503020204020204" charset="-122"/>
                <a:cs typeface="微软雅黑" panose="020B0503020204020204" charset="-122"/>
              </a:rPr>
              <a:t>语音识别 </a:t>
            </a:r>
            <a:r>
              <a:rPr lang="en-US" altLang="zh-CN" sz="1600">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a:solidFill>
                  <a:srgbClr val="192537"/>
                </a:solidFill>
                <a:latin typeface="微软雅黑" panose="020B0503020204020204" charset="-122"/>
                <a:ea typeface="微软雅黑" panose="020B0503020204020204" charset="-122"/>
                <a:cs typeface="微软雅黑" panose="020B0503020204020204" charset="-122"/>
              </a:rPr>
              <a:t> 语义理解 </a:t>
            </a:r>
            <a:r>
              <a:rPr lang="en-US" altLang="zh-CN" sz="1600">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a:solidFill>
                  <a:srgbClr val="192537"/>
                </a:solidFill>
                <a:latin typeface="微软雅黑" panose="020B0503020204020204" charset="-122"/>
                <a:ea typeface="微软雅黑" panose="020B0503020204020204" charset="-122"/>
                <a:cs typeface="微软雅黑" panose="020B0503020204020204" charset="-122"/>
              </a:rPr>
              <a:t> 语音合成 </a:t>
            </a:r>
            <a:r>
              <a:rPr lang="en-US" altLang="zh-CN" sz="1600">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a:solidFill>
                  <a:srgbClr val="192537"/>
                </a:solidFill>
                <a:latin typeface="微软雅黑" panose="020B0503020204020204" charset="-122"/>
                <a:ea typeface="微软雅黑" panose="020B0503020204020204" charset="-122"/>
                <a:cs typeface="微软雅黑" panose="020B0503020204020204" charset="-122"/>
              </a:rPr>
              <a:t> 三维重建</a:t>
            </a:r>
            <a:r>
              <a:rPr lang="en-US" altLang="zh-CN" sz="1600">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a:solidFill>
                  <a:srgbClr val="192537"/>
                </a:solidFill>
                <a:latin typeface="微软雅黑" panose="020B0503020204020204" charset="-122"/>
                <a:ea typeface="微软雅黑" panose="020B0503020204020204" charset="-122"/>
                <a:cs typeface="微软雅黑" panose="020B0503020204020204" charset="-122"/>
              </a:rPr>
              <a:t>  物理仿真  </a:t>
            </a:r>
            <a:r>
              <a:rPr lang="en-US" altLang="zh-CN" sz="1600">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a:solidFill>
                  <a:srgbClr val="192537"/>
                </a:solidFill>
                <a:latin typeface="微软雅黑" panose="020B0503020204020204" charset="-122"/>
                <a:ea typeface="微软雅黑" panose="020B0503020204020204" charset="-122"/>
                <a:cs typeface="微软雅黑" panose="020B0503020204020204" charset="-122"/>
              </a:rPr>
              <a:t>渲染引擎  </a:t>
            </a:r>
            <a:r>
              <a:rPr lang="en-US" altLang="zh-CN" sz="1600">
                <a:solidFill>
                  <a:srgbClr val="192537"/>
                </a:solidFill>
                <a:latin typeface="微软雅黑" panose="020B0503020204020204" charset="-122"/>
                <a:ea typeface="微软雅黑" panose="020B0503020204020204" charset="-122"/>
                <a:cs typeface="微软雅黑" panose="020B0503020204020204" charset="-122"/>
              </a:rPr>
              <a:t>   </a:t>
            </a:r>
            <a:r>
              <a:rPr lang="zh-CN" altLang="en-US" sz="1600">
                <a:solidFill>
                  <a:srgbClr val="192537"/>
                </a:solidFill>
                <a:latin typeface="微软雅黑" panose="020B0503020204020204" charset="-122"/>
                <a:ea typeface="微软雅黑" panose="020B0503020204020204" charset="-122"/>
                <a:cs typeface="微软雅黑" panose="020B0503020204020204" charset="-122"/>
              </a:rPr>
              <a:t>智能驱动</a:t>
            </a:r>
            <a:endParaRPr lang="zh-CN" altLang="en-US" sz="1600">
              <a:solidFill>
                <a:srgbClr val="192537"/>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custDataLst>
              <p:tags r:id="rId34"/>
            </p:custDataLst>
          </p:nvPr>
        </p:nvSpPr>
        <p:spPr>
          <a:xfrm>
            <a:off x="9384665" y="1356360"/>
            <a:ext cx="1814830" cy="337185"/>
          </a:xfrm>
          <a:prstGeom prst="rect">
            <a:avLst/>
          </a:prstGeom>
          <a:noFill/>
        </p:spPr>
        <p:txBody>
          <a:bodyPr wrap="square" rtlCol="0">
            <a:spAutoFit/>
          </a:bodyPr>
          <a:p>
            <a:r>
              <a:rPr lang="zh-CN" altLang="en-US" sz="1600" b="1">
                <a:solidFill>
                  <a:srgbClr val="192537"/>
                </a:solidFill>
                <a:latin typeface="微软雅黑" panose="020B0503020204020204" charset="-122"/>
                <a:ea typeface="微软雅黑" panose="020B0503020204020204" charset="-122"/>
              </a:rPr>
              <a:t>文创数字化</a:t>
            </a:r>
            <a:endParaRPr lang="zh-CN" altLang="en-US" sz="1600" b="1">
              <a:solidFill>
                <a:srgbClr val="192537"/>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0" name="图片 9"/>
          <p:cNvPicPr>
            <a:picLocks noChangeAspect="1"/>
          </p:cNvPicPr>
          <p:nvPr/>
        </p:nvPicPr>
        <p:blipFill rotWithShape="1">
          <a:blip r:embed="rId1" cstate="screen"/>
          <a:srcRect/>
          <a:stretch>
            <a:fillRect/>
          </a:stretch>
        </p:blipFill>
        <p:spPr>
          <a:xfrm>
            <a:off x="0" y="0"/>
            <a:ext cx="12192000" cy="6875362"/>
          </a:xfrm>
          <a:prstGeom prst="rect">
            <a:avLst/>
          </a:prstGeom>
        </p:spPr>
      </p:pic>
      <p:cxnSp>
        <p:nvCxnSpPr>
          <p:cNvPr id="58" name="直接连接符 57"/>
          <p:cNvCxnSpPr/>
          <p:nvPr/>
        </p:nvCxnSpPr>
        <p:spPr>
          <a:xfrm>
            <a:off x="477777" y="504527"/>
            <a:ext cx="0" cy="1625600"/>
          </a:xfrm>
          <a:prstGeom prst="line">
            <a:avLst/>
          </a:prstGeom>
          <a:ln>
            <a:solidFill>
              <a:srgbClr val="FEE598"/>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519825" y="508843"/>
            <a:ext cx="400110" cy="2483744"/>
          </a:xfrm>
          <a:prstGeom prst="rect">
            <a:avLst/>
          </a:prstGeom>
          <a:noFill/>
        </p:spPr>
        <p:txBody>
          <a:bodyPr vert="eaVert" wrap="square" rtlCol="0">
            <a:spAutoFit/>
          </a:bodyPr>
          <a:lstStyle/>
          <a:p>
            <a:pPr algn="dist"/>
            <a:r>
              <a:rPr lang="en-US" altLang="zh-CN" sz="1400"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字魂105号-简雅黑" panose="00000500000000000000" pitchFamily="2" charset="-122"/>
                <a:ea typeface="字魂105号-简雅黑" panose="00000500000000000000" pitchFamily="2" charset="-122"/>
              </a:rPr>
              <a:t>BUSINESS PLAN</a:t>
            </a:r>
            <a:endParaRPr lang="en-US" altLang="zh-CN" sz="1400"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字魂105号-简雅黑" panose="00000500000000000000" pitchFamily="2" charset="-122"/>
              <a:ea typeface="字魂105号-简雅黑" panose="00000500000000000000" pitchFamily="2" charset="-122"/>
            </a:endParaRPr>
          </a:p>
        </p:txBody>
      </p:sp>
      <p:sp>
        <p:nvSpPr>
          <p:cNvPr id="61" name="椭圆 60"/>
          <p:cNvSpPr/>
          <p:nvPr/>
        </p:nvSpPr>
        <p:spPr>
          <a:xfrm>
            <a:off x="8262913" y="1568699"/>
            <a:ext cx="436428" cy="462513"/>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endParaRPr>
          </a:p>
        </p:txBody>
      </p:sp>
      <p:sp>
        <p:nvSpPr>
          <p:cNvPr id="62" name="文本框 61"/>
          <p:cNvSpPr txBox="1"/>
          <p:nvPr/>
        </p:nvSpPr>
        <p:spPr>
          <a:xfrm>
            <a:off x="5884267" y="1596747"/>
            <a:ext cx="3412070" cy="2646045"/>
          </a:xfrm>
          <a:prstGeom prst="rect">
            <a:avLst/>
          </a:prstGeom>
          <a:noFill/>
        </p:spPr>
        <p:txBody>
          <a:bodyPr wrap="square" rtlCol="0">
            <a:spAutoFit/>
          </a:bodyPr>
          <a:lstStyle/>
          <a:p>
            <a:r>
              <a:rPr lang="en-US" altLang="zh-CN" sz="166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01</a:t>
            </a:r>
            <a:endParaRPr lang="en-US" altLang="zh-CN" sz="166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5" name="文本框 64"/>
          <p:cNvSpPr txBox="1"/>
          <p:nvPr/>
        </p:nvSpPr>
        <p:spPr>
          <a:xfrm>
            <a:off x="1116186" y="4045279"/>
            <a:ext cx="5165106" cy="922020"/>
          </a:xfrm>
          <a:prstGeom prst="rect">
            <a:avLst/>
          </a:prstGeom>
          <a:noFill/>
        </p:spPr>
        <p:txBody>
          <a:bodyPr wrap="square" rtlCol="0">
            <a:spAutoFit/>
          </a:bodyPr>
          <a:lstStyle/>
          <a:p>
            <a:pPr algn="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虚</a:t>
            </a:r>
            <a:r>
              <a:rPr lang="en-US" altLang="zh-CN"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拟</a:t>
            </a:r>
            <a:r>
              <a:rPr lang="en-US" altLang="zh-CN"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迎</a:t>
            </a:r>
            <a:r>
              <a:rPr lang="en-US" altLang="zh-CN"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宾</a:t>
            </a:r>
            <a:endPar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9" name="矩形: 圆角 8"/>
          <p:cNvSpPr/>
          <p:nvPr/>
        </p:nvSpPr>
        <p:spPr>
          <a:xfrm>
            <a:off x="3761772" y="2673751"/>
            <a:ext cx="1979271" cy="923330"/>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en-US" altLang="zh-CN" sz="3600" b="1" spc="600" dirty="0">
                <a:solidFill>
                  <a:srgbClr val="192537"/>
                </a:solidFill>
              </a:rPr>
              <a:t>PART</a:t>
            </a:r>
            <a:endParaRPr lang="en-US" altLang="zh-CN" sz="3600" b="1" spc="600" dirty="0">
              <a:solidFill>
                <a:srgbClr val="192537"/>
              </a:solidFill>
            </a:endParaRPr>
          </a:p>
        </p:txBody>
      </p:sp>
      <p:sp>
        <p:nvSpPr>
          <p:cNvPr id="95" name="矩形 94"/>
          <p:cNvSpPr/>
          <p:nvPr>
            <p:custDataLst>
              <p:tags r:id="rId2"/>
            </p:custDataLst>
          </p:nvPr>
        </p:nvSpPr>
        <p:spPr>
          <a:xfrm>
            <a:off x="6309360" y="4481195"/>
            <a:ext cx="1986915" cy="34925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altLang="zh-CN" sz="1400" b="1" dirty="0">
                <a:solidFill>
                  <a:srgbClr val="DEB875"/>
                </a:solidFill>
                <a:latin typeface="微软雅黑" panose="020B0503020204020204" charset="-122"/>
                <a:ea typeface="微软雅黑" panose="020B0503020204020204" charset="-122"/>
                <a:cs typeface="+mn-ea"/>
                <a:sym typeface="+mn-lt"/>
              </a:rPr>
              <a:t>VIRTUAL WELCOME</a:t>
            </a:r>
            <a:endParaRPr lang="en-US" altLang="zh-CN" sz="1400" b="1" dirty="0">
              <a:solidFill>
                <a:srgbClr val="DEB875"/>
              </a:solidFill>
              <a:latin typeface="微软雅黑" panose="020B0503020204020204" charset="-122"/>
              <a:ea typeface="微软雅黑" panose="020B0503020204020204"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1000"/>
                                        <p:tgtEl>
                                          <p:spTgt spid="62"/>
                                        </p:tgtEl>
                                      </p:cBhvr>
                                    </p:animEffect>
                                    <p:anim calcmode="lin" valueType="num">
                                      <p:cBhvr>
                                        <p:cTn id="8" dur="1000" fill="hold"/>
                                        <p:tgtEl>
                                          <p:spTgt spid="62"/>
                                        </p:tgtEl>
                                        <p:attrNameLst>
                                          <p:attrName>ppt_x</p:attrName>
                                        </p:attrNameLst>
                                      </p:cBhvr>
                                      <p:tavLst>
                                        <p:tav tm="0">
                                          <p:val>
                                            <p:strVal val="#ppt_x"/>
                                          </p:val>
                                        </p:tav>
                                        <p:tav tm="100000">
                                          <p:val>
                                            <p:strVal val="#ppt_x"/>
                                          </p:val>
                                        </p:tav>
                                      </p:tavLst>
                                    </p:anim>
                                    <p:anim calcmode="lin" valueType="num">
                                      <p:cBhvr>
                                        <p:cTn id="9"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1000"/>
                                        <p:tgtEl>
                                          <p:spTgt spid="58"/>
                                        </p:tgtEl>
                                      </p:cBhvr>
                                    </p:animEffect>
                                    <p:anim calcmode="lin" valueType="num">
                                      <p:cBhvr>
                                        <p:cTn id="15" dur="1000" fill="hold"/>
                                        <p:tgtEl>
                                          <p:spTgt spid="58"/>
                                        </p:tgtEl>
                                        <p:attrNameLst>
                                          <p:attrName>ppt_x</p:attrName>
                                        </p:attrNameLst>
                                      </p:cBhvr>
                                      <p:tavLst>
                                        <p:tav tm="0">
                                          <p:val>
                                            <p:strVal val="#ppt_x"/>
                                          </p:val>
                                        </p:tav>
                                        <p:tav tm="100000">
                                          <p:val>
                                            <p:strVal val="#ppt_x"/>
                                          </p:val>
                                        </p:tav>
                                      </p:tavLst>
                                    </p:anim>
                                    <p:anim calcmode="lin" valueType="num">
                                      <p:cBhvr>
                                        <p:cTn id="16" dur="1000" fill="hold"/>
                                        <p:tgtEl>
                                          <p:spTgt spid="5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1000"/>
                                        <p:tgtEl>
                                          <p:spTgt spid="59"/>
                                        </p:tgtEl>
                                      </p:cBhvr>
                                    </p:animEffect>
                                    <p:anim calcmode="lin" valueType="num">
                                      <p:cBhvr>
                                        <p:cTn id="20" dur="1000" fill="hold"/>
                                        <p:tgtEl>
                                          <p:spTgt spid="59"/>
                                        </p:tgtEl>
                                        <p:attrNameLst>
                                          <p:attrName>ppt_x</p:attrName>
                                        </p:attrNameLst>
                                      </p:cBhvr>
                                      <p:tavLst>
                                        <p:tav tm="0">
                                          <p:val>
                                            <p:strVal val="#ppt_x"/>
                                          </p:val>
                                        </p:tav>
                                        <p:tav tm="100000">
                                          <p:val>
                                            <p:strVal val="#ppt_x"/>
                                          </p:val>
                                        </p:tav>
                                      </p:tavLst>
                                    </p:anim>
                                    <p:anim calcmode="lin" valueType="num">
                                      <p:cBhvr>
                                        <p:cTn id="21" dur="1000" fill="hold"/>
                                        <p:tgtEl>
                                          <p:spTgt spid="5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1000"/>
                                        <p:tgtEl>
                                          <p:spTgt spid="61"/>
                                        </p:tgtEl>
                                      </p:cBhvr>
                                    </p:animEffect>
                                    <p:anim calcmode="lin" valueType="num">
                                      <p:cBhvr>
                                        <p:cTn id="25" dur="1000" fill="hold"/>
                                        <p:tgtEl>
                                          <p:spTgt spid="61"/>
                                        </p:tgtEl>
                                        <p:attrNameLst>
                                          <p:attrName>ppt_x</p:attrName>
                                        </p:attrNameLst>
                                      </p:cBhvr>
                                      <p:tavLst>
                                        <p:tav tm="0">
                                          <p:val>
                                            <p:strVal val="#ppt_x"/>
                                          </p:val>
                                        </p:tav>
                                        <p:tav tm="100000">
                                          <p:val>
                                            <p:strVal val="#ppt_x"/>
                                          </p:val>
                                        </p:tav>
                                      </p:tavLst>
                                    </p:anim>
                                    <p:anim calcmode="lin" valueType="num">
                                      <p:cBhvr>
                                        <p:cTn id="26" dur="1000" fill="hold"/>
                                        <p:tgtEl>
                                          <p:spTgt spid="6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42" presetClass="entr" presetSubtype="0" fill="hold" grpId="0" nodeType="after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1000"/>
                                        <p:tgtEl>
                                          <p:spTgt spid="65"/>
                                        </p:tgtEl>
                                      </p:cBhvr>
                                    </p:animEffect>
                                    <p:anim calcmode="lin" valueType="num">
                                      <p:cBhvr>
                                        <p:cTn id="36" dur="1000" fill="hold"/>
                                        <p:tgtEl>
                                          <p:spTgt spid="65"/>
                                        </p:tgtEl>
                                        <p:attrNameLst>
                                          <p:attrName>ppt_x</p:attrName>
                                        </p:attrNameLst>
                                      </p:cBhvr>
                                      <p:tavLst>
                                        <p:tav tm="0">
                                          <p:val>
                                            <p:strVal val="#ppt_x"/>
                                          </p:val>
                                        </p:tav>
                                        <p:tav tm="100000">
                                          <p:val>
                                            <p:strVal val="#ppt_x"/>
                                          </p:val>
                                        </p:tav>
                                      </p:tavLst>
                                    </p:anim>
                                    <p:anim calcmode="lin" valueType="num">
                                      <p:cBhvr>
                                        <p:cTn id="37"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1" grpId="0" animBg="1"/>
      <p:bldP spid="62" grpId="0"/>
      <p:bldP spid="65" grpId="0"/>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custDataLst>
              <p:tags r:id="rId1"/>
            </p:custDataLst>
          </p:nvPr>
        </p:nvPicPr>
        <p:blipFill rotWithShape="1">
          <a:blip r:embed="rId2" cstate="screen"/>
          <a:srcRect/>
          <a:stretch>
            <a:fillRect/>
          </a:stretch>
        </p:blipFill>
        <p:spPr>
          <a:xfrm flipH="1">
            <a:off x="0" y="0"/>
            <a:ext cx="12192000" cy="6875362"/>
          </a:xfrm>
          <a:prstGeom prst="rect">
            <a:avLst/>
          </a:prstGeom>
        </p:spPr>
      </p:pic>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 name="组合 13"/>
          <p:cNvGrpSpPr/>
          <p:nvPr/>
        </p:nvGrpSpPr>
        <p:grpSpPr>
          <a:xfrm>
            <a:off x="3799676" y="509671"/>
            <a:ext cx="4592650" cy="541889"/>
            <a:chOff x="3833179" y="509671"/>
            <a:chExt cx="4592650" cy="541889"/>
          </a:xfrm>
        </p:grpSpPr>
        <p:sp>
          <p:nvSpPr>
            <p:cNvPr id="26" name="矩形: 圆角 25"/>
            <p:cNvSpPr/>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产</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品</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介</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绍</a:t>
              </a:r>
              <a:endParaRPr lang="zh-CN" altLang="en-US" sz="3200" b="1" dirty="0">
                <a:solidFill>
                  <a:srgbClr val="192537"/>
                </a:solidFill>
                <a:latin typeface="微软雅黑" panose="020B0503020204020204" charset="-122"/>
                <a:ea typeface="微软雅黑" panose="020B0503020204020204" charset="-122"/>
              </a:endParaRPr>
            </a:p>
          </p:txBody>
        </p:sp>
        <p:sp>
          <p:nvSpPr>
            <p:cNvPr id="27" name="椭圆 26"/>
            <p:cNvSpPr/>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30" name="椭圆 29"/>
            <p:cNvSpPr/>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cxnSp>
        <p:nvCxnSpPr>
          <p:cNvPr id="9" name="直接连接符 8"/>
          <p:cNvCxnSpPr/>
          <p:nvPr/>
        </p:nvCxnSpPr>
        <p:spPr>
          <a:xfrm rot="16200000" flipH="1">
            <a:off x="-144781" y="5900420"/>
            <a:ext cx="1021081" cy="0"/>
          </a:xfrm>
          <a:prstGeom prst="line">
            <a:avLst/>
          </a:prstGeom>
          <a:ln w="57150" cap="rnd">
            <a:gradFill>
              <a:gsLst>
                <a:gs pos="0">
                  <a:srgbClr val="E1A351"/>
                </a:gs>
                <a:gs pos="100000">
                  <a:srgbClr val="E1A351">
                    <a:alpha val="0"/>
                  </a:srgb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1" name="副标题 2"/>
          <p:cNvSpPr>
            <a:spLocks noGrp="1"/>
          </p:cNvSpPr>
          <p:nvPr>
            <p:custDataLst>
              <p:tags r:id="rId3"/>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01   </a:t>
            </a:r>
            <a:r>
              <a:rPr lang="zh-CN" altLang="en-US" sz="1800" b="1" kern="0" dirty="0">
                <a:solidFill>
                  <a:srgbClr val="F3D68C"/>
                </a:solidFill>
                <a:cs typeface="+mn-ea"/>
                <a:sym typeface="+mn-lt"/>
              </a:rPr>
              <a:t>虚拟迎宾</a:t>
            </a:r>
            <a:endParaRPr lang="zh-CN" altLang="en-US" sz="1800" b="1" kern="0" dirty="0">
              <a:solidFill>
                <a:srgbClr val="F3D68C"/>
              </a:solidFill>
              <a:cs typeface="+mn-ea"/>
              <a:sym typeface="+mn-lt"/>
            </a:endParaRPr>
          </a:p>
        </p:txBody>
      </p:sp>
      <p:sp>
        <p:nvSpPr>
          <p:cNvPr id="16" name="圆角矩形 21"/>
          <p:cNvSpPr/>
          <p:nvPr>
            <p:custDataLst>
              <p:tags r:id="rId4"/>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17" name="圆角矩形 20"/>
          <p:cNvSpPr/>
          <p:nvPr>
            <p:custDataLst>
              <p:tags r:id="rId5"/>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19" name="矩形: 剪去对角 518"/>
          <p:cNvSpPr/>
          <p:nvPr>
            <p:custDataLst>
              <p:tags r:id="rId6"/>
            </p:custDataLst>
          </p:nvPr>
        </p:nvSpPr>
        <p:spPr>
          <a:xfrm>
            <a:off x="1198880" y="2294255"/>
            <a:ext cx="4030980" cy="4003040"/>
          </a:xfrm>
          <a:prstGeom prst="snip2DiagRect">
            <a:avLst>
              <a:gd name="adj1" fmla="val 3789"/>
              <a:gd name="adj2" fmla="val 3195"/>
            </a:avLst>
          </a:prstGeom>
          <a:gradFill flip="none" rotWithShape="1">
            <a:gsLst>
              <a:gs pos="0">
                <a:srgbClr val="D7AF6E">
                  <a:alpha val="100000"/>
                </a:srgbClr>
              </a:gs>
              <a:gs pos="100000">
                <a:srgbClr val="F3D68C">
                  <a:alpha val="100000"/>
                </a:srgbClr>
              </a:gs>
            </a:gsLst>
            <a:lin ang="0" scaled="1"/>
            <a:tileRect/>
          </a:gradFill>
          <a:ln w="34925">
            <a:solidFill>
              <a:srgbClr val="FAEDCD"/>
            </a:solidFill>
          </a:ln>
          <a:effectLst/>
        </p:spPr>
        <p:txBody>
          <a:bodyPr rtlCol="0" anchor="ctr"/>
          <a:p>
            <a:pPr algn="ctr"/>
            <a:endParaRPr lang="zh-CN" altLang="en-US" kern="0" dirty="0">
              <a:solidFill>
                <a:prstClr val="black"/>
              </a:solidFill>
              <a:latin typeface="阿里巴巴普惠体 R" panose="00020600040101010101" charset="-122"/>
              <a:ea typeface="阿里巴巴普惠体 R" panose="00020600040101010101" charset="-122"/>
            </a:endParaRPr>
          </a:p>
        </p:txBody>
      </p:sp>
      <p:sp>
        <p:nvSpPr>
          <p:cNvPr id="520" name="梯形 519"/>
          <p:cNvSpPr/>
          <p:nvPr>
            <p:custDataLst>
              <p:tags r:id="rId7"/>
            </p:custDataLst>
          </p:nvPr>
        </p:nvSpPr>
        <p:spPr>
          <a:xfrm rot="16200000">
            <a:off x="5053965" y="2475230"/>
            <a:ext cx="196850" cy="42545"/>
          </a:xfrm>
          <a:prstGeom prst="trapezoid">
            <a:avLst>
              <a:gd name="adj" fmla="val 93471"/>
            </a:avLst>
          </a:prstGeom>
          <a:solidFill>
            <a:schemeClr val="tx1">
              <a:lumMod val="60000"/>
              <a:lumOff val="40000"/>
            </a:schemeClr>
          </a:solid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21" name="梯形 520"/>
          <p:cNvSpPr/>
          <p:nvPr>
            <p:custDataLst>
              <p:tags r:id="rId8"/>
            </p:custDataLst>
          </p:nvPr>
        </p:nvSpPr>
        <p:spPr>
          <a:xfrm rot="10800000">
            <a:off x="4960620" y="2371090"/>
            <a:ext cx="184150" cy="45720"/>
          </a:xfrm>
          <a:prstGeom prst="trapezoid">
            <a:avLst>
              <a:gd name="adj" fmla="val 93471"/>
            </a:avLst>
          </a:prstGeom>
          <a:solidFill>
            <a:schemeClr val="tx1">
              <a:lumMod val="60000"/>
              <a:lumOff val="40000"/>
            </a:schemeClr>
          </a:solid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18" name="组合 17"/>
          <p:cNvGrpSpPr/>
          <p:nvPr/>
        </p:nvGrpSpPr>
        <p:grpSpPr>
          <a:xfrm>
            <a:off x="1301115" y="2371090"/>
            <a:ext cx="212725" cy="223520"/>
            <a:chOff x="1521" y="3910"/>
            <a:chExt cx="335" cy="352"/>
          </a:xfrm>
        </p:grpSpPr>
        <p:sp>
          <p:nvSpPr>
            <p:cNvPr id="522" name="梯形 521"/>
            <p:cNvSpPr/>
            <p:nvPr>
              <p:custDataLst>
                <p:tags r:id="rId9"/>
              </p:custDataLst>
            </p:nvPr>
          </p:nvSpPr>
          <p:spPr>
            <a:xfrm rot="5400000" flipH="1">
              <a:off x="1399" y="4074"/>
              <a:ext cx="310" cy="67"/>
            </a:xfrm>
            <a:prstGeom prst="trapezoid">
              <a:avLst>
                <a:gd name="adj" fmla="val 93471"/>
              </a:avLst>
            </a:prstGeom>
            <a:solidFill>
              <a:schemeClr val="tx1">
                <a:lumMod val="60000"/>
                <a:lumOff val="40000"/>
              </a:schemeClr>
            </a:solid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23" name="梯形 522"/>
            <p:cNvSpPr/>
            <p:nvPr>
              <p:custDataLst>
                <p:tags r:id="rId10"/>
              </p:custDataLst>
            </p:nvPr>
          </p:nvSpPr>
          <p:spPr>
            <a:xfrm rot="10800000" flipH="1">
              <a:off x="1566" y="3910"/>
              <a:ext cx="290" cy="72"/>
            </a:xfrm>
            <a:prstGeom prst="trapezoid">
              <a:avLst>
                <a:gd name="adj" fmla="val 93471"/>
              </a:avLst>
            </a:prstGeom>
            <a:solidFill>
              <a:schemeClr val="tx1">
                <a:lumMod val="60000"/>
                <a:lumOff val="40000"/>
              </a:schemeClr>
            </a:solid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524" name="梯形 523"/>
          <p:cNvSpPr/>
          <p:nvPr>
            <p:custDataLst>
              <p:tags r:id="rId11"/>
            </p:custDataLst>
          </p:nvPr>
        </p:nvSpPr>
        <p:spPr>
          <a:xfrm rot="5400000" flipV="1">
            <a:off x="5030470" y="6094095"/>
            <a:ext cx="196850" cy="42545"/>
          </a:xfrm>
          <a:prstGeom prst="trapezoid">
            <a:avLst>
              <a:gd name="adj" fmla="val 93471"/>
            </a:avLst>
          </a:prstGeom>
          <a:solidFill>
            <a:schemeClr val="tx1">
              <a:lumMod val="60000"/>
              <a:lumOff val="40000"/>
            </a:schemeClr>
          </a:solid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25" name="梯形 524"/>
          <p:cNvSpPr/>
          <p:nvPr>
            <p:custDataLst>
              <p:tags r:id="rId12"/>
            </p:custDataLst>
          </p:nvPr>
        </p:nvSpPr>
        <p:spPr>
          <a:xfrm rot="10800000" flipV="1">
            <a:off x="4937125" y="6195695"/>
            <a:ext cx="184150" cy="45720"/>
          </a:xfrm>
          <a:prstGeom prst="trapezoid">
            <a:avLst>
              <a:gd name="adj" fmla="val 93471"/>
            </a:avLst>
          </a:prstGeom>
          <a:solidFill>
            <a:schemeClr val="tx1">
              <a:lumMod val="60000"/>
              <a:lumOff val="40000"/>
            </a:schemeClr>
          </a:solid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26" name="梯形 525"/>
          <p:cNvSpPr/>
          <p:nvPr>
            <p:custDataLst>
              <p:tags r:id="rId13"/>
            </p:custDataLst>
          </p:nvPr>
        </p:nvSpPr>
        <p:spPr>
          <a:xfrm rot="16200000" flipH="1" flipV="1">
            <a:off x="1174115" y="6094095"/>
            <a:ext cx="196850" cy="42545"/>
          </a:xfrm>
          <a:prstGeom prst="trapezoid">
            <a:avLst>
              <a:gd name="adj" fmla="val 93471"/>
            </a:avLst>
          </a:prstGeom>
          <a:solidFill>
            <a:schemeClr val="tx1">
              <a:lumMod val="60000"/>
              <a:lumOff val="40000"/>
            </a:schemeClr>
          </a:solid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27" name="梯形 526"/>
          <p:cNvSpPr/>
          <p:nvPr>
            <p:custDataLst>
              <p:tags r:id="rId14"/>
            </p:custDataLst>
          </p:nvPr>
        </p:nvSpPr>
        <p:spPr>
          <a:xfrm rot="10800000" flipH="1" flipV="1">
            <a:off x="1280795" y="6195695"/>
            <a:ext cx="184150" cy="45720"/>
          </a:xfrm>
          <a:prstGeom prst="trapezoid">
            <a:avLst>
              <a:gd name="adj" fmla="val 93471"/>
            </a:avLst>
          </a:prstGeom>
          <a:solidFill>
            <a:schemeClr val="tx1">
              <a:lumMod val="60000"/>
              <a:lumOff val="40000"/>
            </a:schemeClr>
          </a:solid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28" name="菱形 527"/>
          <p:cNvSpPr/>
          <p:nvPr>
            <p:custDataLst>
              <p:tags r:id="rId15"/>
            </p:custDataLst>
          </p:nvPr>
        </p:nvSpPr>
        <p:spPr>
          <a:xfrm>
            <a:off x="5203190" y="6297295"/>
            <a:ext cx="55880" cy="59690"/>
          </a:xfrm>
          <a:prstGeom prst="diamond">
            <a:avLst/>
          </a:prstGeom>
          <a:solidFill>
            <a:srgbClr val="F3D68C">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29" name="菱形 528"/>
          <p:cNvSpPr/>
          <p:nvPr>
            <p:custDataLst>
              <p:tags r:id="rId16"/>
            </p:custDataLst>
          </p:nvPr>
        </p:nvSpPr>
        <p:spPr>
          <a:xfrm>
            <a:off x="1143000" y="6297295"/>
            <a:ext cx="55880" cy="59690"/>
          </a:xfrm>
          <a:prstGeom prst="diamond">
            <a:avLst/>
          </a:prstGeom>
          <a:solidFill>
            <a:srgbClr val="F3D68C">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30" name="菱形 529"/>
          <p:cNvSpPr/>
          <p:nvPr>
            <p:custDataLst>
              <p:tags r:id="rId17"/>
            </p:custDataLst>
          </p:nvPr>
        </p:nvSpPr>
        <p:spPr>
          <a:xfrm>
            <a:off x="5226685" y="2261235"/>
            <a:ext cx="55880" cy="59690"/>
          </a:xfrm>
          <a:prstGeom prst="diamond">
            <a:avLst/>
          </a:prstGeom>
          <a:solidFill>
            <a:srgbClr val="F3D68C">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31" name="菱形 530"/>
          <p:cNvSpPr/>
          <p:nvPr>
            <p:custDataLst>
              <p:tags r:id="rId18"/>
            </p:custDataLst>
          </p:nvPr>
        </p:nvSpPr>
        <p:spPr>
          <a:xfrm>
            <a:off x="1192530" y="2261235"/>
            <a:ext cx="55880" cy="59690"/>
          </a:xfrm>
          <a:prstGeom prst="diamond">
            <a:avLst/>
          </a:prstGeom>
          <a:solidFill>
            <a:srgbClr val="F3D68C">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9" name="文本框 18"/>
          <p:cNvSpPr txBox="1"/>
          <p:nvPr>
            <p:custDataLst>
              <p:tags r:id="rId19"/>
            </p:custDataLst>
          </p:nvPr>
        </p:nvSpPr>
        <p:spPr>
          <a:xfrm>
            <a:off x="1411605" y="2387600"/>
            <a:ext cx="3549015" cy="3633470"/>
          </a:xfrm>
          <a:prstGeom prst="rect">
            <a:avLst/>
          </a:prstGeom>
          <a:noFill/>
        </p:spPr>
        <p:txBody>
          <a:bodyPr wrap="square" rtlCol="0">
            <a:noAutofit/>
          </a:bodyPr>
          <a:p>
            <a:pPr algn="just">
              <a:lnSpc>
                <a:spcPct val="190000"/>
              </a:lnSpc>
            </a:pPr>
            <a:r>
              <a:rPr lang="zh-CN" altLang="en-US" sz="14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虚拟迎宾依托启秘数字人平台技术超前沿的虚拟形象及口型生成、多端渲染、双模式驱动和深度学习技术，并借助APP、智慧大屏一体机</a:t>
            </a:r>
            <a:r>
              <a:rPr lang="en-US" altLang="zh-CN" sz="14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4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、全息屏、PC</a:t>
            </a:r>
            <a:r>
              <a:rPr lang="en-US" altLang="zh-CN" sz="14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4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、小程序、H5、智能音箱等终端展现形式，为用户提供无限接近真人的</a:t>
            </a:r>
            <a:r>
              <a:rPr lang="zh-CN" altLang="en-US" sz="1400" b="1">
                <a:solidFill>
                  <a:srgbClr val="2EA6AE"/>
                </a:solidFill>
                <a:latin typeface="微软雅黑" panose="020B0503020204020204" charset="-122"/>
                <a:ea typeface="微软雅黑" panose="020B0503020204020204" charset="-122"/>
                <a:cs typeface="微软雅黑" panose="020B0503020204020204" charset="-122"/>
                <a:sym typeface="+mn-ea"/>
              </a:rPr>
              <a:t>互动、咨询、讲解、客服、考勤、导览</a:t>
            </a:r>
            <a:r>
              <a:rPr lang="en-US" altLang="zh-CN" sz="14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4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等服务</a:t>
            </a: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400" b="1">
                <a:solidFill>
                  <a:srgbClr val="2EA6AE"/>
                </a:solidFill>
                <a:latin typeface="微软雅黑" panose="020B0503020204020204" charset="-122"/>
                <a:ea typeface="微软雅黑" panose="020B0503020204020204" charset="-122"/>
                <a:cs typeface="微软雅黑" panose="020B0503020204020204" charset="-122"/>
                <a:sym typeface="+mn-ea"/>
              </a:rPr>
              <a:t>具备人脸识别，远程配置，录入数据库，数据分析</a:t>
            </a:r>
            <a:r>
              <a:rPr lang="zh-CN" altLang="en-US" sz="14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，并且用户可以</a:t>
            </a:r>
            <a:r>
              <a:rPr lang="zh-CN" altLang="en-US" sz="1400" b="1">
                <a:solidFill>
                  <a:srgbClr val="2EA6AE"/>
                </a:solidFill>
                <a:latin typeface="微软雅黑" panose="020B0503020204020204" charset="-122"/>
                <a:ea typeface="微软雅黑" panose="020B0503020204020204" charset="-122"/>
                <a:cs typeface="微软雅黑" panose="020B0503020204020204" charset="-122"/>
                <a:sym typeface="+mn-ea"/>
              </a:rPr>
              <a:t>进行远程设计和管理</a:t>
            </a:r>
            <a:r>
              <a:rPr lang="zh-CN" altLang="en-US" sz="14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等技术实现。</a:t>
            </a:r>
            <a:endParaRPr lang="zh-CN" altLang="en-US" sz="1400" b="1">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91" name="PA-任意多边形 3"/>
          <p:cNvSpPr/>
          <p:nvPr>
            <p:custDataLst>
              <p:tags r:id="rId20"/>
            </p:custDataLst>
          </p:nvPr>
        </p:nvSpPr>
        <p:spPr>
          <a:xfrm>
            <a:off x="7900035" y="1323975"/>
            <a:ext cx="3131820" cy="2089785"/>
          </a:xfrm>
          <a:custGeom>
            <a:avLst/>
            <a:gdLst>
              <a:gd name="connsiteX0" fmla="*/ 5054600 w 5054600"/>
              <a:gd name="connsiteY0" fmla="*/ 2527300 h 3545575"/>
              <a:gd name="connsiteX1" fmla="*/ 4840385 w 5054600"/>
              <a:gd name="connsiteY1" fmla="*/ 3545575 h 3545575"/>
              <a:gd name="connsiteX2" fmla="*/ 4581828 w 5054600"/>
              <a:gd name="connsiteY2" fmla="*/ 3431752 h 3545575"/>
              <a:gd name="connsiteX3" fmla="*/ 4772098 w 5054600"/>
              <a:gd name="connsiteY3" fmla="*/ 2527300 h 3545575"/>
              <a:gd name="connsiteX4" fmla="*/ 214215 w 5054600"/>
              <a:gd name="connsiteY4" fmla="*/ 1509025 h 3545575"/>
              <a:gd name="connsiteX5" fmla="*/ 472772 w 5054600"/>
              <a:gd name="connsiteY5" fmla="*/ 1622848 h 3545575"/>
              <a:gd name="connsiteX6" fmla="*/ 282502 w 5054600"/>
              <a:gd name="connsiteY6" fmla="*/ 2527300 h 3545575"/>
              <a:gd name="connsiteX7" fmla="*/ 0 w 5054600"/>
              <a:gd name="connsiteY7" fmla="*/ 2527300 h 3545575"/>
              <a:gd name="connsiteX8" fmla="*/ 214215 w 5054600"/>
              <a:gd name="connsiteY8" fmla="*/ 1509025 h 3545575"/>
              <a:gd name="connsiteX9" fmla="*/ 4716006 w 5054600"/>
              <a:gd name="connsiteY9" fmla="*/ 1263650 h 3545575"/>
              <a:gd name="connsiteX10" fmla="*/ 5039628 w 5054600"/>
              <a:gd name="connsiteY10" fmla="*/ 2252610 h 3545575"/>
              <a:gd name="connsiteX11" fmla="*/ 4758799 w 5054600"/>
              <a:gd name="connsiteY11" fmla="*/ 2283314 h 3545575"/>
              <a:gd name="connsiteX12" fmla="*/ 4471352 w 5054600"/>
              <a:gd name="connsiteY12" fmla="*/ 1404901 h 3545575"/>
              <a:gd name="connsiteX13" fmla="*/ 1033247 w 5054600"/>
              <a:gd name="connsiteY13" fmla="*/ 488905 h 3545575"/>
              <a:gd name="connsiteX14" fmla="*/ 1200252 w 5054600"/>
              <a:gd name="connsiteY14" fmla="*/ 716758 h 3545575"/>
              <a:gd name="connsiteX15" fmla="*/ 583248 w 5054600"/>
              <a:gd name="connsiteY15" fmla="*/ 1404901 h 3545575"/>
              <a:gd name="connsiteX16" fmla="*/ 338594 w 5054600"/>
              <a:gd name="connsiteY16" fmla="*/ 1263650 h 3545575"/>
              <a:gd name="connsiteX17" fmla="*/ 1033247 w 5054600"/>
              <a:gd name="connsiteY17" fmla="*/ 488905 h 3545575"/>
              <a:gd name="connsiteX18" fmla="*/ 3790950 w 5054600"/>
              <a:gd name="connsiteY18" fmla="*/ 338594 h 3545575"/>
              <a:gd name="connsiteX19" fmla="*/ 4565695 w 5054600"/>
              <a:gd name="connsiteY19" fmla="*/ 1033247 h 3545575"/>
              <a:gd name="connsiteX20" fmla="*/ 4337842 w 5054600"/>
              <a:gd name="connsiteY20" fmla="*/ 1200252 h 3545575"/>
              <a:gd name="connsiteX21" fmla="*/ 3649699 w 5054600"/>
              <a:gd name="connsiteY21" fmla="*/ 583248 h 3545575"/>
              <a:gd name="connsiteX22" fmla="*/ 2252610 w 5054600"/>
              <a:gd name="connsiteY22" fmla="*/ 14972 h 3545575"/>
              <a:gd name="connsiteX23" fmla="*/ 2283314 w 5054600"/>
              <a:gd name="connsiteY23" fmla="*/ 295801 h 3545575"/>
              <a:gd name="connsiteX24" fmla="*/ 1404901 w 5054600"/>
              <a:gd name="connsiteY24" fmla="*/ 583248 h 3545575"/>
              <a:gd name="connsiteX25" fmla="*/ 1263650 w 5054600"/>
              <a:gd name="connsiteY25" fmla="*/ 338594 h 3545575"/>
              <a:gd name="connsiteX26" fmla="*/ 2252610 w 5054600"/>
              <a:gd name="connsiteY26" fmla="*/ 14972 h 3545575"/>
              <a:gd name="connsiteX27" fmla="*/ 3047581 w 5054600"/>
              <a:gd name="connsiteY27" fmla="*/ 54134 h 3545575"/>
              <a:gd name="connsiteX28" fmla="*/ 3545575 w 5054600"/>
              <a:gd name="connsiteY28" fmla="*/ 214215 h 3545575"/>
              <a:gd name="connsiteX29" fmla="*/ 3431752 w 5054600"/>
              <a:gd name="connsiteY29" fmla="*/ 472772 h 3545575"/>
              <a:gd name="connsiteX30" fmla="*/ 2527300 w 5054600"/>
              <a:gd name="connsiteY30" fmla="*/ 282502 h 3545575"/>
              <a:gd name="connsiteX31" fmla="*/ 2527300 w 5054600"/>
              <a:gd name="connsiteY31" fmla="*/ 0 h 3545575"/>
              <a:gd name="connsiteX32" fmla="*/ 3047581 w 5054600"/>
              <a:gd name="connsiteY32" fmla="*/ 54134 h 354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54600" h="3545575">
                <a:moveTo>
                  <a:pt x="5054600" y="2527300"/>
                </a:moveTo>
                <a:cubicBezTo>
                  <a:pt x="5054600" y="2877909"/>
                  <a:pt x="4981649" y="3224683"/>
                  <a:pt x="4840385" y="3545575"/>
                </a:cubicBezTo>
                <a:lnTo>
                  <a:pt x="4581828" y="3431752"/>
                </a:lnTo>
                <a:cubicBezTo>
                  <a:pt x="4707302" y="3146730"/>
                  <a:pt x="4772098" y="2838718"/>
                  <a:pt x="4772098" y="2527300"/>
                </a:cubicBezTo>
                <a:close/>
                <a:moveTo>
                  <a:pt x="214215" y="1509025"/>
                </a:moveTo>
                <a:lnTo>
                  <a:pt x="472772" y="1622848"/>
                </a:lnTo>
                <a:cubicBezTo>
                  <a:pt x="347298" y="1907870"/>
                  <a:pt x="282502" y="2215882"/>
                  <a:pt x="282502" y="2527300"/>
                </a:cubicBezTo>
                <a:lnTo>
                  <a:pt x="0" y="2527300"/>
                </a:lnTo>
                <a:cubicBezTo>
                  <a:pt x="0" y="2176691"/>
                  <a:pt x="72951" y="1829917"/>
                  <a:pt x="214215" y="1509025"/>
                </a:cubicBezTo>
                <a:close/>
                <a:moveTo>
                  <a:pt x="4716006" y="1263650"/>
                </a:moveTo>
                <a:cubicBezTo>
                  <a:pt x="4891311" y="1567286"/>
                  <a:pt x="5001520" y="1904077"/>
                  <a:pt x="5039628" y="2252610"/>
                </a:cubicBezTo>
                <a:lnTo>
                  <a:pt x="4758799" y="2283314"/>
                </a:lnTo>
                <a:cubicBezTo>
                  <a:pt x="4724952" y="1973741"/>
                  <a:pt x="4627061" y="1674597"/>
                  <a:pt x="4471352" y="1404901"/>
                </a:cubicBezTo>
                <a:close/>
                <a:moveTo>
                  <a:pt x="1033247" y="488905"/>
                </a:moveTo>
                <a:lnTo>
                  <a:pt x="1200252" y="716758"/>
                </a:lnTo>
                <a:cubicBezTo>
                  <a:pt x="949078" y="900857"/>
                  <a:pt x="738957" y="1135205"/>
                  <a:pt x="583248" y="1404901"/>
                </a:cubicBezTo>
                <a:lnTo>
                  <a:pt x="338594" y="1263650"/>
                </a:lnTo>
                <a:cubicBezTo>
                  <a:pt x="513898" y="960014"/>
                  <a:pt x="750463" y="696174"/>
                  <a:pt x="1033247" y="488905"/>
                </a:cubicBezTo>
                <a:close/>
                <a:moveTo>
                  <a:pt x="3790950" y="338594"/>
                </a:moveTo>
                <a:cubicBezTo>
                  <a:pt x="4094586" y="513899"/>
                  <a:pt x="4358426" y="750463"/>
                  <a:pt x="4565695" y="1033247"/>
                </a:cubicBezTo>
                <a:lnTo>
                  <a:pt x="4337842" y="1200252"/>
                </a:lnTo>
                <a:cubicBezTo>
                  <a:pt x="4153743" y="949078"/>
                  <a:pt x="3919395" y="738957"/>
                  <a:pt x="3649699" y="583248"/>
                </a:cubicBezTo>
                <a:close/>
                <a:moveTo>
                  <a:pt x="2252610" y="14972"/>
                </a:moveTo>
                <a:lnTo>
                  <a:pt x="2283314" y="295801"/>
                </a:lnTo>
                <a:cubicBezTo>
                  <a:pt x="1973741" y="329648"/>
                  <a:pt x="1674597" y="427539"/>
                  <a:pt x="1404901" y="583248"/>
                </a:cubicBezTo>
                <a:lnTo>
                  <a:pt x="1263650" y="338594"/>
                </a:lnTo>
                <a:cubicBezTo>
                  <a:pt x="1567286" y="163290"/>
                  <a:pt x="1904077" y="53080"/>
                  <a:pt x="2252610" y="14972"/>
                </a:cubicBezTo>
                <a:close/>
                <a:moveTo>
                  <a:pt x="3047581" y="54134"/>
                </a:moveTo>
                <a:cubicBezTo>
                  <a:pt x="3218213" y="90029"/>
                  <a:pt x="3385129" y="143583"/>
                  <a:pt x="3545575" y="214215"/>
                </a:cubicBezTo>
                <a:lnTo>
                  <a:pt x="3431752" y="472772"/>
                </a:lnTo>
                <a:cubicBezTo>
                  <a:pt x="3146730" y="347298"/>
                  <a:pt x="2838718" y="282502"/>
                  <a:pt x="2527300" y="282502"/>
                </a:cubicBezTo>
                <a:lnTo>
                  <a:pt x="2527300" y="0"/>
                </a:lnTo>
                <a:cubicBezTo>
                  <a:pt x="2702604" y="0"/>
                  <a:pt x="2876950" y="18238"/>
                  <a:pt x="3047581" y="54134"/>
                </a:cubicBezTo>
                <a:close/>
              </a:path>
            </a:pathLst>
          </a:custGeom>
          <a:gradFill>
            <a:gsLst>
              <a:gs pos="0">
                <a:srgbClr val="FEE498"/>
              </a:gs>
              <a:gs pos="77000">
                <a:schemeClr val="accent2">
                  <a:alpha val="0"/>
                </a:schemeClr>
              </a:gs>
            </a:gsLst>
            <a:lin ang="5400000" scaled="1"/>
          </a:gra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DIN Light"/>
              <a:ea typeface="微软雅黑 Light" panose="020B0502040204020203" charset="-122"/>
              <a:cs typeface="+mn-cs"/>
            </a:endParaRPr>
          </a:p>
        </p:txBody>
      </p:sp>
      <p:sp>
        <p:nvSpPr>
          <p:cNvPr id="192" name="PA-弧形 4"/>
          <p:cNvSpPr/>
          <p:nvPr>
            <p:custDataLst>
              <p:tags r:id="rId21"/>
            </p:custDataLst>
          </p:nvPr>
        </p:nvSpPr>
        <p:spPr>
          <a:xfrm>
            <a:off x="7700645" y="1159510"/>
            <a:ext cx="3556635" cy="3382645"/>
          </a:xfrm>
          <a:prstGeom prst="arc">
            <a:avLst>
              <a:gd name="adj1" fmla="val 9204744"/>
              <a:gd name="adj2" fmla="val 1588167"/>
            </a:avLst>
          </a:prstGeom>
          <a:noFill/>
          <a:ln w="31750" cap="flat" cmpd="sng" algn="ctr">
            <a:gradFill>
              <a:gsLst>
                <a:gs pos="0">
                  <a:srgbClr val="FEE498"/>
                </a:gs>
                <a:gs pos="88000">
                  <a:schemeClr val="accent2">
                    <a:alpha val="0"/>
                  </a:schemeClr>
                </a:gs>
              </a:gsLst>
              <a:lin ang="5400000" scaled="1"/>
            </a:gra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DIN Light"/>
              <a:ea typeface="微软雅黑 Light" panose="020B0502040204020203" charset="-122"/>
              <a:cs typeface="+mn-cs"/>
            </a:endParaRPr>
          </a:p>
        </p:txBody>
      </p:sp>
      <p:sp>
        <p:nvSpPr>
          <p:cNvPr id="193" name="PA-弧形 5"/>
          <p:cNvSpPr/>
          <p:nvPr>
            <p:custDataLst>
              <p:tags r:id="rId22"/>
            </p:custDataLst>
          </p:nvPr>
        </p:nvSpPr>
        <p:spPr>
          <a:xfrm>
            <a:off x="7828280" y="5831840"/>
            <a:ext cx="3284220" cy="657860"/>
          </a:xfrm>
          <a:prstGeom prst="arc">
            <a:avLst>
              <a:gd name="adj1" fmla="val 9751143"/>
              <a:gd name="adj2" fmla="val 1232530"/>
            </a:avLst>
          </a:prstGeom>
          <a:noFill/>
          <a:ln w="19050" cap="flat" cmpd="sng" algn="ctr">
            <a:gradFill>
              <a:gsLst>
                <a:gs pos="0">
                  <a:schemeClr val="accent2">
                    <a:alpha val="0"/>
                  </a:schemeClr>
                </a:gs>
                <a:gs pos="100000">
                  <a:schemeClr val="accent2"/>
                </a:gs>
              </a:gsLst>
              <a:lin ang="5400000" scaled="1"/>
            </a:gra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DIN Light"/>
              <a:ea typeface="微软雅黑 Light" panose="020B0502040204020203" charset="-122"/>
              <a:cs typeface="+mn-cs"/>
            </a:endParaRPr>
          </a:p>
        </p:txBody>
      </p:sp>
      <p:sp>
        <p:nvSpPr>
          <p:cNvPr id="194" name="PA-椭圆 9"/>
          <p:cNvSpPr/>
          <p:nvPr>
            <p:custDataLst>
              <p:tags r:id="rId23"/>
            </p:custDataLst>
          </p:nvPr>
        </p:nvSpPr>
        <p:spPr>
          <a:xfrm>
            <a:off x="8112125" y="5928360"/>
            <a:ext cx="2679700" cy="509905"/>
          </a:xfrm>
          <a:prstGeom prst="ellipse">
            <a:avLst/>
          </a:prstGeom>
          <a:noFill/>
          <a:ln w="19050" cap="flat" cmpd="sng" algn="ctr">
            <a:gradFill>
              <a:gsLst>
                <a:gs pos="9000">
                  <a:schemeClr val="accent2">
                    <a:alpha val="0"/>
                  </a:schemeClr>
                </a:gs>
                <a:gs pos="100000">
                  <a:schemeClr val="accent2"/>
                </a:gs>
              </a:gsLst>
              <a:lin ang="5400000" scaled="1"/>
            </a:gradFill>
            <a:prstDash val="solid"/>
            <a:miter lim="800000"/>
          </a:ln>
          <a:effectLst>
            <a:outerShdw blurRad="50800" algn="ctr" rotWithShape="0">
              <a:srgbClr val="15D2FD"/>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51723"/>
              </a:solidFill>
              <a:effectLst/>
              <a:uLnTx/>
              <a:uFillTx/>
              <a:latin typeface="DIN Light"/>
              <a:ea typeface="微软雅黑 Light" panose="020B0502040204020203" charset="-122"/>
              <a:cs typeface="+mn-cs"/>
            </a:endParaRPr>
          </a:p>
        </p:txBody>
      </p:sp>
      <p:sp>
        <p:nvSpPr>
          <p:cNvPr id="195" name="PA-椭圆 10"/>
          <p:cNvSpPr/>
          <p:nvPr>
            <p:custDataLst>
              <p:tags r:id="rId24"/>
            </p:custDataLst>
          </p:nvPr>
        </p:nvSpPr>
        <p:spPr>
          <a:xfrm>
            <a:off x="7621270" y="5746750"/>
            <a:ext cx="3726180" cy="874395"/>
          </a:xfrm>
          <a:prstGeom prst="ellipse">
            <a:avLst/>
          </a:prstGeom>
          <a:gradFill>
            <a:gsLst>
              <a:gs pos="71000">
                <a:schemeClr val="accent2">
                  <a:alpha val="0"/>
                </a:schemeClr>
              </a:gs>
              <a:gs pos="100000">
                <a:schemeClr val="accent2">
                  <a:alpha val="10000"/>
                </a:schemeClr>
              </a:gs>
            </a:gsLst>
            <a:lin ang="5400000" scaled="1"/>
          </a:gradFill>
          <a:ln w="6350" cap="flat" cmpd="sng" algn="ctr">
            <a:gradFill>
              <a:gsLst>
                <a:gs pos="13000">
                  <a:srgbClr val="15D2FD">
                    <a:alpha val="0"/>
                  </a:srgbClr>
                </a:gs>
                <a:gs pos="100000">
                  <a:srgbClr val="15D2FD">
                    <a:alpha val="40000"/>
                  </a:srgbClr>
                </a:gs>
              </a:gsLst>
              <a:lin ang="5400000" scaled="1"/>
            </a:gradFill>
            <a:prstDash val="solid"/>
            <a:miter lim="800000"/>
          </a:ln>
          <a:effectLst>
            <a:outerShdw blurRad="50800" algn="ctr" rotWithShape="0">
              <a:srgbClr val="15D2FD"/>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51723"/>
              </a:solidFill>
              <a:effectLst/>
              <a:uLnTx/>
              <a:uFillTx/>
              <a:latin typeface="DIN Light"/>
              <a:ea typeface="微软雅黑 Light" panose="020B0502040204020203" charset="-122"/>
              <a:cs typeface="+mn-cs"/>
            </a:endParaRPr>
          </a:p>
        </p:txBody>
      </p:sp>
      <p:sp>
        <p:nvSpPr>
          <p:cNvPr id="196" name="PA-任意多边形 11"/>
          <p:cNvSpPr/>
          <p:nvPr>
            <p:custDataLst>
              <p:tags r:id="rId25"/>
            </p:custDataLst>
          </p:nvPr>
        </p:nvSpPr>
        <p:spPr>
          <a:xfrm>
            <a:off x="8112125" y="5137785"/>
            <a:ext cx="2679700" cy="1313815"/>
          </a:xfrm>
          <a:custGeom>
            <a:avLst/>
            <a:gdLst>
              <a:gd name="connsiteX0" fmla="*/ 0 w 3415862"/>
              <a:gd name="connsiteY0" fmla="*/ 0 h 2678886"/>
              <a:gd name="connsiteX1" fmla="*/ 3415862 w 3415862"/>
              <a:gd name="connsiteY1" fmla="*/ 0 h 2678886"/>
              <a:gd name="connsiteX2" fmla="*/ 3415862 w 3415862"/>
              <a:gd name="connsiteY2" fmla="*/ 2158624 h 2678886"/>
              <a:gd name="connsiteX3" fmla="*/ 1707931 w 3415862"/>
              <a:gd name="connsiteY3" fmla="*/ 2678886 h 2678886"/>
              <a:gd name="connsiteX4" fmla="*/ 0 w 3415862"/>
              <a:gd name="connsiteY4" fmla="*/ 2158624 h 2678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862" h="2678886">
                <a:moveTo>
                  <a:pt x="0" y="0"/>
                </a:moveTo>
                <a:lnTo>
                  <a:pt x="3415862" y="0"/>
                </a:lnTo>
                <a:lnTo>
                  <a:pt x="3415862" y="2158624"/>
                </a:lnTo>
                <a:cubicBezTo>
                  <a:pt x="3415862" y="2445957"/>
                  <a:pt x="2651195" y="2678886"/>
                  <a:pt x="1707931" y="2678886"/>
                </a:cubicBezTo>
                <a:cubicBezTo>
                  <a:pt x="764667" y="2678886"/>
                  <a:pt x="0" y="2445957"/>
                  <a:pt x="0" y="2158624"/>
                </a:cubicBezTo>
                <a:close/>
              </a:path>
            </a:pathLst>
          </a:custGeom>
          <a:gradFill>
            <a:gsLst>
              <a:gs pos="8000">
                <a:schemeClr val="accent2">
                  <a:alpha val="0"/>
                </a:schemeClr>
              </a:gs>
              <a:gs pos="100000">
                <a:schemeClr val="accent2">
                  <a:alpha val="40000"/>
                </a:schemeClr>
              </a:gs>
            </a:gsLst>
            <a:lin ang="5400000" scaled="1"/>
          </a:gra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51723"/>
              </a:solidFill>
              <a:effectLst/>
              <a:uLnTx/>
              <a:uFillTx/>
              <a:latin typeface="DIN Light"/>
              <a:ea typeface="微软雅黑 Light" panose="020B0502040204020203" charset="-122"/>
              <a:cs typeface="+mn-cs"/>
            </a:endParaRPr>
          </a:p>
        </p:txBody>
      </p:sp>
      <p:sp>
        <p:nvSpPr>
          <p:cNvPr id="197" name="PA-椭圆 15"/>
          <p:cNvSpPr/>
          <p:nvPr>
            <p:custDataLst>
              <p:tags r:id="rId26"/>
            </p:custDataLst>
          </p:nvPr>
        </p:nvSpPr>
        <p:spPr>
          <a:xfrm>
            <a:off x="8338185" y="6014720"/>
            <a:ext cx="2171700" cy="386080"/>
          </a:xfrm>
          <a:prstGeom prst="ellipse">
            <a:avLst/>
          </a:prstGeom>
          <a:solidFill>
            <a:srgbClr val="D7AE6D"/>
          </a:solidFill>
          <a:ln w="6350" cap="flat" cmpd="sng" algn="ctr">
            <a:gradFill>
              <a:gsLst>
                <a:gs pos="36000">
                  <a:schemeClr val="accent2">
                    <a:alpha val="0"/>
                  </a:schemeClr>
                </a:gs>
                <a:gs pos="100000">
                  <a:schemeClr val="accent2">
                    <a:alpha val="27000"/>
                  </a:schemeClr>
                </a:gs>
              </a:gsLst>
              <a:lin ang="5400000" scaled="1"/>
            </a:gra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151723"/>
              </a:solidFill>
              <a:effectLst/>
              <a:uLnTx/>
              <a:uFillTx/>
              <a:latin typeface="DIN Light"/>
              <a:ea typeface="微软雅黑 Light" panose="020B0502040204020203" charset="-122"/>
              <a:cs typeface="+mn-cs"/>
            </a:endParaRPr>
          </a:p>
        </p:txBody>
      </p:sp>
      <p:sp>
        <p:nvSpPr>
          <p:cNvPr id="198" name="PA-任意多边形 25"/>
          <p:cNvSpPr/>
          <p:nvPr>
            <p:custDataLst>
              <p:tags r:id="rId27"/>
            </p:custDataLst>
          </p:nvPr>
        </p:nvSpPr>
        <p:spPr>
          <a:xfrm>
            <a:off x="7930515" y="4934585"/>
            <a:ext cx="3065145" cy="1503680"/>
          </a:xfrm>
          <a:custGeom>
            <a:avLst/>
            <a:gdLst>
              <a:gd name="connsiteX0" fmla="*/ 0 w 3415862"/>
              <a:gd name="connsiteY0" fmla="*/ 0 h 2678886"/>
              <a:gd name="connsiteX1" fmla="*/ 3415862 w 3415862"/>
              <a:gd name="connsiteY1" fmla="*/ 0 h 2678886"/>
              <a:gd name="connsiteX2" fmla="*/ 3415862 w 3415862"/>
              <a:gd name="connsiteY2" fmla="*/ 2158624 h 2678886"/>
              <a:gd name="connsiteX3" fmla="*/ 1707931 w 3415862"/>
              <a:gd name="connsiteY3" fmla="*/ 2678886 h 2678886"/>
              <a:gd name="connsiteX4" fmla="*/ 0 w 3415862"/>
              <a:gd name="connsiteY4" fmla="*/ 2158624 h 2678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862" h="2678886">
                <a:moveTo>
                  <a:pt x="0" y="0"/>
                </a:moveTo>
                <a:lnTo>
                  <a:pt x="3415862" y="0"/>
                </a:lnTo>
                <a:lnTo>
                  <a:pt x="3415862" y="2158624"/>
                </a:lnTo>
                <a:cubicBezTo>
                  <a:pt x="3415862" y="2445957"/>
                  <a:pt x="2651195" y="2678886"/>
                  <a:pt x="1707931" y="2678886"/>
                </a:cubicBezTo>
                <a:cubicBezTo>
                  <a:pt x="764667" y="2678886"/>
                  <a:pt x="0" y="2445957"/>
                  <a:pt x="0" y="2158624"/>
                </a:cubicBezTo>
                <a:close/>
              </a:path>
            </a:pathLst>
          </a:custGeom>
          <a:gradFill>
            <a:gsLst>
              <a:gs pos="23000">
                <a:schemeClr val="accent2">
                  <a:alpha val="0"/>
                </a:schemeClr>
              </a:gs>
              <a:gs pos="100000">
                <a:srgbClr val="FDE397"/>
              </a:gs>
            </a:gsLst>
            <a:lin ang="5400000" scaled="1"/>
          </a:gra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151723"/>
              </a:solidFill>
              <a:effectLst/>
              <a:uLnTx/>
              <a:uFillTx/>
              <a:latin typeface="DIN Light"/>
              <a:ea typeface="微软雅黑 Light" panose="020B0502040204020203" charset="-122"/>
              <a:cs typeface="+mn-cs"/>
            </a:endParaRPr>
          </a:p>
        </p:txBody>
      </p:sp>
      <p:sp>
        <p:nvSpPr>
          <p:cNvPr id="156" name="textbox 61"/>
          <p:cNvSpPr/>
          <p:nvPr>
            <p:custDataLst>
              <p:tags r:id="rId28"/>
            </p:custDataLst>
          </p:nvPr>
        </p:nvSpPr>
        <p:spPr>
          <a:xfrm>
            <a:off x="4290695" y="504825"/>
            <a:ext cx="3467100" cy="1040130"/>
          </a:xfrm>
          <a:prstGeom prst="rect">
            <a:avLst/>
          </a:prstGeom>
          <a:ln>
            <a:noFill/>
          </a:ln>
          <a:effectLst>
            <a:outerShdw blurRad="50800" dist="38100" dir="2700000" algn="tl" rotWithShape="0">
              <a:prstClr val="black">
                <a:alpha val="40000"/>
              </a:prstClr>
            </a:outerShdw>
          </a:effectLst>
        </p:spPr>
        <p:txBody>
          <a:bodyPr vert="horz" wrap="square" lIns="0" tIns="0" rIns="0" bIns="0"/>
          <a:p>
            <a:pPr algn="l" rtl="0" eaLnBrk="0">
              <a:lnSpc>
                <a:spcPct val="93000"/>
              </a:lnSpc>
            </a:pPr>
            <a:endParaRPr lang="en-US" altLang="en-US" sz="100" dirty="0"/>
          </a:p>
          <a:p>
            <a:pPr marL="40005" algn="ctr" rtl="0" eaLnBrk="0">
              <a:lnSpc>
                <a:spcPct val="106000"/>
              </a:lnSpc>
            </a:pPr>
            <a:endParaRPr lang="zh-CN" altLang="en-US" b="1">
              <a:gradFill>
                <a:gsLst>
                  <a:gs pos="0">
                    <a:srgbClr val="CFC7F8"/>
                  </a:gs>
                  <a:gs pos="100000">
                    <a:srgbClr val="7CB0E2"/>
                  </a:gs>
                </a:gsLst>
                <a:lin scaled="1"/>
              </a:gradFill>
              <a:latin typeface="微软雅黑" panose="020B0503020204020204" charset="-122"/>
              <a:ea typeface="微软雅黑" panose="020B0503020204020204" charset="-122"/>
              <a:sym typeface="+mn-ea"/>
            </a:endParaRPr>
          </a:p>
          <a:p>
            <a:pPr marL="40005" algn="ctr" rtl="0" eaLnBrk="0">
              <a:lnSpc>
                <a:spcPct val="106000"/>
              </a:lnSpc>
            </a:pPr>
            <a:endParaRPr lang="zh-CN" altLang="en-US" b="1">
              <a:gradFill>
                <a:gsLst>
                  <a:gs pos="0">
                    <a:srgbClr val="CFC7F8"/>
                  </a:gs>
                  <a:gs pos="100000">
                    <a:srgbClr val="7CB0E2"/>
                  </a:gs>
                </a:gsLst>
                <a:lin scaled="1"/>
              </a:gradFill>
              <a:latin typeface="微软雅黑" panose="020B0503020204020204" charset="-122"/>
              <a:ea typeface="微软雅黑" panose="020B0503020204020204" charset="-122"/>
              <a:sym typeface="+mn-ea"/>
            </a:endParaRPr>
          </a:p>
          <a:p>
            <a:pPr marL="40005" algn="ctr" rtl="0" eaLnBrk="0">
              <a:lnSpc>
                <a:spcPct val="106000"/>
              </a:lnSpc>
            </a:pPr>
            <a:r>
              <a:rPr lang="zh-CN" altLang="en-US" b="1">
                <a:solidFill>
                  <a:srgbClr val="F3D68C"/>
                </a:solidFill>
                <a:latin typeface="微软雅黑" panose="020B0503020204020204" charset="-122"/>
                <a:ea typeface="微软雅黑" panose="020B0503020204020204" charset="-122"/>
                <a:sym typeface="+mn-ea"/>
              </a:rPr>
              <a:t>PRODUCT INTRODUCTION</a:t>
            </a:r>
            <a:endParaRPr lang="zh-CN" altLang="en-US" b="1" spc="0" dirty="0">
              <a:ln w="12700" cap="rnd" cmpd="sng">
                <a:noFill/>
                <a:prstDash val="solid"/>
                <a:miter lim="0"/>
              </a:ln>
              <a:solidFill>
                <a:srgbClr val="F3D68C"/>
              </a:solidFill>
              <a:latin typeface="微软雅黑" panose="020B0503020204020204" charset="-122"/>
              <a:ea typeface="微软雅黑" panose="020B0503020204020204" charset="-122"/>
              <a:cs typeface="微软雅黑" panose="020B0503020204020204" charset="-122"/>
              <a:sym typeface="+mn-ea"/>
            </a:endParaRPr>
          </a:p>
        </p:txBody>
      </p:sp>
      <p:pic>
        <p:nvPicPr>
          <p:cNvPr id="211" name="PA-图片 7+"/>
          <p:cNvPicPr>
            <a:picLocks noChangeAspect="1"/>
          </p:cNvPicPr>
          <p:nvPr>
            <p:custDataLst>
              <p:tags r:id="rId29"/>
            </p:custDataLst>
          </p:nvPr>
        </p:nvPicPr>
        <p:blipFill rotWithShape="1">
          <a:blip r:embed="rId30">
            <a:duotone>
              <a:srgbClr val="15D2FD">
                <a:shade val="45000"/>
                <a:satMod val="135000"/>
              </a:srgbClr>
              <a:prstClr val="white"/>
            </a:duotone>
            <a:extLst>
              <a:ext uri="{28A0092B-C50C-407E-A947-70E740481C1C}">
                <a14:useLocalDpi xmlns:a14="http://schemas.microsoft.com/office/drawing/2010/main" val="0"/>
              </a:ext>
            </a:extLst>
          </a:blip>
          <a:srcRect t="55869" b="12547"/>
          <a:stretch>
            <a:fillRect/>
          </a:stretch>
        </p:blipFill>
        <p:spPr>
          <a:xfrm rot="10831624">
            <a:off x="7791018" y="-74847"/>
            <a:ext cx="3327471" cy="3042391"/>
          </a:xfrm>
          <a:prstGeom prst="rect">
            <a:avLst/>
          </a:prstGeom>
        </p:spPr>
      </p:pic>
      <p:pic>
        <p:nvPicPr>
          <p:cNvPr id="10" name="图片 9" descr="hanfu1"/>
          <p:cNvPicPr>
            <a:picLocks noChangeAspect="1"/>
          </p:cNvPicPr>
          <p:nvPr/>
        </p:nvPicPr>
        <p:blipFill>
          <a:blip r:embed="rId31"/>
          <a:srcRect l="41214" r="41234" b="4796"/>
          <a:stretch>
            <a:fillRect/>
          </a:stretch>
        </p:blipFill>
        <p:spPr>
          <a:xfrm>
            <a:off x="8703945" y="1637665"/>
            <a:ext cx="1572895" cy="4800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2" presetClass="entr" presetSubtype="2"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1000" fill="hold"/>
                                        <p:tgtEl>
                                          <p:spTgt spid="9"/>
                                        </p:tgtEl>
                                        <p:attrNameLst>
                                          <p:attrName>ppt_x</p:attrName>
                                        </p:attrNameLst>
                                      </p:cBhvr>
                                      <p:tavLst>
                                        <p:tav tm="0">
                                          <p:val>
                                            <p:strVal val="1+#ppt_w/2"/>
                                          </p:val>
                                        </p:tav>
                                        <p:tav tm="100000">
                                          <p:val>
                                            <p:strVal val="#ppt_x"/>
                                          </p:val>
                                        </p:tav>
                                      </p:tavLst>
                                    </p:anim>
                                    <p:anim calcmode="lin" valueType="num">
                                      <p:cBhvr additive="base">
                                        <p:cTn id="11"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B16F"/>
        </a:soli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1"/>
          <a:stretch>
            <a:fillRect/>
          </a:stretch>
        </p:blipFill>
        <p:spPr>
          <a:xfrm>
            <a:off x="0" y="0"/>
            <a:ext cx="12176125" cy="6858000"/>
          </a:xfrm>
          <a:prstGeom prst="rect">
            <a:avLst/>
          </a:prstGeom>
        </p:spPr>
      </p:pic>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5" name="椭圆 14"/>
          <p:cNvSpPr/>
          <p:nvPr>
            <p:custDataLst>
              <p:tags r:id="rId2"/>
            </p:custDataLst>
          </p:nvPr>
        </p:nvSpPr>
        <p:spPr>
          <a:xfrm>
            <a:off x="3766185" y="1287780"/>
            <a:ext cx="4733290" cy="4577715"/>
          </a:xfrm>
          <a:prstGeom prst="ellipse">
            <a:avLst/>
          </a:prstGeom>
          <a:noFill/>
          <a:ln w="6350">
            <a:solidFill>
              <a:srgbClr val="DEB875">
                <a:alpha val="6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6" name="椭圆 15"/>
          <p:cNvSpPr/>
          <p:nvPr>
            <p:custDataLst>
              <p:tags r:id="rId3"/>
            </p:custDataLst>
          </p:nvPr>
        </p:nvSpPr>
        <p:spPr>
          <a:xfrm>
            <a:off x="4204335" y="1712595"/>
            <a:ext cx="3855720" cy="3728720"/>
          </a:xfrm>
          <a:prstGeom prst="ellipse">
            <a:avLst/>
          </a:prstGeom>
          <a:noFill/>
          <a:ln w="6350">
            <a:solidFill>
              <a:srgbClr val="D7AF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57" name="椭圆 56"/>
          <p:cNvSpPr/>
          <p:nvPr>
            <p:custDataLst>
              <p:tags r:id="rId4"/>
            </p:custDataLst>
          </p:nvPr>
        </p:nvSpPr>
        <p:spPr>
          <a:xfrm>
            <a:off x="4940935" y="2675890"/>
            <a:ext cx="222885" cy="2101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8" name="椭圆 57"/>
          <p:cNvSpPr/>
          <p:nvPr>
            <p:custDataLst>
              <p:tags r:id="rId5"/>
            </p:custDataLst>
          </p:nvPr>
        </p:nvSpPr>
        <p:spPr>
          <a:xfrm>
            <a:off x="3346450" y="889000"/>
            <a:ext cx="5492115" cy="5311775"/>
          </a:xfrm>
          <a:prstGeom prst="ellipse">
            <a:avLst/>
          </a:prstGeom>
          <a:noFill/>
          <a:ln w="6350">
            <a:solidFill>
              <a:srgbClr val="D7AE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59" name="椭圆 58"/>
          <p:cNvSpPr/>
          <p:nvPr>
            <p:custDataLst>
              <p:tags r:id="rId6"/>
            </p:custDataLst>
          </p:nvPr>
        </p:nvSpPr>
        <p:spPr>
          <a:xfrm>
            <a:off x="3620135" y="2114550"/>
            <a:ext cx="194310" cy="19177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0" name="椭圆 59"/>
          <p:cNvSpPr/>
          <p:nvPr>
            <p:custDataLst>
              <p:tags r:id="rId7"/>
            </p:custDataLst>
          </p:nvPr>
        </p:nvSpPr>
        <p:spPr>
          <a:xfrm>
            <a:off x="6454775" y="1266825"/>
            <a:ext cx="156210" cy="1543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5" name="任意多边形: 形状 15"/>
          <p:cNvSpPr/>
          <p:nvPr>
            <p:custDataLst>
              <p:tags r:id="rId8"/>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sp>
        <p:nvSpPr>
          <p:cNvPr id="17" name="椭圆 16"/>
          <p:cNvSpPr/>
          <p:nvPr>
            <p:custDataLst>
              <p:tags r:id="rId9"/>
            </p:custDataLst>
          </p:nvPr>
        </p:nvSpPr>
        <p:spPr>
          <a:xfrm>
            <a:off x="7776845" y="4999990"/>
            <a:ext cx="222885" cy="2101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圆角矩形 19"/>
          <p:cNvSpPr/>
          <p:nvPr>
            <p:custDataLst>
              <p:tags r:id="rId10"/>
            </p:custDataLst>
          </p:nvPr>
        </p:nvSpPr>
        <p:spPr>
          <a:xfrm>
            <a:off x="1784350" y="1287780"/>
            <a:ext cx="2578735" cy="1106170"/>
          </a:xfrm>
          <a:prstGeom prst="roundRect">
            <a:avLst/>
          </a:prstGeom>
          <a:gradFill>
            <a:gsLst>
              <a:gs pos="0">
                <a:srgbClr val="FCE296"/>
              </a:gs>
              <a:gs pos="100000">
                <a:srgbClr val="D9B16F"/>
              </a:gs>
            </a:gsLst>
            <a:lin ang="5400000" scaled="1"/>
          </a:gradFill>
          <a:ln w="25400" cmpd="sng">
            <a:solidFill>
              <a:srgbClr val="D7AE6D"/>
            </a:solidFill>
            <a:prstDash val="solid"/>
          </a:ln>
          <a:effectLst>
            <a:glow rad="63500">
              <a:srgbClr val="375378">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4" name="文本框 73"/>
          <p:cNvSpPr txBox="1"/>
          <p:nvPr>
            <p:custDataLst>
              <p:tags r:id="rId11"/>
            </p:custDataLst>
          </p:nvPr>
        </p:nvSpPr>
        <p:spPr>
          <a:xfrm>
            <a:off x="1880235" y="1367155"/>
            <a:ext cx="1271270" cy="337185"/>
          </a:xfrm>
          <a:prstGeom prst="rect">
            <a:avLst/>
          </a:prstGeom>
          <a:noFill/>
        </p:spPr>
        <p:txBody>
          <a:bodyPr wrap="square" rtlCol="0">
            <a:spAutoFit/>
          </a:bodyPr>
          <a:p>
            <a:r>
              <a:rPr lang="zh-CN" altLang="en-US" sz="1600" b="1">
                <a:solidFill>
                  <a:srgbClr val="192537"/>
                </a:solidFill>
                <a:latin typeface="微软雅黑" panose="020B0503020204020204" charset="-122"/>
                <a:ea typeface="微软雅黑" panose="020B0503020204020204" charset="-122"/>
              </a:rPr>
              <a:t>形象定制</a:t>
            </a:r>
            <a:endParaRPr lang="zh-CN" altLang="en-US" sz="1600" b="1">
              <a:solidFill>
                <a:srgbClr val="192537"/>
              </a:solidFill>
              <a:latin typeface="微软雅黑" panose="020B0503020204020204" charset="-122"/>
              <a:ea typeface="微软雅黑" panose="020B0503020204020204" charset="-122"/>
            </a:endParaRPr>
          </a:p>
        </p:txBody>
      </p:sp>
      <p:pic>
        <p:nvPicPr>
          <p:cNvPr id="44" name="图片 43" descr="1.0"/>
          <p:cNvPicPr>
            <a:picLocks noChangeAspect="1"/>
          </p:cNvPicPr>
          <p:nvPr/>
        </p:nvPicPr>
        <p:blipFill>
          <a:blip r:embed="rId12"/>
          <a:srcRect l="41620" r="40740" b="3426"/>
          <a:stretch>
            <a:fillRect/>
          </a:stretch>
        </p:blipFill>
        <p:spPr>
          <a:xfrm>
            <a:off x="5216525" y="648335"/>
            <a:ext cx="1969770" cy="6065520"/>
          </a:xfrm>
          <a:prstGeom prst="rect">
            <a:avLst/>
          </a:prstGeom>
        </p:spPr>
      </p:pic>
      <p:sp>
        <p:nvSpPr>
          <p:cNvPr id="37" name="圆角矩形 36"/>
          <p:cNvSpPr/>
          <p:nvPr>
            <p:custDataLst>
              <p:tags r:id="rId13"/>
            </p:custDataLst>
          </p:nvPr>
        </p:nvSpPr>
        <p:spPr>
          <a:xfrm>
            <a:off x="1470660" y="4624705"/>
            <a:ext cx="2578735" cy="1106170"/>
          </a:xfrm>
          <a:prstGeom prst="roundRect">
            <a:avLst/>
          </a:prstGeom>
          <a:gradFill>
            <a:gsLst>
              <a:gs pos="0">
                <a:srgbClr val="FBE095"/>
              </a:gs>
              <a:gs pos="100000">
                <a:srgbClr val="D9B16F"/>
              </a:gs>
            </a:gsLst>
            <a:lin ang="5400000" scaled="1"/>
          </a:gradFill>
          <a:ln w="25400" cmpd="sng">
            <a:solidFill>
              <a:srgbClr val="D7AE6D"/>
            </a:solidFill>
            <a:prstDash val="solid"/>
          </a:ln>
          <a:effectLst>
            <a:glow rad="63500">
              <a:srgbClr val="375378">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36" name="圆角矩形 35"/>
          <p:cNvSpPr/>
          <p:nvPr>
            <p:custDataLst>
              <p:tags r:id="rId14"/>
            </p:custDataLst>
          </p:nvPr>
        </p:nvSpPr>
        <p:spPr>
          <a:xfrm>
            <a:off x="1015365" y="3002280"/>
            <a:ext cx="2578735" cy="1106170"/>
          </a:xfrm>
          <a:prstGeom prst="roundRect">
            <a:avLst/>
          </a:prstGeom>
          <a:gradFill>
            <a:gsLst>
              <a:gs pos="0">
                <a:srgbClr val="FBE095"/>
              </a:gs>
              <a:gs pos="100000">
                <a:srgbClr val="D9B16F"/>
              </a:gs>
            </a:gsLst>
            <a:lin ang="5400000" scaled="1"/>
          </a:gradFill>
          <a:ln w="25400" cmpd="sng">
            <a:solidFill>
              <a:srgbClr val="D7AE6D"/>
            </a:solidFill>
            <a:prstDash val="solid"/>
          </a:ln>
          <a:effectLst>
            <a:glow rad="63500">
              <a:srgbClr val="375378">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1" name="textbox 61"/>
          <p:cNvSpPr/>
          <p:nvPr>
            <p:custDataLst>
              <p:tags r:id="rId15"/>
            </p:custDataLst>
          </p:nvPr>
        </p:nvSpPr>
        <p:spPr>
          <a:xfrm>
            <a:off x="4133850" y="2992120"/>
            <a:ext cx="3863340" cy="1410970"/>
          </a:xfrm>
          <a:prstGeom prst="rect">
            <a:avLst/>
          </a:prstGeom>
          <a:ln>
            <a:noFill/>
          </a:ln>
          <a:effectLst>
            <a:outerShdw blurRad="50800" dist="38100" dir="2700000" algn="tl" rotWithShape="0">
              <a:prstClr val="black">
                <a:alpha val="40000"/>
              </a:prstClr>
            </a:outerShdw>
          </a:effectLst>
        </p:spPr>
        <p:txBody>
          <a:bodyPr vert="horz" wrap="square" lIns="0" tIns="0" rIns="0" bIns="0"/>
          <a:p>
            <a:pPr algn="l" rtl="0" eaLnBrk="0">
              <a:lnSpc>
                <a:spcPct val="93000"/>
              </a:lnSpc>
            </a:pPr>
            <a:endParaRPr lang="en-US" altLang="en-US" sz="100" dirty="0"/>
          </a:p>
          <a:p>
            <a:pPr marL="40005" algn="ctr" rtl="0" eaLnBrk="0">
              <a:lnSpc>
                <a:spcPct val="86000"/>
              </a:lnSpc>
            </a:pPr>
            <a:r>
              <a:rPr sz="2400" b="1" spc="0" dirty="0">
                <a:ln w="12700" cap="rnd" cmpd="sng">
                  <a:noFill/>
                  <a:prstDash val="solid"/>
                  <a:miter lim="0"/>
                </a:ln>
                <a:solidFill>
                  <a:srgbClr val="F0D389"/>
                </a:solidFill>
                <a:latin typeface="微软雅黑" panose="020B0503020204020204" charset="-122"/>
                <a:ea typeface="微软雅黑" panose="020B0503020204020204" charset="-122"/>
                <a:cs typeface="微软雅黑" panose="020B0503020204020204" charset="-122"/>
              </a:rPr>
              <a:t>PRODUCT</a:t>
            </a:r>
            <a:r>
              <a:rPr lang="en-US" sz="2400" b="1" spc="0" dirty="0">
                <a:ln w="12700" cap="rnd" cmpd="sng">
                  <a:noFill/>
                  <a:prstDash val="solid"/>
                  <a:miter lim="0"/>
                </a:ln>
                <a:solidFill>
                  <a:srgbClr val="F0D389"/>
                </a:solidFill>
                <a:latin typeface="微软雅黑" panose="020B0503020204020204" charset="-122"/>
                <a:ea typeface="微软雅黑" panose="020B0503020204020204" charset="-122"/>
                <a:cs typeface="微软雅黑" panose="020B0503020204020204" charset="-122"/>
              </a:rPr>
              <a:t>   </a:t>
            </a:r>
            <a:r>
              <a:rPr sz="2400" b="1" spc="0" dirty="0">
                <a:ln w="12700" cap="rnd" cmpd="sng">
                  <a:noFill/>
                  <a:prstDash val="solid"/>
                  <a:miter lim="0"/>
                </a:ln>
                <a:solidFill>
                  <a:srgbClr val="F0D389"/>
                </a:solidFill>
                <a:latin typeface="微软雅黑" panose="020B0503020204020204" charset="-122"/>
                <a:ea typeface="微软雅黑" panose="020B0503020204020204" charset="-122"/>
                <a:cs typeface="微软雅黑" panose="020B0503020204020204" charset="-122"/>
              </a:rPr>
              <a:t>FEATURES</a:t>
            </a:r>
            <a:endParaRPr lang="en-US" altLang="en-US" sz="2400" b="1" dirty="0">
              <a:ln w="12700" cap="rnd" cmpd="sng">
                <a:noFill/>
                <a:prstDash val="solid"/>
              </a:ln>
              <a:gradFill>
                <a:gsLst>
                  <a:gs pos="0">
                    <a:srgbClr val="CFC7F8"/>
                  </a:gs>
                  <a:gs pos="100000">
                    <a:srgbClr val="7CB0E2"/>
                  </a:gs>
                </a:gsLst>
                <a:lin scaled="1"/>
                <a:tileRect l="-100000" b="-100000"/>
              </a:gradFill>
              <a:latin typeface="微软雅黑" panose="020B0503020204020204" charset="-122"/>
              <a:ea typeface="微软雅黑" panose="020B0503020204020204" charset="-122"/>
              <a:cs typeface="微软雅黑" panose="020B0503020204020204" charset="-122"/>
            </a:endParaRPr>
          </a:p>
          <a:p>
            <a:pPr marL="12700" algn="ctr" rtl="0" eaLnBrk="0">
              <a:lnSpc>
                <a:spcPct val="98000"/>
              </a:lnSpc>
              <a:spcBef>
                <a:spcPts val="370"/>
              </a:spcBef>
            </a:pPr>
            <a:r>
              <a:rPr sz="3200" b="1" spc="-10" dirty="0">
                <a:ln w="12700" cap="rnd" cmpd="sng">
                  <a:noFill/>
                  <a:prstDash val="solid"/>
                  <a:miter lim="0"/>
                </a:ln>
                <a:gradFill>
                  <a:gsLst>
                    <a:gs pos="50000">
                      <a:srgbClr val="F3D68C"/>
                    </a:gs>
                    <a:gs pos="0">
                      <a:srgbClr val="FEE598"/>
                    </a:gs>
                    <a:gs pos="100000">
                      <a:srgbClr val="D8B06F"/>
                    </a:gs>
                  </a:gsLst>
                  <a:lin scaled="1"/>
                  <a:tileRect l="-100000" b="-100000"/>
                </a:gradFill>
                <a:latin typeface="微软雅黑" panose="020B0503020204020204" charset="-122"/>
                <a:ea typeface="微软雅黑" panose="020B0503020204020204" charset="-122"/>
                <a:cs typeface="微软雅黑" panose="020B0503020204020204" charset="-122"/>
              </a:rPr>
              <a:t>产品</a:t>
            </a:r>
            <a:r>
              <a:rPr sz="3200" b="1" spc="0" dirty="0">
                <a:ln w="12700" cap="rnd" cmpd="sng">
                  <a:noFill/>
                  <a:prstDash val="solid"/>
                  <a:miter lim="0"/>
                </a:ln>
                <a:gradFill>
                  <a:gsLst>
                    <a:gs pos="50000">
                      <a:srgbClr val="F3D68C"/>
                    </a:gs>
                    <a:gs pos="0">
                      <a:srgbClr val="FEE598"/>
                    </a:gs>
                    <a:gs pos="100000">
                      <a:srgbClr val="D8B06F"/>
                    </a:gs>
                  </a:gsLst>
                  <a:lin scaled="1"/>
                  <a:tileRect l="-100000" b="-100000"/>
                </a:gradFill>
                <a:latin typeface="微软雅黑" panose="020B0503020204020204" charset="-122"/>
                <a:ea typeface="微软雅黑" panose="020B0503020204020204" charset="-122"/>
                <a:cs typeface="微软雅黑" panose="020B0503020204020204" charset="-122"/>
              </a:rPr>
              <a:t>功能</a:t>
            </a:r>
            <a:endParaRPr lang="en-US" altLang="en-US" sz="3200" b="1" spc="0" dirty="0">
              <a:ln w="12700" cap="rnd" cmpd="sng">
                <a:noFill/>
                <a:prstDash val="solid"/>
                <a:miter lim="0"/>
              </a:ln>
              <a:gradFill>
                <a:gsLst>
                  <a:gs pos="50000">
                    <a:srgbClr val="F3D68C"/>
                  </a:gs>
                  <a:gs pos="0">
                    <a:srgbClr val="FEE598"/>
                  </a:gs>
                  <a:gs pos="100000">
                    <a:srgbClr val="D8B06F"/>
                  </a:gs>
                </a:gsLst>
                <a:lin scaled="1"/>
                <a:tileRect l="-100000" b="-100000"/>
              </a:gradFill>
              <a:latin typeface="微软雅黑" panose="020B0503020204020204" charset="-122"/>
              <a:ea typeface="微软雅黑" panose="020B0503020204020204" charset="-122"/>
              <a:cs typeface="微软雅黑" panose="020B0503020204020204" charset="-122"/>
            </a:endParaRPr>
          </a:p>
        </p:txBody>
      </p:sp>
      <p:sp>
        <p:nvSpPr>
          <p:cNvPr id="75" name="文本框 74"/>
          <p:cNvSpPr txBox="1"/>
          <p:nvPr>
            <p:custDataLst>
              <p:tags r:id="rId16"/>
            </p:custDataLst>
          </p:nvPr>
        </p:nvSpPr>
        <p:spPr>
          <a:xfrm>
            <a:off x="1859280" y="1643380"/>
            <a:ext cx="2483485" cy="691515"/>
          </a:xfrm>
          <a:prstGeom prst="rect">
            <a:avLst/>
          </a:prstGeom>
          <a:noFill/>
        </p:spPr>
        <p:txBody>
          <a:bodyPr wrap="square" rtlCol="0">
            <a:spAutoFit/>
          </a:bodyPr>
          <a:p>
            <a:r>
              <a:rPr lang="zh-CN" altLang="en-US" sz="1300">
                <a:latin typeface="微软雅黑" panose="020B0503020204020204" charset="-122"/>
                <a:ea typeface="微软雅黑" panose="020B0503020204020204" charset="-122"/>
              </a:rPr>
              <a:t>专业技术团队为企业量身打造</a:t>
            </a:r>
            <a:endParaRPr lang="zh-CN" altLang="en-US" sz="1300">
              <a:latin typeface="微软雅黑" panose="020B0503020204020204" charset="-122"/>
              <a:ea typeface="微软雅黑" panose="020B0503020204020204" charset="-122"/>
            </a:endParaRPr>
          </a:p>
          <a:p>
            <a:r>
              <a:rPr lang="zh-CN" altLang="en-US" sz="1300">
                <a:latin typeface="微软雅黑" panose="020B0503020204020204" charset="-122"/>
                <a:ea typeface="微软雅黑" panose="020B0503020204020204" charset="-122"/>
              </a:rPr>
              <a:t>专属数字人迎宾，全天候为企</a:t>
            </a:r>
            <a:endParaRPr lang="zh-CN" altLang="en-US" sz="1300">
              <a:latin typeface="微软雅黑" panose="020B0503020204020204" charset="-122"/>
              <a:ea typeface="微软雅黑" panose="020B0503020204020204" charset="-122"/>
            </a:endParaRPr>
          </a:p>
          <a:p>
            <a:r>
              <a:rPr lang="zh-CN" altLang="en-US" sz="1300">
                <a:latin typeface="微软雅黑" panose="020B0503020204020204" charset="-122"/>
                <a:ea typeface="微软雅黑" panose="020B0503020204020204" charset="-122"/>
              </a:rPr>
              <a:t>业代言。</a:t>
            </a:r>
            <a:endParaRPr lang="zh-CN" altLang="en-US" sz="1300">
              <a:latin typeface="微软雅黑" panose="020B0503020204020204" charset="-122"/>
              <a:ea typeface="微软雅黑" panose="020B0503020204020204" charset="-122"/>
            </a:endParaRPr>
          </a:p>
        </p:txBody>
      </p:sp>
      <p:sp>
        <p:nvSpPr>
          <p:cNvPr id="76" name="文本框 75"/>
          <p:cNvSpPr txBox="1"/>
          <p:nvPr>
            <p:custDataLst>
              <p:tags r:id="rId17"/>
            </p:custDataLst>
          </p:nvPr>
        </p:nvSpPr>
        <p:spPr>
          <a:xfrm>
            <a:off x="1166495" y="3056890"/>
            <a:ext cx="1271270" cy="337185"/>
          </a:xfrm>
          <a:prstGeom prst="rect">
            <a:avLst/>
          </a:prstGeom>
          <a:noFill/>
        </p:spPr>
        <p:txBody>
          <a:bodyPr wrap="square" rtlCol="0">
            <a:spAutoFit/>
          </a:bodyPr>
          <a:p>
            <a:r>
              <a:rPr lang="zh-CN" altLang="en-US" sz="1600" b="1">
                <a:solidFill>
                  <a:srgbClr val="192537"/>
                </a:solidFill>
                <a:latin typeface="微软雅黑" panose="020B0503020204020204" charset="-122"/>
                <a:ea typeface="微软雅黑" panose="020B0503020204020204" charset="-122"/>
              </a:rPr>
              <a:t>形象交互</a:t>
            </a:r>
            <a:endParaRPr lang="zh-CN" altLang="en-US" sz="1600" b="1">
              <a:solidFill>
                <a:srgbClr val="192537"/>
              </a:solidFill>
              <a:latin typeface="微软雅黑" panose="020B0503020204020204" charset="-122"/>
              <a:ea typeface="微软雅黑" panose="020B0503020204020204" charset="-122"/>
            </a:endParaRPr>
          </a:p>
        </p:txBody>
      </p:sp>
      <p:sp>
        <p:nvSpPr>
          <p:cNvPr id="77" name="文本框 76"/>
          <p:cNvSpPr txBox="1"/>
          <p:nvPr>
            <p:custDataLst>
              <p:tags r:id="rId18"/>
            </p:custDataLst>
          </p:nvPr>
        </p:nvSpPr>
        <p:spPr>
          <a:xfrm>
            <a:off x="1119505" y="3335655"/>
            <a:ext cx="2483485" cy="691515"/>
          </a:xfrm>
          <a:prstGeom prst="rect">
            <a:avLst/>
          </a:prstGeom>
          <a:noFill/>
        </p:spPr>
        <p:txBody>
          <a:bodyPr wrap="square" rtlCol="0">
            <a:spAutoFit/>
          </a:bodyPr>
          <a:p>
            <a:r>
              <a:rPr lang="zh-CN" altLang="en-US" sz="1300">
                <a:latin typeface="微软雅黑" panose="020B0503020204020204" charset="-122"/>
                <a:ea typeface="微软雅黑" panose="020B0503020204020204" charset="-122"/>
              </a:rPr>
              <a:t>逼真自然的肢体动作，为企业客户带来更接近真实感的交互体验。</a:t>
            </a:r>
            <a:endParaRPr lang="zh-CN" altLang="en-US" sz="1300">
              <a:latin typeface="微软雅黑" panose="020B0503020204020204" charset="-122"/>
              <a:ea typeface="微软雅黑" panose="020B0503020204020204" charset="-122"/>
            </a:endParaRPr>
          </a:p>
        </p:txBody>
      </p:sp>
      <p:sp>
        <p:nvSpPr>
          <p:cNvPr id="38" name="圆角矩形 37"/>
          <p:cNvSpPr/>
          <p:nvPr>
            <p:custDataLst>
              <p:tags r:id="rId19"/>
            </p:custDataLst>
          </p:nvPr>
        </p:nvSpPr>
        <p:spPr>
          <a:xfrm>
            <a:off x="7776845" y="1351280"/>
            <a:ext cx="2578735" cy="1106170"/>
          </a:xfrm>
          <a:prstGeom prst="roundRect">
            <a:avLst/>
          </a:prstGeom>
          <a:gradFill>
            <a:gsLst>
              <a:gs pos="0">
                <a:srgbClr val="FBE095"/>
              </a:gs>
              <a:gs pos="100000">
                <a:srgbClr val="D9B16F"/>
              </a:gs>
            </a:gsLst>
            <a:lin ang="5400000" scaled="1"/>
          </a:gradFill>
          <a:ln w="25400" cmpd="sng">
            <a:solidFill>
              <a:srgbClr val="D7AE6D"/>
            </a:solidFill>
            <a:prstDash val="solid"/>
          </a:ln>
          <a:effectLst>
            <a:glow rad="63500">
              <a:srgbClr val="375378">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39" name="圆角矩形 38"/>
          <p:cNvSpPr/>
          <p:nvPr>
            <p:custDataLst>
              <p:tags r:id="rId20"/>
            </p:custDataLst>
          </p:nvPr>
        </p:nvSpPr>
        <p:spPr>
          <a:xfrm>
            <a:off x="8560435" y="3034030"/>
            <a:ext cx="2578735" cy="1106170"/>
          </a:xfrm>
          <a:prstGeom prst="roundRect">
            <a:avLst/>
          </a:prstGeom>
          <a:gradFill>
            <a:gsLst>
              <a:gs pos="0">
                <a:srgbClr val="FADF94"/>
              </a:gs>
              <a:gs pos="100000">
                <a:srgbClr val="D9B16F"/>
              </a:gs>
            </a:gsLst>
            <a:lin ang="5400000" scaled="1"/>
          </a:gradFill>
          <a:ln w="25400" cmpd="sng">
            <a:solidFill>
              <a:srgbClr val="D7AE6D"/>
            </a:solidFill>
            <a:prstDash val="solid"/>
          </a:ln>
          <a:effectLst>
            <a:glow rad="63500">
              <a:srgbClr val="375378">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78" name="文本框 77"/>
          <p:cNvSpPr txBox="1"/>
          <p:nvPr>
            <p:custDataLst>
              <p:tags r:id="rId21"/>
            </p:custDataLst>
          </p:nvPr>
        </p:nvSpPr>
        <p:spPr>
          <a:xfrm>
            <a:off x="1650365" y="4937760"/>
            <a:ext cx="2483485" cy="691515"/>
          </a:xfrm>
          <a:prstGeom prst="rect">
            <a:avLst/>
          </a:prstGeom>
          <a:noFill/>
        </p:spPr>
        <p:txBody>
          <a:bodyPr wrap="square" rtlCol="0">
            <a:spAutoFit/>
          </a:bodyPr>
          <a:p>
            <a:r>
              <a:rPr lang="zh-CN" altLang="en-US" sz="1300">
                <a:latin typeface="微软雅黑" panose="020B0503020204020204" charset="-122"/>
                <a:ea typeface="微软雅黑" panose="020B0503020204020204" charset="-122"/>
              </a:rPr>
              <a:t>根据实际业务需求，个性化灵活配置常见问题解答、产品详情等内容。</a:t>
            </a:r>
            <a:endParaRPr lang="zh-CN" altLang="en-US" sz="1300">
              <a:latin typeface="微软雅黑" panose="020B0503020204020204" charset="-122"/>
              <a:ea typeface="微软雅黑" panose="020B0503020204020204" charset="-122"/>
            </a:endParaRPr>
          </a:p>
        </p:txBody>
      </p:sp>
      <p:sp>
        <p:nvSpPr>
          <p:cNvPr id="80" name="文本框 79"/>
          <p:cNvSpPr txBox="1"/>
          <p:nvPr>
            <p:custDataLst>
              <p:tags r:id="rId22"/>
            </p:custDataLst>
          </p:nvPr>
        </p:nvSpPr>
        <p:spPr>
          <a:xfrm>
            <a:off x="1662430" y="4655185"/>
            <a:ext cx="1271270" cy="337185"/>
          </a:xfrm>
          <a:prstGeom prst="rect">
            <a:avLst/>
          </a:prstGeom>
          <a:noFill/>
        </p:spPr>
        <p:txBody>
          <a:bodyPr wrap="square" rtlCol="0">
            <a:spAutoFit/>
          </a:bodyPr>
          <a:p>
            <a:r>
              <a:rPr lang="zh-CN" altLang="en-US" sz="1600" b="1">
                <a:solidFill>
                  <a:srgbClr val="192537"/>
                </a:solidFill>
                <a:latin typeface="微软雅黑" panose="020B0503020204020204" charset="-122"/>
                <a:ea typeface="微软雅黑" panose="020B0503020204020204" charset="-122"/>
              </a:rPr>
              <a:t>后台配置</a:t>
            </a:r>
            <a:endParaRPr lang="zh-CN" altLang="en-US" sz="1600" b="1">
              <a:solidFill>
                <a:srgbClr val="192537"/>
              </a:solidFill>
              <a:latin typeface="微软雅黑" panose="020B0503020204020204" charset="-122"/>
              <a:ea typeface="微软雅黑" panose="020B0503020204020204" charset="-122"/>
            </a:endParaRPr>
          </a:p>
        </p:txBody>
      </p:sp>
      <p:sp>
        <p:nvSpPr>
          <p:cNvPr id="21" name="椭圆 20"/>
          <p:cNvSpPr/>
          <p:nvPr>
            <p:custDataLst>
              <p:tags r:id="rId23"/>
            </p:custDataLst>
          </p:nvPr>
        </p:nvSpPr>
        <p:spPr>
          <a:xfrm>
            <a:off x="4718685" y="5379085"/>
            <a:ext cx="222885" cy="2101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文本框 27"/>
          <p:cNvSpPr txBox="1"/>
          <p:nvPr>
            <p:custDataLst>
              <p:tags r:id="rId24"/>
            </p:custDataLst>
          </p:nvPr>
        </p:nvSpPr>
        <p:spPr>
          <a:xfrm>
            <a:off x="7898765" y="1367155"/>
            <a:ext cx="1271270" cy="337185"/>
          </a:xfrm>
          <a:prstGeom prst="rect">
            <a:avLst/>
          </a:prstGeom>
          <a:noFill/>
        </p:spPr>
        <p:txBody>
          <a:bodyPr wrap="square" rtlCol="0">
            <a:spAutoFit/>
          </a:bodyPr>
          <a:p>
            <a:r>
              <a:rPr lang="zh-CN" altLang="en-US" sz="1600" b="1">
                <a:solidFill>
                  <a:srgbClr val="192537"/>
                </a:solidFill>
                <a:latin typeface="微软雅黑" panose="020B0503020204020204" charset="-122"/>
                <a:ea typeface="微软雅黑" panose="020B0503020204020204" charset="-122"/>
              </a:rPr>
              <a:t>口唇同步</a:t>
            </a:r>
            <a:endParaRPr lang="zh-CN" altLang="en-US" sz="1600" b="1">
              <a:solidFill>
                <a:srgbClr val="192537"/>
              </a:solidFill>
              <a:latin typeface="微软雅黑" panose="020B0503020204020204" charset="-122"/>
              <a:ea typeface="微软雅黑" panose="020B0503020204020204" charset="-122"/>
            </a:endParaRPr>
          </a:p>
        </p:txBody>
      </p:sp>
      <p:sp>
        <p:nvSpPr>
          <p:cNvPr id="31" name="文本框 30"/>
          <p:cNvSpPr txBox="1"/>
          <p:nvPr>
            <p:custDataLst>
              <p:tags r:id="rId25"/>
            </p:custDataLst>
          </p:nvPr>
        </p:nvSpPr>
        <p:spPr>
          <a:xfrm>
            <a:off x="7918450" y="1661160"/>
            <a:ext cx="2483485" cy="691515"/>
          </a:xfrm>
          <a:prstGeom prst="rect">
            <a:avLst/>
          </a:prstGeom>
          <a:noFill/>
        </p:spPr>
        <p:txBody>
          <a:bodyPr wrap="square" rtlCol="0">
            <a:spAutoFit/>
          </a:bodyPr>
          <a:p>
            <a:r>
              <a:rPr lang="zh-CN" altLang="en-US" sz="1300">
                <a:latin typeface="微软雅黑" panose="020B0503020204020204" charset="-122"/>
                <a:ea typeface="微软雅黑" panose="020B0503020204020204" charset="-122"/>
              </a:rPr>
              <a:t>根据问答内容实时生成口唇效果，实现语音驱动口唇同步一致。</a:t>
            </a:r>
            <a:endParaRPr lang="zh-CN" altLang="en-US" sz="1300">
              <a:latin typeface="微软雅黑" panose="020B0503020204020204" charset="-122"/>
              <a:ea typeface="微软雅黑" panose="020B0503020204020204" charset="-122"/>
            </a:endParaRPr>
          </a:p>
        </p:txBody>
      </p:sp>
      <p:sp>
        <p:nvSpPr>
          <p:cNvPr id="40" name="圆角矩形 39"/>
          <p:cNvSpPr/>
          <p:nvPr>
            <p:custDataLst>
              <p:tags r:id="rId26"/>
            </p:custDataLst>
          </p:nvPr>
        </p:nvSpPr>
        <p:spPr>
          <a:xfrm>
            <a:off x="8060055" y="4624705"/>
            <a:ext cx="2578735" cy="1106170"/>
          </a:xfrm>
          <a:prstGeom prst="roundRect">
            <a:avLst/>
          </a:prstGeom>
          <a:gradFill>
            <a:gsLst>
              <a:gs pos="0">
                <a:srgbClr val="F9DE93"/>
              </a:gs>
              <a:gs pos="100000">
                <a:srgbClr val="D9B16F"/>
              </a:gs>
            </a:gsLst>
            <a:lin ang="5400000" scaled="1"/>
          </a:gradFill>
          <a:ln w="25400" cmpd="sng">
            <a:solidFill>
              <a:srgbClr val="D7AE6D"/>
            </a:solidFill>
            <a:prstDash val="solid"/>
          </a:ln>
          <a:effectLst>
            <a:glow rad="63500">
              <a:srgbClr val="375378">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32" name="文本框 31"/>
          <p:cNvSpPr txBox="1"/>
          <p:nvPr>
            <p:custDataLst>
              <p:tags r:id="rId27"/>
            </p:custDataLst>
          </p:nvPr>
        </p:nvSpPr>
        <p:spPr>
          <a:xfrm>
            <a:off x="8651875" y="3079115"/>
            <a:ext cx="1271270" cy="337185"/>
          </a:xfrm>
          <a:prstGeom prst="rect">
            <a:avLst/>
          </a:prstGeom>
          <a:noFill/>
        </p:spPr>
        <p:txBody>
          <a:bodyPr wrap="square" rtlCol="0">
            <a:spAutoFit/>
          </a:bodyPr>
          <a:p>
            <a:r>
              <a:rPr lang="zh-CN" altLang="en-US" sz="1600" b="1">
                <a:solidFill>
                  <a:srgbClr val="192537"/>
                </a:solidFill>
                <a:latin typeface="微软雅黑" panose="020B0503020204020204" charset="-122"/>
                <a:ea typeface="微软雅黑" panose="020B0503020204020204" charset="-122"/>
              </a:rPr>
              <a:t>终端渲染</a:t>
            </a:r>
            <a:endParaRPr lang="zh-CN" altLang="en-US" sz="1600" b="1">
              <a:solidFill>
                <a:srgbClr val="192537"/>
              </a:solidFill>
              <a:latin typeface="微软雅黑" panose="020B0503020204020204" charset="-122"/>
              <a:ea typeface="微软雅黑" panose="020B0503020204020204" charset="-122"/>
            </a:endParaRPr>
          </a:p>
        </p:txBody>
      </p:sp>
      <p:sp>
        <p:nvSpPr>
          <p:cNvPr id="33" name="文本框 32"/>
          <p:cNvSpPr txBox="1"/>
          <p:nvPr>
            <p:custDataLst>
              <p:tags r:id="rId28"/>
            </p:custDataLst>
          </p:nvPr>
        </p:nvSpPr>
        <p:spPr>
          <a:xfrm>
            <a:off x="8671560" y="3372485"/>
            <a:ext cx="2483485" cy="691515"/>
          </a:xfrm>
          <a:prstGeom prst="rect">
            <a:avLst/>
          </a:prstGeom>
          <a:noFill/>
        </p:spPr>
        <p:txBody>
          <a:bodyPr wrap="square" rtlCol="0">
            <a:spAutoFit/>
          </a:bodyPr>
          <a:p>
            <a:r>
              <a:rPr lang="zh-CN" altLang="en-US" sz="1300">
                <a:latin typeface="微软雅黑" panose="020B0503020204020204" charset="-122"/>
                <a:ea typeface="微软雅黑" panose="020B0503020204020204" charset="-122"/>
                <a:cs typeface="微软雅黑" panose="020B0503020204020204" charset="-122"/>
              </a:rPr>
              <a:t>3D unity渲染引擎，无需担心并发问题，效果更佳逼真与自然。</a:t>
            </a:r>
            <a:endParaRPr lang="zh-CN" altLang="en-US" sz="1300">
              <a:latin typeface="微软雅黑" panose="020B0503020204020204" charset="-122"/>
              <a:ea typeface="微软雅黑" panose="020B0503020204020204" charset="-122"/>
              <a:cs typeface="微软雅黑" panose="020B0503020204020204" charset="-122"/>
            </a:endParaRPr>
          </a:p>
        </p:txBody>
      </p:sp>
      <p:sp>
        <p:nvSpPr>
          <p:cNvPr id="34" name="文本框 33"/>
          <p:cNvSpPr txBox="1"/>
          <p:nvPr>
            <p:custDataLst>
              <p:tags r:id="rId29"/>
            </p:custDataLst>
          </p:nvPr>
        </p:nvSpPr>
        <p:spPr>
          <a:xfrm>
            <a:off x="8095615" y="4655185"/>
            <a:ext cx="1271270" cy="337185"/>
          </a:xfrm>
          <a:prstGeom prst="rect">
            <a:avLst/>
          </a:prstGeom>
          <a:noFill/>
        </p:spPr>
        <p:txBody>
          <a:bodyPr wrap="square" rtlCol="0">
            <a:spAutoFit/>
          </a:bodyPr>
          <a:p>
            <a:r>
              <a:rPr lang="zh-CN" altLang="en-US" sz="1600" b="1">
                <a:solidFill>
                  <a:srgbClr val="192537"/>
                </a:solidFill>
                <a:latin typeface="微软雅黑" panose="020B0503020204020204" charset="-122"/>
                <a:ea typeface="微软雅黑" panose="020B0503020204020204" charset="-122"/>
              </a:rPr>
              <a:t>终端适配</a:t>
            </a:r>
            <a:endParaRPr lang="zh-CN" altLang="en-US" sz="1600" b="1">
              <a:solidFill>
                <a:srgbClr val="192537"/>
              </a:solidFill>
              <a:latin typeface="微软雅黑" panose="020B0503020204020204" charset="-122"/>
              <a:ea typeface="微软雅黑" panose="020B0503020204020204" charset="-122"/>
            </a:endParaRPr>
          </a:p>
        </p:txBody>
      </p:sp>
      <p:sp>
        <p:nvSpPr>
          <p:cNvPr id="35" name="文本框 34"/>
          <p:cNvSpPr txBox="1"/>
          <p:nvPr>
            <p:custDataLst>
              <p:tags r:id="rId30"/>
            </p:custDataLst>
          </p:nvPr>
        </p:nvSpPr>
        <p:spPr>
          <a:xfrm>
            <a:off x="8115300" y="4948555"/>
            <a:ext cx="2483485" cy="691515"/>
          </a:xfrm>
          <a:prstGeom prst="rect">
            <a:avLst/>
          </a:prstGeom>
          <a:noFill/>
        </p:spPr>
        <p:txBody>
          <a:bodyPr wrap="square" rtlCol="0">
            <a:spAutoFit/>
          </a:bodyPr>
          <a:p>
            <a:r>
              <a:rPr lang="zh-CN" altLang="en-US" sz="1300">
                <a:latin typeface="微软雅黑" panose="020B0503020204020204" charset="-122"/>
                <a:ea typeface="微软雅黑" panose="020B0503020204020204" charset="-122"/>
                <a:cs typeface="微软雅黑" panose="020B0503020204020204" charset="-122"/>
              </a:rPr>
              <a:t>根据企业使用场景，提供SDK、APK等接入方式，满足手机APP、H5等终端需求。</a:t>
            </a:r>
            <a:endParaRPr lang="zh-CN" altLang="en-US" sz="1300">
              <a:latin typeface="微软雅黑" panose="020B0503020204020204" charset="-122"/>
              <a:ea typeface="微软雅黑" panose="020B0503020204020204" charset="-122"/>
              <a:cs typeface="微软雅黑" panose="020B0503020204020204" charset="-122"/>
            </a:endParaRPr>
          </a:p>
        </p:txBody>
      </p:sp>
      <p:sp>
        <p:nvSpPr>
          <p:cNvPr id="41" name="副标题 2"/>
          <p:cNvSpPr>
            <a:spLocks noGrp="1"/>
          </p:cNvSpPr>
          <p:nvPr>
            <p:custDataLst>
              <p:tags r:id="rId31"/>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01   </a:t>
            </a:r>
            <a:r>
              <a:rPr lang="zh-CN" altLang="en-US" sz="1800" b="1" kern="0" dirty="0">
                <a:solidFill>
                  <a:srgbClr val="F3D68C"/>
                </a:solidFill>
                <a:cs typeface="+mn-ea"/>
                <a:sym typeface="+mn-lt"/>
              </a:rPr>
              <a:t>虚拟迎宾</a:t>
            </a:r>
            <a:endParaRPr lang="zh-CN" altLang="en-US" sz="1800" b="1" kern="0" dirty="0">
              <a:solidFill>
                <a:srgbClr val="F3D68C"/>
              </a:solidFill>
              <a:cs typeface="+mn-ea"/>
              <a:sym typeface="+mn-lt"/>
            </a:endParaRPr>
          </a:p>
        </p:txBody>
      </p:sp>
      <p:sp>
        <p:nvSpPr>
          <p:cNvPr id="42" name="圆角矩形 21"/>
          <p:cNvSpPr/>
          <p:nvPr>
            <p:custDataLst>
              <p:tags r:id="rId32"/>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43" name="圆角矩形 20"/>
          <p:cNvSpPr/>
          <p:nvPr>
            <p:custDataLst>
              <p:tags r:id="rId33"/>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3" name="图片 12"/>
          <p:cNvPicPr>
            <a:picLocks noChangeAspect="1"/>
          </p:cNvPicPr>
          <p:nvPr>
            <p:custDataLst>
              <p:tags r:id="rId1"/>
            </p:custDataLst>
          </p:nvPr>
        </p:nvPicPr>
        <p:blipFill>
          <a:blip r:embed="rId2"/>
          <a:stretch>
            <a:fillRect/>
          </a:stretch>
        </p:blipFill>
        <p:spPr>
          <a:xfrm>
            <a:off x="0" y="0"/>
            <a:ext cx="12192635" cy="6858000"/>
          </a:xfrm>
          <a:prstGeom prst="rect">
            <a:avLst/>
          </a:prstGeom>
        </p:spPr>
      </p:pic>
      <p:grpSp>
        <p:nvGrpSpPr>
          <p:cNvPr id="14" name="组合 13"/>
          <p:cNvGrpSpPr/>
          <p:nvPr/>
        </p:nvGrpSpPr>
        <p:grpSpPr>
          <a:xfrm>
            <a:off x="3799676" y="509671"/>
            <a:ext cx="4592650" cy="541889"/>
            <a:chOff x="3833179" y="509671"/>
            <a:chExt cx="4592650" cy="541889"/>
          </a:xfrm>
        </p:grpSpPr>
        <p:sp>
          <p:nvSpPr>
            <p:cNvPr id="26" name="矩形: 圆角 25"/>
            <p:cNvSpPr/>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产</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品</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优</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势</a:t>
              </a:r>
              <a:endParaRPr lang="zh-CN" altLang="en-US" sz="3200" b="1" dirty="0">
                <a:solidFill>
                  <a:srgbClr val="192537"/>
                </a:solidFill>
                <a:latin typeface="微软雅黑" panose="020B0503020204020204" charset="-122"/>
                <a:ea typeface="微软雅黑" panose="020B0503020204020204" charset="-122"/>
              </a:endParaRPr>
            </a:p>
          </p:txBody>
        </p:sp>
        <p:sp>
          <p:nvSpPr>
            <p:cNvPr id="27" name="椭圆 26"/>
            <p:cNvSpPr/>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30" name="椭圆 29"/>
            <p:cNvSpPr/>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34" name="Rounded Rectangle 26"/>
          <p:cNvSpPr/>
          <p:nvPr>
            <p:custDataLst>
              <p:tags r:id="rId3"/>
            </p:custDataLst>
          </p:nvPr>
        </p:nvSpPr>
        <p:spPr>
          <a:xfrm rot="16200000">
            <a:off x="7337425" y="957580"/>
            <a:ext cx="3241040" cy="6026785"/>
          </a:xfrm>
          <a:prstGeom prst="roundRect">
            <a:avLst>
              <a:gd name="adj" fmla="val 2425"/>
            </a:avLst>
          </a:prstGeom>
          <a:solidFill>
            <a:schemeClr val="bg1">
              <a:alpha val="22000"/>
            </a:schemeClr>
          </a:solidFill>
          <a:ln w="31750">
            <a:solidFill>
              <a:srgbClr val="FEE498"/>
            </a:solidFill>
          </a:ln>
          <a:effectLst>
            <a:outerShdw blurRad="635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latin typeface="+mn-ea"/>
            </a:endParaRPr>
          </a:p>
        </p:txBody>
      </p:sp>
      <p:sp>
        <p:nvSpPr>
          <p:cNvPr id="36" name="Rounded Rectangle 26"/>
          <p:cNvSpPr/>
          <p:nvPr>
            <p:custDataLst>
              <p:tags r:id="rId4"/>
            </p:custDataLst>
          </p:nvPr>
        </p:nvSpPr>
        <p:spPr>
          <a:xfrm rot="16200000">
            <a:off x="1459230" y="1205865"/>
            <a:ext cx="3241040" cy="5530215"/>
          </a:xfrm>
          <a:prstGeom prst="roundRect">
            <a:avLst>
              <a:gd name="adj" fmla="val 2425"/>
            </a:avLst>
          </a:prstGeom>
          <a:solidFill>
            <a:schemeClr val="bg1">
              <a:alpha val="21000"/>
            </a:schemeClr>
          </a:solidFill>
          <a:ln w="31750">
            <a:solidFill>
              <a:srgbClr val="FEE498"/>
            </a:solidFill>
          </a:ln>
          <a:effectLst>
            <a:outerShdw blurRad="635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latin typeface="+mn-ea"/>
            </a:endParaRPr>
          </a:p>
        </p:txBody>
      </p:sp>
      <p:sp>
        <p:nvSpPr>
          <p:cNvPr id="38" name="矩形: 圆角 9"/>
          <p:cNvSpPr/>
          <p:nvPr>
            <p:custDataLst>
              <p:tags r:id="rId5"/>
            </p:custDataLst>
          </p:nvPr>
        </p:nvSpPr>
        <p:spPr>
          <a:xfrm>
            <a:off x="314325" y="1771650"/>
            <a:ext cx="5510530" cy="548005"/>
          </a:xfrm>
          <a:prstGeom prst="roundRect">
            <a:avLst>
              <a:gd name="adj" fmla="val 16494"/>
            </a:avLst>
          </a:prstGeom>
          <a:gradFill>
            <a:gsLst>
              <a:gs pos="0">
                <a:srgbClr val="D7AE6E"/>
              </a:gs>
              <a:gs pos="100000">
                <a:srgbClr val="FEE598"/>
              </a:gs>
            </a:gsLst>
            <a:lin ang="2700000" scaled="1"/>
          </a:gra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spc="300" dirty="0">
              <a:solidFill>
                <a:schemeClr val="bg1"/>
              </a:solidFill>
              <a:latin typeface="+mn-ea"/>
            </a:endParaRPr>
          </a:p>
        </p:txBody>
      </p:sp>
      <p:grpSp>
        <p:nvGrpSpPr>
          <p:cNvPr id="39" name="组合 38"/>
          <p:cNvGrpSpPr/>
          <p:nvPr/>
        </p:nvGrpSpPr>
        <p:grpSpPr>
          <a:xfrm>
            <a:off x="1964055" y="1847215"/>
            <a:ext cx="2005965" cy="387350"/>
            <a:chOff x="2101" y="3805"/>
            <a:chExt cx="3159" cy="610"/>
          </a:xfrm>
        </p:grpSpPr>
        <p:sp>
          <p:nvSpPr>
            <p:cNvPr id="88" name="textbox 88"/>
            <p:cNvSpPr/>
            <p:nvPr>
              <p:custDataLst>
                <p:tags r:id="rId6"/>
              </p:custDataLst>
            </p:nvPr>
          </p:nvSpPr>
          <p:spPr>
            <a:xfrm>
              <a:off x="2818" y="3899"/>
              <a:ext cx="2442" cy="517"/>
            </a:xfrm>
            <a:prstGeom prst="rect">
              <a:avLst/>
            </a:prstGeom>
          </p:spPr>
          <p:txBody>
            <a:bodyPr vert="horz" wrap="square" lIns="0" tIns="0" rIns="0" bIns="0"/>
            <a:p>
              <a:pPr algn="l" rtl="0" eaLnBrk="0" fontAlgn="ctr">
                <a:lnSpc>
                  <a:spcPct val="82000"/>
                </a:lnSpc>
              </a:pPr>
              <a:r>
                <a:rPr sz="2000" b="1" spc="-1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功</a:t>
              </a:r>
              <a:r>
                <a:rPr lang="en-US" sz="2000" b="1" spc="-1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 </a:t>
              </a:r>
              <a:r>
                <a:rPr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能</a:t>
              </a:r>
              <a:r>
                <a:rPr lang="en-US"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 </a:t>
              </a:r>
              <a:r>
                <a:rPr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优</a:t>
              </a:r>
              <a:r>
                <a:rPr lang="en-US"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 </a:t>
              </a:r>
              <a:r>
                <a:rPr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势</a:t>
              </a:r>
              <a:endParaRPr lang="en-US" altLang="en-US"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endParaRPr>
            </a:p>
          </p:txBody>
        </p:sp>
        <p:sp>
          <p:nvSpPr>
            <p:cNvPr id="91" name="path"/>
            <p:cNvSpPr/>
            <p:nvPr>
              <p:custDataLst>
                <p:tags r:id="rId7"/>
              </p:custDataLst>
            </p:nvPr>
          </p:nvSpPr>
          <p:spPr>
            <a:xfrm>
              <a:off x="2101" y="3805"/>
              <a:ext cx="509" cy="482"/>
            </a:xfrm>
            <a:custGeom>
              <a:avLst/>
              <a:gdLst/>
              <a:ahLst/>
              <a:cxnLst/>
              <a:rect l="0" t="0" r="0" b="0"/>
              <a:pathLst>
                <a:path w="508" h="482">
                  <a:moveTo>
                    <a:pt x="188" y="210"/>
                  </a:moveTo>
                  <a:lnTo>
                    <a:pt x="191" y="211"/>
                  </a:lnTo>
                  <a:lnTo>
                    <a:pt x="194" y="211"/>
                  </a:lnTo>
                  <a:lnTo>
                    <a:pt x="196" y="211"/>
                  </a:lnTo>
                  <a:lnTo>
                    <a:pt x="199" y="211"/>
                  </a:lnTo>
                  <a:lnTo>
                    <a:pt x="202" y="211"/>
                  </a:lnTo>
                  <a:lnTo>
                    <a:pt x="204" y="212"/>
                  </a:lnTo>
                  <a:lnTo>
                    <a:pt x="207" y="212"/>
                  </a:lnTo>
                  <a:lnTo>
                    <a:pt x="209" y="212"/>
                  </a:lnTo>
                  <a:lnTo>
                    <a:pt x="212" y="213"/>
                  </a:lnTo>
                  <a:lnTo>
                    <a:pt x="215" y="213"/>
                  </a:lnTo>
                  <a:lnTo>
                    <a:pt x="217" y="214"/>
                  </a:lnTo>
                  <a:lnTo>
                    <a:pt x="220" y="214"/>
                  </a:lnTo>
                  <a:lnTo>
                    <a:pt x="222" y="215"/>
                  </a:lnTo>
                  <a:lnTo>
                    <a:pt x="225" y="216"/>
                  </a:lnTo>
                  <a:lnTo>
                    <a:pt x="227" y="216"/>
                  </a:lnTo>
                  <a:lnTo>
                    <a:pt x="230" y="217"/>
                  </a:lnTo>
                  <a:lnTo>
                    <a:pt x="235" y="219"/>
                  </a:lnTo>
                  <a:lnTo>
                    <a:pt x="240" y="220"/>
                  </a:lnTo>
                  <a:lnTo>
                    <a:pt x="244" y="223"/>
                  </a:lnTo>
                  <a:lnTo>
                    <a:pt x="249" y="225"/>
                  </a:lnTo>
                  <a:lnTo>
                    <a:pt x="254" y="227"/>
                  </a:lnTo>
                  <a:lnTo>
                    <a:pt x="259" y="230"/>
                  </a:lnTo>
                  <a:lnTo>
                    <a:pt x="263" y="232"/>
                  </a:lnTo>
                  <a:lnTo>
                    <a:pt x="268" y="235"/>
                  </a:lnTo>
                  <a:lnTo>
                    <a:pt x="266" y="236"/>
                  </a:lnTo>
                  <a:lnTo>
                    <a:pt x="264" y="236"/>
                  </a:lnTo>
                  <a:lnTo>
                    <a:pt x="261" y="237"/>
                  </a:lnTo>
                  <a:lnTo>
                    <a:pt x="259" y="238"/>
                  </a:lnTo>
                  <a:lnTo>
                    <a:pt x="257" y="239"/>
                  </a:lnTo>
                  <a:lnTo>
                    <a:pt x="255" y="240"/>
                  </a:lnTo>
                  <a:lnTo>
                    <a:pt x="253" y="241"/>
                  </a:lnTo>
                  <a:lnTo>
                    <a:pt x="251" y="242"/>
                  </a:lnTo>
                  <a:lnTo>
                    <a:pt x="249" y="243"/>
                  </a:lnTo>
                  <a:lnTo>
                    <a:pt x="247" y="244"/>
                  </a:lnTo>
                  <a:lnTo>
                    <a:pt x="245" y="245"/>
                  </a:lnTo>
                  <a:lnTo>
                    <a:pt x="243" y="246"/>
                  </a:lnTo>
                  <a:lnTo>
                    <a:pt x="241" y="248"/>
                  </a:lnTo>
                  <a:lnTo>
                    <a:pt x="239" y="249"/>
                  </a:lnTo>
                  <a:lnTo>
                    <a:pt x="237" y="251"/>
                  </a:lnTo>
                  <a:lnTo>
                    <a:pt x="235" y="252"/>
                  </a:lnTo>
                  <a:lnTo>
                    <a:pt x="234" y="254"/>
                  </a:lnTo>
                  <a:lnTo>
                    <a:pt x="232" y="256"/>
                  </a:lnTo>
                  <a:lnTo>
                    <a:pt x="231" y="258"/>
                  </a:lnTo>
                  <a:lnTo>
                    <a:pt x="229" y="260"/>
                  </a:lnTo>
                  <a:lnTo>
                    <a:pt x="228" y="262"/>
                  </a:lnTo>
                  <a:lnTo>
                    <a:pt x="226" y="264"/>
                  </a:lnTo>
                  <a:lnTo>
                    <a:pt x="225" y="266"/>
                  </a:lnTo>
                  <a:lnTo>
                    <a:pt x="224" y="269"/>
                  </a:lnTo>
                  <a:lnTo>
                    <a:pt x="223" y="271"/>
                  </a:lnTo>
                  <a:lnTo>
                    <a:pt x="222" y="274"/>
                  </a:lnTo>
                  <a:lnTo>
                    <a:pt x="221" y="276"/>
                  </a:lnTo>
                  <a:lnTo>
                    <a:pt x="220" y="279"/>
                  </a:lnTo>
                  <a:lnTo>
                    <a:pt x="219" y="282"/>
                  </a:lnTo>
                  <a:lnTo>
                    <a:pt x="219" y="285"/>
                  </a:lnTo>
                  <a:lnTo>
                    <a:pt x="218" y="288"/>
                  </a:lnTo>
                  <a:lnTo>
                    <a:pt x="218" y="292"/>
                  </a:lnTo>
                  <a:lnTo>
                    <a:pt x="218" y="295"/>
                  </a:lnTo>
                  <a:lnTo>
                    <a:pt x="217" y="299"/>
                  </a:lnTo>
                  <a:lnTo>
                    <a:pt x="217" y="303"/>
                  </a:lnTo>
                  <a:lnTo>
                    <a:pt x="218" y="306"/>
                  </a:lnTo>
                  <a:lnTo>
                    <a:pt x="218" y="309"/>
                  </a:lnTo>
                  <a:lnTo>
                    <a:pt x="218" y="312"/>
                  </a:lnTo>
                  <a:lnTo>
                    <a:pt x="219" y="316"/>
                  </a:lnTo>
                  <a:lnTo>
                    <a:pt x="219" y="318"/>
                  </a:lnTo>
                  <a:lnTo>
                    <a:pt x="220" y="321"/>
                  </a:lnTo>
                  <a:lnTo>
                    <a:pt x="221" y="324"/>
                  </a:lnTo>
                  <a:lnTo>
                    <a:pt x="222" y="327"/>
                  </a:lnTo>
                  <a:lnTo>
                    <a:pt x="222" y="329"/>
                  </a:lnTo>
                  <a:lnTo>
                    <a:pt x="224" y="332"/>
                  </a:lnTo>
                  <a:lnTo>
                    <a:pt x="225" y="334"/>
                  </a:lnTo>
                  <a:lnTo>
                    <a:pt x="226" y="336"/>
                  </a:lnTo>
                  <a:lnTo>
                    <a:pt x="227" y="338"/>
                  </a:lnTo>
                  <a:lnTo>
                    <a:pt x="229" y="340"/>
                  </a:lnTo>
                  <a:lnTo>
                    <a:pt x="230" y="342"/>
                  </a:lnTo>
                  <a:lnTo>
                    <a:pt x="232" y="344"/>
                  </a:lnTo>
                  <a:lnTo>
                    <a:pt x="233" y="346"/>
                  </a:lnTo>
                  <a:lnTo>
                    <a:pt x="235" y="347"/>
                  </a:lnTo>
                  <a:lnTo>
                    <a:pt x="237" y="349"/>
                  </a:lnTo>
                  <a:lnTo>
                    <a:pt x="238" y="350"/>
                  </a:lnTo>
                  <a:lnTo>
                    <a:pt x="240" y="352"/>
                  </a:lnTo>
                  <a:lnTo>
                    <a:pt x="242" y="353"/>
                  </a:lnTo>
                  <a:lnTo>
                    <a:pt x="244" y="354"/>
                  </a:lnTo>
                  <a:lnTo>
                    <a:pt x="246" y="355"/>
                  </a:lnTo>
                  <a:lnTo>
                    <a:pt x="247" y="356"/>
                  </a:lnTo>
                  <a:lnTo>
                    <a:pt x="249" y="357"/>
                  </a:lnTo>
                  <a:lnTo>
                    <a:pt x="251" y="358"/>
                  </a:lnTo>
                  <a:lnTo>
                    <a:pt x="253" y="359"/>
                  </a:lnTo>
                  <a:lnTo>
                    <a:pt x="255" y="360"/>
                  </a:lnTo>
                  <a:lnTo>
                    <a:pt x="257" y="360"/>
                  </a:lnTo>
                  <a:lnTo>
                    <a:pt x="259" y="361"/>
                  </a:lnTo>
                  <a:lnTo>
                    <a:pt x="261" y="362"/>
                  </a:lnTo>
                  <a:lnTo>
                    <a:pt x="263" y="362"/>
                  </a:lnTo>
                  <a:lnTo>
                    <a:pt x="267" y="364"/>
                  </a:lnTo>
                  <a:lnTo>
                    <a:pt x="271" y="364"/>
                  </a:lnTo>
                  <a:lnTo>
                    <a:pt x="275" y="365"/>
                  </a:lnTo>
                  <a:lnTo>
                    <a:pt x="278" y="366"/>
                  </a:lnTo>
                  <a:lnTo>
                    <a:pt x="282" y="366"/>
                  </a:lnTo>
                  <a:lnTo>
                    <a:pt x="285" y="366"/>
                  </a:lnTo>
                  <a:lnTo>
                    <a:pt x="288" y="366"/>
                  </a:lnTo>
                  <a:lnTo>
                    <a:pt x="290" y="366"/>
                  </a:lnTo>
                  <a:lnTo>
                    <a:pt x="293" y="366"/>
                  </a:lnTo>
                  <a:lnTo>
                    <a:pt x="295" y="366"/>
                  </a:lnTo>
                  <a:lnTo>
                    <a:pt x="297" y="366"/>
                  </a:lnTo>
                  <a:lnTo>
                    <a:pt x="298" y="366"/>
                  </a:lnTo>
                  <a:lnTo>
                    <a:pt x="298" y="369"/>
                  </a:lnTo>
                  <a:lnTo>
                    <a:pt x="299" y="372"/>
                  </a:lnTo>
                  <a:lnTo>
                    <a:pt x="299" y="375"/>
                  </a:lnTo>
                  <a:lnTo>
                    <a:pt x="299" y="378"/>
                  </a:lnTo>
                  <a:lnTo>
                    <a:pt x="299" y="381"/>
                  </a:lnTo>
                  <a:lnTo>
                    <a:pt x="299" y="384"/>
                  </a:lnTo>
                  <a:lnTo>
                    <a:pt x="300" y="387"/>
                  </a:lnTo>
                  <a:lnTo>
                    <a:pt x="300" y="389"/>
                  </a:lnTo>
                  <a:lnTo>
                    <a:pt x="301" y="392"/>
                  </a:lnTo>
                  <a:lnTo>
                    <a:pt x="301" y="394"/>
                  </a:lnTo>
                  <a:lnTo>
                    <a:pt x="302" y="397"/>
                  </a:lnTo>
                  <a:lnTo>
                    <a:pt x="303" y="399"/>
                  </a:lnTo>
                  <a:lnTo>
                    <a:pt x="303" y="402"/>
                  </a:lnTo>
                  <a:lnTo>
                    <a:pt x="304" y="404"/>
                  </a:lnTo>
                  <a:lnTo>
                    <a:pt x="305" y="406"/>
                  </a:lnTo>
                  <a:lnTo>
                    <a:pt x="306" y="408"/>
                  </a:lnTo>
                  <a:lnTo>
                    <a:pt x="307" y="410"/>
                  </a:lnTo>
                  <a:lnTo>
                    <a:pt x="308" y="412"/>
                  </a:lnTo>
                  <a:lnTo>
                    <a:pt x="309" y="414"/>
                  </a:lnTo>
                  <a:lnTo>
                    <a:pt x="310" y="416"/>
                  </a:lnTo>
                  <a:lnTo>
                    <a:pt x="311" y="417"/>
                  </a:lnTo>
                  <a:lnTo>
                    <a:pt x="312" y="419"/>
                  </a:lnTo>
                  <a:lnTo>
                    <a:pt x="313" y="420"/>
                  </a:lnTo>
                  <a:lnTo>
                    <a:pt x="315" y="422"/>
                  </a:lnTo>
                  <a:lnTo>
                    <a:pt x="316" y="424"/>
                  </a:lnTo>
                  <a:lnTo>
                    <a:pt x="317" y="425"/>
                  </a:lnTo>
                  <a:lnTo>
                    <a:pt x="319" y="426"/>
                  </a:lnTo>
                  <a:lnTo>
                    <a:pt x="320" y="428"/>
                  </a:lnTo>
                  <a:lnTo>
                    <a:pt x="321" y="429"/>
                  </a:lnTo>
                  <a:lnTo>
                    <a:pt x="323" y="430"/>
                  </a:lnTo>
                  <a:lnTo>
                    <a:pt x="324" y="431"/>
                  </a:lnTo>
                  <a:lnTo>
                    <a:pt x="326" y="432"/>
                  </a:lnTo>
                  <a:lnTo>
                    <a:pt x="327" y="434"/>
                  </a:lnTo>
                  <a:lnTo>
                    <a:pt x="328" y="435"/>
                  </a:lnTo>
                  <a:lnTo>
                    <a:pt x="330" y="436"/>
                  </a:lnTo>
                  <a:lnTo>
                    <a:pt x="332" y="436"/>
                  </a:lnTo>
                  <a:lnTo>
                    <a:pt x="335" y="438"/>
                  </a:lnTo>
                  <a:lnTo>
                    <a:pt x="338" y="440"/>
                  </a:lnTo>
                  <a:lnTo>
                    <a:pt x="341" y="441"/>
                  </a:lnTo>
                  <a:lnTo>
                    <a:pt x="344" y="442"/>
                  </a:lnTo>
                  <a:lnTo>
                    <a:pt x="347" y="443"/>
                  </a:lnTo>
                  <a:lnTo>
                    <a:pt x="350" y="444"/>
                  </a:lnTo>
                  <a:lnTo>
                    <a:pt x="354" y="445"/>
                  </a:lnTo>
                  <a:lnTo>
                    <a:pt x="357" y="446"/>
                  </a:lnTo>
                  <a:lnTo>
                    <a:pt x="360" y="446"/>
                  </a:lnTo>
                  <a:lnTo>
                    <a:pt x="363" y="447"/>
                  </a:lnTo>
                  <a:lnTo>
                    <a:pt x="366" y="447"/>
                  </a:lnTo>
                  <a:lnTo>
                    <a:pt x="368" y="447"/>
                  </a:lnTo>
                  <a:lnTo>
                    <a:pt x="371" y="448"/>
                  </a:lnTo>
                  <a:lnTo>
                    <a:pt x="374" y="448"/>
                  </a:lnTo>
                  <a:lnTo>
                    <a:pt x="374" y="453"/>
                  </a:lnTo>
                  <a:lnTo>
                    <a:pt x="374" y="458"/>
                  </a:lnTo>
                  <a:lnTo>
                    <a:pt x="374" y="463"/>
                  </a:lnTo>
                  <a:lnTo>
                    <a:pt x="374" y="468"/>
                  </a:lnTo>
                  <a:lnTo>
                    <a:pt x="374" y="475"/>
                  </a:lnTo>
                  <a:lnTo>
                    <a:pt x="374" y="482"/>
                  </a:lnTo>
                  <a:lnTo>
                    <a:pt x="0" y="480"/>
                  </a:lnTo>
                  <a:lnTo>
                    <a:pt x="0" y="473"/>
                  </a:lnTo>
                  <a:lnTo>
                    <a:pt x="0" y="466"/>
                  </a:lnTo>
                  <a:lnTo>
                    <a:pt x="0" y="459"/>
                  </a:lnTo>
                  <a:lnTo>
                    <a:pt x="0" y="452"/>
                  </a:lnTo>
                  <a:lnTo>
                    <a:pt x="0" y="446"/>
                  </a:lnTo>
                  <a:lnTo>
                    <a:pt x="1" y="440"/>
                  </a:lnTo>
                  <a:lnTo>
                    <a:pt x="1" y="433"/>
                  </a:lnTo>
                  <a:lnTo>
                    <a:pt x="2" y="427"/>
                  </a:lnTo>
                  <a:lnTo>
                    <a:pt x="3" y="420"/>
                  </a:lnTo>
                  <a:lnTo>
                    <a:pt x="4" y="414"/>
                  </a:lnTo>
                  <a:lnTo>
                    <a:pt x="5" y="408"/>
                  </a:lnTo>
                  <a:lnTo>
                    <a:pt x="6" y="402"/>
                  </a:lnTo>
                  <a:lnTo>
                    <a:pt x="7" y="396"/>
                  </a:lnTo>
                  <a:lnTo>
                    <a:pt x="8" y="390"/>
                  </a:lnTo>
                  <a:lnTo>
                    <a:pt x="10" y="384"/>
                  </a:lnTo>
                  <a:lnTo>
                    <a:pt x="11" y="377"/>
                  </a:lnTo>
                  <a:lnTo>
                    <a:pt x="13" y="372"/>
                  </a:lnTo>
                  <a:lnTo>
                    <a:pt x="15" y="366"/>
                  </a:lnTo>
                  <a:lnTo>
                    <a:pt x="17" y="360"/>
                  </a:lnTo>
                  <a:lnTo>
                    <a:pt x="19" y="355"/>
                  </a:lnTo>
                  <a:lnTo>
                    <a:pt x="21" y="349"/>
                  </a:lnTo>
                  <a:lnTo>
                    <a:pt x="23" y="344"/>
                  </a:lnTo>
                  <a:lnTo>
                    <a:pt x="25" y="338"/>
                  </a:lnTo>
                  <a:lnTo>
                    <a:pt x="27" y="333"/>
                  </a:lnTo>
                  <a:lnTo>
                    <a:pt x="30" y="328"/>
                  </a:lnTo>
                  <a:lnTo>
                    <a:pt x="32" y="322"/>
                  </a:lnTo>
                  <a:lnTo>
                    <a:pt x="35" y="317"/>
                  </a:lnTo>
                  <a:lnTo>
                    <a:pt x="38" y="312"/>
                  </a:lnTo>
                  <a:lnTo>
                    <a:pt x="40" y="308"/>
                  </a:lnTo>
                  <a:lnTo>
                    <a:pt x="43" y="303"/>
                  </a:lnTo>
                  <a:lnTo>
                    <a:pt x="46" y="298"/>
                  </a:lnTo>
                  <a:lnTo>
                    <a:pt x="49" y="294"/>
                  </a:lnTo>
                  <a:lnTo>
                    <a:pt x="52" y="289"/>
                  </a:lnTo>
                  <a:lnTo>
                    <a:pt x="55" y="285"/>
                  </a:lnTo>
                  <a:lnTo>
                    <a:pt x="59" y="280"/>
                  </a:lnTo>
                  <a:lnTo>
                    <a:pt x="62" y="276"/>
                  </a:lnTo>
                  <a:lnTo>
                    <a:pt x="65" y="272"/>
                  </a:lnTo>
                  <a:lnTo>
                    <a:pt x="69" y="268"/>
                  </a:lnTo>
                  <a:lnTo>
                    <a:pt x="72" y="265"/>
                  </a:lnTo>
                  <a:lnTo>
                    <a:pt x="76" y="261"/>
                  </a:lnTo>
                  <a:lnTo>
                    <a:pt x="80" y="257"/>
                  </a:lnTo>
                  <a:lnTo>
                    <a:pt x="83" y="254"/>
                  </a:lnTo>
                  <a:lnTo>
                    <a:pt x="87" y="250"/>
                  </a:lnTo>
                  <a:lnTo>
                    <a:pt x="91" y="247"/>
                  </a:lnTo>
                  <a:lnTo>
                    <a:pt x="95" y="244"/>
                  </a:lnTo>
                  <a:lnTo>
                    <a:pt x="99" y="241"/>
                  </a:lnTo>
                  <a:lnTo>
                    <a:pt x="103" y="238"/>
                  </a:lnTo>
                  <a:lnTo>
                    <a:pt x="107" y="235"/>
                  </a:lnTo>
                  <a:lnTo>
                    <a:pt x="111" y="233"/>
                  </a:lnTo>
                  <a:lnTo>
                    <a:pt x="115" y="230"/>
                  </a:lnTo>
                  <a:lnTo>
                    <a:pt x="120" y="228"/>
                  </a:lnTo>
                  <a:lnTo>
                    <a:pt x="124" y="226"/>
                  </a:lnTo>
                  <a:lnTo>
                    <a:pt x="128" y="224"/>
                  </a:lnTo>
                  <a:lnTo>
                    <a:pt x="133" y="222"/>
                  </a:lnTo>
                  <a:lnTo>
                    <a:pt x="137" y="220"/>
                  </a:lnTo>
                  <a:lnTo>
                    <a:pt x="142" y="218"/>
                  </a:lnTo>
                  <a:lnTo>
                    <a:pt x="146" y="217"/>
                  </a:lnTo>
                  <a:lnTo>
                    <a:pt x="151" y="216"/>
                  </a:lnTo>
                  <a:lnTo>
                    <a:pt x="155" y="215"/>
                  </a:lnTo>
                  <a:lnTo>
                    <a:pt x="160" y="213"/>
                  </a:lnTo>
                  <a:lnTo>
                    <a:pt x="165" y="212"/>
                  </a:lnTo>
                  <a:lnTo>
                    <a:pt x="169" y="212"/>
                  </a:lnTo>
                  <a:lnTo>
                    <a:pt x="174" y="211"/>
                  </a:lnTo>
                  <a:lnTo>
                    <a:pt x="179" y="211"/>
                  </a:lnTo>
                  <a:lnTo>
                    <a:pt x="184" y="211"/>
                  </a:lnTo>
                  <a:lnTo>
                    <a:pt x="188" y="210"/>
                  </a:lnTo>
                  <a:close/>
                  <a:moveTo>
                    <a:pt x="388" y="175"/>
                  </a:moveTo>
                  <a:lnTo>
                    <a:pt x="389" y="175"/>
                  </a:lnTo>
                  <a:lnTo>
                    <a:pt x="391" y="175"/>
                  </a:lnTo>
                  <a:lnTo>
                    <a:pt x="393" y="175"/>
                  </a:lnTo>
                  <a:lnTo>
                    <a:pt x="395" y="175"/>
                  </a:lnTo>
                  <a:lnTo>
                    <a:pt x="397" y="175"/>
                  </a:lnTo>
                  <a:lnTo>
                    <a:pt x="399" y="176"/>
                  </a:lnTo>
                  <a:lnTo>
                    <a:pt x="400" y="176"/>
                  </a:lnTo>
                  <a:lnTo>
                    <a:pt x="402" y="177"/>
                  </a:lnTo>
                  <a:lnTo>
                    <a:pt x="404" y="177"/>
                  </a:lnTo>
                  <a:lnTo>
                    <a:pt x="405" y="178"/>
                  </a:lnTo>
                  <a:lnTo>
                    <a:pt x="407" y="179"/>
                  </a:lnTo>
                  <a:lnTo>
                    <a:pt x="408" y="180"/>
                  </a:lnTo>
                  <a:lnTo>
                    <a:pt x="410" y="181"/>
                  </a:lnTo>
                  <a:lnTo>
                    <a:pt x="411" y="182"/>
                  </a:lnTo>
                  <a:lnTo>
                    <a:pt x="413" y="183"/>
                  </a:lnTo>
                  <a:lnTo>
                    <a:pt x="414" y="184"/>
                  </a:lnTo>
                  <a:lnTo>
                    <a:pt x="415" y="185"/>
                  </a:lnTo>
                  <a:lnTo>
                    <a:pt x="416" y="186"/>
                  </a:lnTo>
                  <a:lnTo>
                    <a:pt x="417" y="188"/>
                  </a:lnTo>
                  <a:lnTo>
                    <a:pt x="418" y="189"/>
                  </a:lnTo>
                  <a:lnTo>
                    <a:pt x="420" y="190"/>
                  </a:lnTo>
                  <a:lnTo>
                    <a:pt x="420" y="192"/>
                  </a:lnTo>
                  <a:lnTo>
                    <a:pt x="421" y="193"/>
                  </a:lnTo>
                  <a:lnTo>
                    <a:pt x="422" y="195"/>
                  </a:lnTo>
                  <a:lnTo>
                    <a:pt x="423" y="196"/>
                  </a:lnTo>
                  <a:lnTo>
                    <a:pt x="423" y="198"/>
                  </a:lnTo>
                  <a:lnTo>
                    <a:pt x="424" y="200"/>
                  </a:lnTo>
                  <a:lnTo>
                    <a:pt x="425" y="201"/>
                  </a:lnTo>
                  <a:lnTo>
                    <a:pt x="425" y="203"/>
                  </a:lnTo>
                  <a:lnTo>
                    <a:pt x="425" y="205"/>
                  </a:lnTo>
                  <a:lnTo>
                    <a:pt x="425" y="207"/>
                  </a:lnTo>
                  <a:lnTo>
                    <a:pt x="425" y="208"/>
                  </a:lnTo>
                  <a:lnTo>
                    <a:pt x="426" y="210"/>
                  </a:lnTo>
                  <a:lnTo>
                    <a:pt x="425" y="256"/>
                  </a:lnTo>
                  <a:lnTo>
                    <a:pt x="472" y="256"/>
                  </a:lnTo>
                  <a:lnTo>
                    <a:pt x="474" y="256"/>
                  </a:lnTo>
                  <a:lnTo>
                    <a:pt x="476" y="256"/>
                  </a:lnTo>
                  <a:lnTo>
                    <a:pt x="478" y="257"/>
                  </a:lnTo>
                  <a:lnTo>
                    <a:pt x="480" y="257"/>
                  </a:lnTo>
                  <a:lnTo>
                    <a:pt x="481" y="257"/>
                  </a:lnTo>
                  <a:lnTo>
                    <a:pt x="483" y="258"/>
                  </a:lnTo>
                  <a:lnTo>
                    <a:pt x="485" y="258"/>
                  </a:lnTo>
                  <a:lnTo>
                    <a:pt x="486" y="259"/>
                  </a:lnTo>
                  <a:lnTo>
                    <a:pt x="488" y="260"/>
                  </a:lnTo>
                  <a:lnTo>
                    <a:pt x="489" y="261"/>
                  </a:lnTo>
                  <a:lnTo>
                    <a:pt x="491" y="262"/>
                  </a:lnTo>
                  <a:lnTo>
                    <a:pt x="492" y="262"/>
                  </a:lnTo>
                  <a:lnTo>
                    <a:pt x="494" y="264"/>
                  </a:lnTo>
                  <a:lnTo>
                    <a:pt x="495" y="265"/>
                  </a:lnTo>
                  <a:lnTo>
                    <a:pt x="497" y="266"/>
                  </a:lnTo>
                  <a:lnTo>
                    <a:pt x="498" y="267"/>
                  </a:lnTo>
                  <a:lnTo>
                    <a:pt x="499" y="268"/>
                  </a:lnTo>
                  <a:lnTo>
                    <a:pt x="500" y="269"/>
                  </a:lnTo>
                  <a:lnTo>
                    <a:pt x="501" y="271"/>
                  </a:lnTo>
                  <a:lnTo>
                    <a:pt x="502" y="272"/>
                  </a:lnTo>
                  <a:lnTo>
                    <a:pt x="503" y="274"/>
                  </a:lnTo>
                  <a:lnTo>
                    <a:pt x="504" y="275"/>
                  </a:lnTo>
                  <a:lnTo>
                    <a:pt x="505" y="276"/>
                  </a:lnTo>
                  <a:lnTo>
                    <a:pt x="506" y="278"/>
                  </a:lnTo>
                  <a:lnTo>
                    <a:pt x="506" y="280"/>
                  </a:lnTo>
                  <a:lnTo>
                    <a:pt x="507" y="281"/>
                  </a:lnTo>
                  <a:lnTo>
                    <a:pt x="507" y="283"/>
                  </a:lnTo>
                  <a:lnTo>
                    <a:pt x="508" y="285"/>
                  </a:lnTo>
                  <a:lnTo>
                    <a:pt x="508" y="286"/>
                  </a:lnTo>
                  <a:lnTo>
                    <a:pt x="508" y="288"/>
                  </a:lnTo>
                  <a:lnTo>
                    <a:pt x="508" y="290"/>
                  </a:lnTo>
                  <a:lnTo>
                    <a:pt x="508" y="292"/>
                  </a:lnTo>
                  <a:lnTo>
                    <a:pt x="508" y="294"/>
                  </a:lnTo>
                  <a:lnTo>
                    <a:pt x="508" y="296"/>
                  </a:lnTo>
                  <a:lnTo>
                    <a:pt x="508" y="297"/>
                  </a:lnTo>
                  <a:lnTo>
                    <a:pt x="508" y="299"/>
                  </a:lnTo>
                  <a:lnTo>
                    <a:pt x="507" y="301"/>
                  </a:lnTo>
                  <a:lnTo>
                    <a:pt x="507" y="302"/>
                  </a:lnTo>
                  <a:lnTo>
                    <a:pt x="506" y="304"/>
                  </a:lnTo>
                  <a:lnTo>
                    <a:pt x="505" y="306"/>
                  </a:lnTo>
                  <a:lnTo>
                    <a:pt x="505" y="307"/>
                  </a:lnTo>
                  <a:lnTo>
                    <a:pt x="504" y="309"/>
                  </a:lnTo>
                  <a:lnTo>
                    <a:pt x="503" y="310"/>
                  </a:lnTo>
                  <a:lnTo>
                    <a:pt x="502" y="312"/>
                  </a:lnTo>
                  <a:lnTo>
                    <a:pt x="501" y="313"/>
                  </a:lnTo>
                  <a:lnTo>
                    <a:pt x="500" y="314"/>
                  </a:lnTo>
                  <a:lnTo>
                    <a:pt x="499" y="316"/>
                  </a:lnTo>
                  <a:lnTo>
                    <a:pt x="497" y="317"/>
                  </a:lnTo>
                  <a:lnTo>
                    <a:pt x="496" y="318"/>
                  </a:lnTo>
                  <a:lnTo>
                    <a:pt x="495" y="319"/>
                  </a:lnTo>
                  <a:lnTo>
                    <a:pt x="494" y="320"/>
                  </a:lnTo>
                  <a:lnTo>
                    <a:pt x="492" y="321"/>
                  </a:lnTo>
                  <a:lnTo>
                    <a:pt x="491" y="322"/>
                  </a:lnTo>
                  <a:lnTo>
                    <a:pt x="489" y="323"/>
                  </a:lnTo>
                  <a:lnTo>
                    <a:pt x="488" y="324"/>
                  </a:lnTo>
                  <a:lnTo>
                    <a:pt x="486" y="324"/>
                  </a:lnTo>
                  <a:lnTo>
                    <a:pt x="484" y="325"/>
                  </a:lnTo>
                  <a:lnTo>
                    <a:pt x="483" y="326"/>
                  </a:lnTo>
                  <a:lnTo>
                    <a:pt x="481" y="326"/>
                  </a:lnTo>
                  <a:lnTo>
                    <a:pt x="479" y="326"/>
                  </a:lnTo>
                  <a:lnTo>
                    <a:pt x="477" y="327"/>
                  </a:lnTo>
                  <a:lnTo>
                    <a:pt x="476" y="327"/>
                  </a:lnTo>
                  <a:lnTo>
                    <a:pt x="474" y="327"/>
                  </a:lnTo>
                  <a:lnTo>
                    <a:pt x="472" y="327"/>
                  </a:lnTo>
                  <a:lnTo>
                    <a:pt x="425" y="327"/>
                  </a:lnTo>
                  <a:lnTo>
                    <a:pt x="425" y="373"/>
                  </a:lnTo>
                  <a:lnTo>
                    <a:pt x="425" y="375"/>
                  </a:lnTo>
                  <a:lnTo>
                    <a:pt x="424" y="376"/>
                  </a:lnTo>
                  <a:lnTo>
                    <a:pt x="424" y="378"/>
                  </a:lnTo>
                  <a:lnTo>
                    <a:pt x="424" y="380"/>
                  </a:lnTo>
                  <a:lnTo>
                    <a:pt x="423" y="382"/>
                  </a:lnTo>
                  <a:lnTo>
                    <a:pt x="423" y="383"/>
                  </a:lnTo>
                  <a:lnTo>
                    <a:pt x="422" y="385"/>
                  </a:lnTo>
                  <a:lnTo>
                    <a:pt x="422" y="386"/>
                  </a:lnTo>
                  <a:lnTo>
                    <a:pt x="421" y="388"/>
                  </a:lnTo>
                  <a:lnTo>
                    <a:pt x="420" y="390"/>
                  </a:lnTo>
                  <a:lnTo>
                    <a:pt x="419" y="391"/>
                  </a:lnTo>
                  <a:lnTo>
                    <a:pt x="418" y="392"/>
                  </a:lnTo>
                  <a:lnTo>
                    <a:pt x="417" y="394"/>
                  </a:lnTo>
                  <a:lnTo>
                    <a:pt x="416" y="395"/>
                  </a:lnTo>
                  <a:lnTo>
                    <a:pt x="415" y="396"/>
                  </a:lnTo>
                  <a:lnTo>
                    <a:pt x="414" y="398"/>
                  </a:lnTo>
                  <a:lnTo>
                    <a:pt x="413" y="399"/>
                  </a:lnTo>
                  <a:lnTo>
                    <a:pt x="411" y="400"/>
                  </a:lnTo>
                  <a:lnTo>
                    <a:pt x="410" y="401"/>
                  </a:lnTo>
                  <a:lnTo>
                    <a:pt x="408" y="402"/>
                  </a:lnTo>
                  <a:lnTo>
                    <a:pt x="407" y="403"/>
                  </a:lnTo>
                  <a:lnTo>
                    <a:pt x="405" y="404"/>
                  </a:lnTo>
                  <a:lnTo>
                    <a:pt x="404" y="405"/>
                  </a:lnTo>
                  <a:lnTo>
                    <a:pt x="402" y="405"/>
                  </a:lnTo>
                  <a:lnTo>
                    <a:pt x="401" y="406"/>
                  </a:lnTo>
                  <a:lnTo>
                    <a:pt x="399" y="406"/>
                  </a:lnTo>
                  <a:lnTo>
                    <a:pt x="397" y="407"/>
                  </a:lnTo>
                  <a:lnTo>
                    <a:pt x="396" y="407"/>
                  </a:lnTo>
                  <a:lnTo>
                    <a:pt x="394" y="407"/>
                  </a:lnTo>
                  <a:lnTo>
                    <a:pt x="392" y="408"/>
                  </a:lnTo>
                  <a:lnTo>
                    <a:pt x="390" y="408"/>
                  </a:lnTo>
                  <a:lnTo>
                    <a:pt x="388" y="408"/>
                  </a:lnTo>
                  <a:lnTo>
                    <a:pt x="386" y="408"/>
                  </a:lnTo>
                  <a:lnTo>
                    <a:pt x="385" y="408"/>
                  </a:lnTo>
                  <a:lnTo>
                    <a:pt x="383" y="407"/>
                  </a:lnTo>
                  <a:lnTo>
                    <a:pt x="381" y="407"/>
                  </a:lnTo>
                  <a:lnTo>
                    <a:pt x="379" y="407"/>
                  </a:lnTo>
                  <a:lnTo>
                    <a:pt x="377" y="406"/>
                  </a:lnTo>
                  <a:lnTo>
                    <a:pt x="376" y="406"/>
                  </a:lnTo>
                  <a:lnTo>
                    <a:pt x="374" y="405"/>
                  </a:lnTo>
                  <a:lnTo>
                    <a:pt x="373" y="404"/>
                  </a:lnTo>
                  <a:lnTo>
                    <a:pt x="371" y="404"/>
                  </a:lnTo>
                  <a:lnTo>
                    <a:pt x="369" y="403"/>
                  </a:lnTo>
                  <a:lnTo>
                    <a:pt x="368" y="402"/>
                  </a:lnTo>
                  <a:lnTo>
                    <a:pt x="367" y="401"/>
                  </a:lnTo>
                  <a:lnTo>
                    <a:pt x="365" y="400"/>
                  </a:lnTo>
                  <a:lnTo>
                    <a:pt x="364" y="398"/>
                  </a:lnTo>
                  <a:lnTo>
                    <a:pt x="363" y="397"/>
                  </a:lnTo>
                  <a:lnTo>
                    <a:pt x="361" y="396"/>
                  </a:lnTo>
                  <a:lnTo>
                    <a:pt x="360" y="395"/>
                  </a:lnTo>
                  <a:lnTo>
                    <a:pt x="359" y="394"/>
                  </a:lnTo>
                  <a:lnTo>
                    <a:pt x="358" y="392"/>
                  </a:lnTo>
                  <a:lnTo>
                    <a:pt x="357" y="391"/>
                  </a:lnTo>
                  <a:lnTo>
                    <a:pt x="356" y="389"/>
                  </a:lnTo>
                  <a:lnTo>
                    <a:pt x="356" y="388"/>
                  </a:lnTo>
                  <a:lnTo>
                    <a:pt x="355" y="386"/>
                  </a:lnTo>
                  <a:lnTo>
                    <a:pt x="354" y="384"/>
                  </a:lnTo>
                  <a:lnTo>
                    <a:pt x="354" y="383"/>
                  </a:lnTo>
                  <a:lnTo>
                    <a:pt x="353" y="381"/>
                  </a:lnTo>
                  <a:lnTo>
                    <a:pt x="353" y="379"/>
                  </a:lnTo>
                  <a:lnTo>
                    <a:pt x="353" y="377"/>
                  </a:lnTo>
                  <a:lnTo>
                    <a:pt x="352" y="376"/>
                  </a:lnTo>
                  <a:lnTo>
                    <a:pt x="352" y="374"/>
                  </a:lnTo>
                  <a:lnTo>
                    <a:pt x="352" y="372"/>
                  </a:lnTo>
                  <a:lnTo>
                    <a:pt x="352" y="326"/>
                  </a:lnTo>
                  <a:lnTo>
                    <a:pt x="305" y="326"/>
                  </a:lnTo>
                  <a:lnTo>
                    <a:pt x="304" y="326"/>
                  </a:lnTo>
                  <a:lnTo>
                    <a:pt x="302" y="326"/>
                  </a:lnTo>
                  <a:lnTo>
                    <a:pt x="300" y="326"/>
                  </a:lnTo>
                  <a:lnTo>
                    <a:pt x="298" y="325"/>
                  </a:lnTo>
                  <a:lnTo>
                    <a:pt x="297" y="325"/>
                  </a:lnTo>
                  <a:lnTo>
                    <a:pt x="295" y="324"/>
                  </a:lnTo>
                  <a:lnTo>
                    <a:pt x="293" y="324"/>
                  </a:lnTo>
                  <a:lnTo>
                    <a:pt x="291" y="323"/>
                  </a:lnTo>
                  <a:lnTo>
                    <a:pt x="290" y="322"/>
                  </a:lnTo>
                  <a:lnTo>
                    <a:pt x="288" y="322"/>
                  </a:lnTo>
                  <a:lnTo>
                    <a:pt x="287" y="321"/>
                  </a:lnTo>
                  <a:lnTo>
                    <a:pt x="285" y="320"/>
                  </a:lnTo>
                  <a:lnTo>
                    <a:pt x="284" y="319"/>
                  </a:lnTo>
                  <a:lnTo>
                    <a:pt x="283" y="318"/>
                  </a:lnTo>
                  <a:lnTo>
                    <a:pt x="281" y="317"/>
                  </a:lnTo>
                  <a:lnTo>
                    <a:pt x="280" y="316"/>
                  </a:lnTo>
                  <a:lnTo>
                    <a:pt x="279" y="314"/>
                  </a:lnTo>
                  <a:lnTo>
                    <a:pt x="278" y="313"/>
                  </a:lnTo>
                  <a:lnTo>
                    <a:pt x="277" y="312"/>
                  </a:lnTo>
                  <a:lnTo>
                    <a:pt x="276" y="310"/>
                  </a:lnTo>
                  <a:lnTo>
                    <a:pt x="275" y="309"/>
                  </a:lnTo>
                  <a:lnTo>
                    <a:pt x="274" y="307"/>
                  </a:lnTo>
                  <a:lnTo>
                    <a:pt x="273" y="306"/>
                  </a:lnTo>
                  <a:lnTo>
                    <a:pt x="272" y="304"/>
                  </a:lnTo>
                  <a:lnTo>
                    <a:pt x="272" y="303"/>
                  </a:lnTo>
                  <a:lnTo>
                    <a:pt x="271" y="301"/>
                  </a:lnTo>
                  <a:lnTo>
                    <a:pt x="271" y="299"/>
                  </a:lnTo>
                  <a:lnTo>
                    <a:pt x="270" y="297"/>
                  </a:lnTo>
                  <a:lnTo>
                    <a:pt x="270" y="296"/>
                  </a:lnTo>
                  <a:lnTo>
                    <a:pt x="270" y="294"/>
                  </a:lnTo>
                  <a:lnTo>
                    <a:pt x="270" y="292"/>
                  </a:lnTo>
                  <a:lnTo>
                    <a:pt x="269" y="290"/>
                  </a:lnTo>
                  <a:lnTo>
                    <a:pt x="270" y="289"/>
                  </a:lnTo>
                  <a:lnTo>
                    <a:pt x="270" y="287"/>
                  </a:lnTo>
                  <a:lnTo>
                    <a:pt x="270" y="285"/>
                  </a:lnTo>
                  <a:lnTo>
                    <a:pt x="270" y="284"/>
                  </a:lnTo>
                  <a:lnTo>
                    <a:pt x="271" y="282"/>
                  </a:lnTo>
                  <a:lnTo>
                    <a:pt x="271" y="280"/>
                  </a:lnTo>
                  <a:lnTo>
                    <a:pt x="272" y="278"/>
                  </a:lnTo>
                  <a:lnTo>
                    <a:pt x="272" y="277"/>
                  </a:lnTo>
                  <a:lnTo>
                    <a:pt x="273" y="275"/>
                  </a:lnTo>
                  <a:lnTo>
                    <a:pt x="274" y="274"/>
                  </a:lnTo>
                  <a:lnTo>
                    <a:pt x="275" y="272"/>
                  </a:lnTo>
                  <a:lnTo>
                    <a:pt x="276" y="271"/>
                  </a:lnTo>
                  <a:lnTo>
                    <a:pt x="277" y="269"/>
                  </a:lnTo>
                  <a:lnTo>
                    <a:pt x="278" y="268"/>
                  </a:lnTo>
                  <a:lnTo>
                    <a:pt x="279" y="267"/>
                  </a:lnTo>
                  <a:lnTo>
                    <a:pt x="280" y="266"/>
                  </a:lnTo>
                  <a:lnTo>
                    <a:pt x="281" y="265"/>
                  </a:lnTo>
                  <a:lnTo>
                    <a:pt x="283" y="263"/>
                  </a:lnTo>
                  <a:lnTo>
                    <a:pt x="284" y="262"/>
                  </a:lnTo>
                  <a:lnTo>
                    <a:pt x="286" y="261"/>
                  </a:lnTo>
                  <a:lnTo>
                    <a:pt x="287" y="260"/>
                  </a:lnTo>
                  <a:lnTo>
                    <a:pt x="289" y="260"/>
                  </a:lnTo>
                  <a:lnTo>
                    <a:pt x="290" y="259"/>
                  </a:lnTo>
                  <a:lnTo>
                    <a:pt x="292" y="258"/>
                  </a:lnTo>
                  <a:lnTo>
                    <a:pt x="293" y="257"/>
                  </a:lnTo>
                  <a:lnTo>
                    <a:pt x="295" y="257"/>
                  </a:lnTo>
                  <a:lnTo>
                    <a:pt x="297" y="256"/>
                  </a:lnTo>
                  <a:lnTo>
                    <a:pt x="299" y="256"/>
                  </a:lnTo>
                  <a:lnTo>
                    <a:pt x="300" y="256"/>
                  </a:lnTo>
                  <a:lnTo>
                    <a:pt x="302" y="256"/>
                  </a:lnTo>
                  <a:lnTo>
                    <a:pt x="304" y="256"/>
                  </a:lnTo>
                  <a:lnTo>
                    <a:pt x="306" y="255"/>
                  </a:lnTo>
                  <a:lnTo>
                    <a:pt x="353" y="256"/>
                  </a:lnTo>
                  <a:lnTo>
                    <a:pt x="353" y="210"/>
                  </a:lnTo>
                  <a:lnTo>
                    <a:pt x="353" y="208"/>
                  </a:lnTo>
                  <a:lnTo>
                    <a:pt x="353" y="206"/>
                  </a:lnTo>
                  <a:lnTo>
                    <a:pt x="354" y="204"/>
                  </a:lnTo>
                  <a:lnTo>
                    <a:pt x="354" y="203"/>
                  </a:lnTo>
                  <a:lnTo>
                    <a:pt x="354" y="201"/>
                  </a:lnTo>
                  <a:lnTo>
                    <a:pt x="355" y="199"/>
                  </a:lnTo>
                  <a:lnTo>
                    <a:pt x="355" y="198"/>
                  </a:lnTo>
                  <a:lnTo>
                    <a:pt x="356" y="196"/>
                  </a:lnTo>
                  <a:lnTo>
                    <a:pt x="357" y="194"/>
                  </a:lnTo>
                  <a:lnTo>
                    <a:pt x="358" y="193"/>
                  </a:lnTo>
                  <a:lnTo>
                    <a:pt x="359" y="192"/>
                  </a:lnTo>
                  <a:lnTo>
                    <a:pt x="359" y="190"/>
                  </a:lnTo>
                  <a:lnTo>
                    <a:pt x="360" y="189"/>
                  </a:lnTo>
                  <a:lnTo>
                    <a:pt x="361" y="187"/>
                  </a:lnTo>
                  <a:lnTo>
                    <a:pt x="363" y="186"/>
                  </a:lnTo>
                  <a:lnTo>
                    <a:pt x="364" y="185"/>
                  </a:lnTo>
                  <a:lnTo>
                    <a:pt x="365" y="184"/>
                  </a:lnTo>
                  <a:lnTo>
                    <a:pt x="366" y="182"/>
                  </a:lnTo>
                  <a:lnTo>
                    <a:pt x="368" y="182"/>
                  </a:lnTo>
                  <a:lnTo>
                    <a:pt x="369" y="180"/>
                  </a:lnTo>
                  <a:lnTo>
                    <a:pt x="371" y="180"/>
                  </a:lnTo>
                  <a:lnTo>
                    <a:pt x="372" y="179"/>
                  </a:lnTo>
                  <a:lnTo>
                    <a:pt x="374" y="178"/>
                  </a:lnTo>
                  <a:lnTo>
                    <a:pt x="375" y="177"/>
                  </a:lnTo>
                  <a:lnTo>
                    <a:pt x="377" y="177"/>
                  </a:lnTo>
                  <a:lnTo>
                    <a:pt x="379" y="176"/>
                  </a:lnTo>
                  <a:lnTo>
                    <a:pt x="380" y="176"/>
                  </a:lnTo>
                  <a:lnTo>
                    <a:pt x="382" y="175"/>
                  </a:lnTo>
                  <a:lnTo>
                    <a:pt x="384" y="175"/>
                  </a:lnTo>
                  <a:lnTo>
                    <a:pt x="386" y="175"/>
                  </a:lnTo>
                  <a:lnTo>
                    <a:pt x="388" y="175"/>
                  </a:lnTo>
                  <a:close/>
                  <a:moveTo>
                    <a:pt x="189" y="0"/>
                  </a:moveTo>
                  <a:lnTo>
                    <a:pt x="191" y="0"/>
                  </a:lnTo>
                  <a:lnTo>
                    <a:pt x="194" y="0"/>
                  </a:lnTo>
                  <a:lnTo>
                    <a:pt x="196" y="0"/>
                  </a:lnTo>
                  <a:lnTo>
                    <a:pt x="199" y="0"/>
                  </a:lnTo>
                  <a:lnTo>
                    <a:pt x="201" y="0"/>
                  </a:lnTo>
                  <a:lnTo>
                    <a:pt x="203" y="0"/>
                  </a:lnTo>
                  <a:lnTo>
                    <a:pt x="206" y="1"/>
                  </a:lnTo>
                  <a:lnTo>
                    <a:pt x="208" y="1"/>
                  </a:lnTo>
                  <a:lnTo>
                    <a:pt x="210" y="2"/>
                  </a:lnTo>
                  <a:lnTo>
                    <a:pt x="213" y="2"/>
                  </a:lnTo>
                  <a:lnTo>
                    <a:pt x="215" y="2"/>
                  </a:lnTo>
                  <a:lnTo>
                    <a:pt x="217" y="3"/>
                  </a:lnTo>
                  <a:lnTo>
                    <a:pt x="220" y="4"/>
                  </a:lnTo>
                  <a:lnTo>
                    <a:pt x="222" y="5"/>
                  </a:lnTo>
                  <a:lnTo>
                    <a:pt x="224" y="5"/>
                  </a:lnTo>
                  <a:lnTo>
                    <a:pt x="226" y="6"/>
                  </a:lnTo>
                  <a:lnTo>
                    <a:pt x="228" y="7"/>
                  </a:lnTo>
                  <a:lnTo>
                    <a:pt x="230" y="8"/>
                  </a:lnTo>
                  <a:lnTo>
                    <a:pt x="232" y="9"/>
                  </a:lnTo>
                  <a:lnTo>
                    <a:pt x="234" y="10"/>
                  </a:lnTo>
                  <a:lnTo>
                    <a:pt x="236" y="11"/>
                  </a:lnTo>
                  <a:lnTo>
                    <a:pt x="238" y="12"/>
                  </a:lnTo>
                  <a:lnTo>
                    <a:pt x="240" y="13"/>
                  </a:lnTo>
                  <a:lnTo>
                    <a:pt x="242" y="14"/>
                  </a:lnTo>
                  <a:lnTo>
                    <a:pt x="244" y="16"/>
                  </a:lnTo>
                  <a:lnTo>
                    <a:pt x="246" y="17"/>
                  </a:lnTo>
                  <a:lnTo>
                    <a:pt x="248" y="18"/>
                  </a:lnTo>
                  <a:lnTo>
                    <a:pt x="250" y="20"/>
                  </a:lnTo>
                  <a:lnTo>
                    <a:pt x="251" y="21"/>
                  </a:lnTo>
                  <a:lnTo>
                    <a:pt x="253" y="22"/>
                  </a:lnTo>
                  <a:lnTo>
                    <a:pt x="255" y="24"/>
                  </a:lnTo>
                  <a:lnTo>
                    <a:pt x="257" y="25"/>
                  </a:lnTo>
                  <a:lnTo>
                    <a:pt x="258" y="27"/>
                  </a:lnTo>
                  <a:lnTo>
                    <a:pt x="260" y="28"/>
                  </a:lnTo>
                  <a:lnTo>
                    <a:pt x="261" y="30"/>
                  </a:lnTo>
                  <a:lnTo>
                    <a:pt x="263" y="32"/>
                  </a:lnTo>
                  <a:lnTo>
                    <a:pt x="264" y="34"/>
                  </a:lnTo>
                  <a:lnTo>
                    <a:pt x="266" y="35"/>
                  </a:lnTo>
                  <a:lnTo>
                    <a:pt x="267" y="37"/>
                  </a:lnTo>
                  <a:lnTo>
                    <a:pt x="268" y="39"/>
                  </a:lnTo>
                  <a:lnTo>
                    <a:pt x="270" y="41"/>
                  </a:lnTo>
                  <a:lnTo>
                    <a:pt x="271" y="42"/>
                  </a:lnTo>
                  <a:lnTo>
                    <a:pt x="272" y="45"/>
                  </a:lnTo>
                  <a:lnTo>
                    <a:pt x="273" y="46"/>
                  </a:lnTo>
                  <a:lnTo>
                    <a:pt x="274" y="48"/>
                  </a:lnTo>
                  <a:lnTo>
                    <a:pt x="275" y="50"/>
                  </a:lnTo>
                  <a:lnTo>
                    <a:pt x="276" y="52"/>
                  </a:lnTo>
                  <a:lnTo>
                    <a:pt x="277" y="54"/>
                  </a:lnTo>
                  <a:lnTo>
                    <a:pt x="278" y="56"/>
                  </a:lnTo>
                  <a:lnTo>
                    <a:pt x="279" y="58"/>
                  </a:lnTo>
                  <a:lnTo>
                    <a:pt x="280" y="60"/>
                  </a:lnTo>
                  <a:lnTo>
                    <a:pt x="281" y="63"/>
                  </a:lnTo>
                  <a:lnTo>
                    <a:pt x="281" y="65"/>
                  </a:lnTo>
                  <a:lnTo>
                    <a:pt x="282" y="67"/>
                  </a:lnTo>
                  <a:lnTo>
                    <a:pt x="283" y="69"/>
                  </a:lnTo>
                  <a:lnTo>
                    <a:pt x="283" y="72"/>
                  </a:lnTo>
                  <a:lnTo>
                    <a:pt x="284" y="74"/>
                  </a:lnTo>
                  <a:lnTo>
                    <a:pt x="284" y="76"/>
                  </a:lnTo>
                  <a:lnTo>
                    <a:pt x="284" y="78"/>
                  </a:lnTo>
                  <a:lnTo>
                    <a:pt x="285" y="81"/>
                  </a:lnTo>
                  <a:lnTo>
                    <a:pt x="285" y="83"/>
                  </a:lnTo>
                  <a:lnTo>
                    <a:pt x="285" y="85"/>
                  </a:lnTo>
                  <a:lnTo>
                    <a:pt x="285" y="88"/>
                  </a:lnTo>
                  <a:lnTo>
                    <a:pt x="285" y="90"/>
                  </a:lnTo>
                  <a:lnTo>
                    <a:pt x="285" y="92"/>
                  </a:lnTo>
                  <a:lnTo>
                    <a:pt x="285" y="95"/>
                  </a:lnTo>
                  <a:lnTo>
                    <a:pt x="285" y="97"/>
                  </a:lnTo>
                  <a:lnTo>
                    <a:pt x="285" y="100"/>
                  </a:lnTo>
                  <a:lnTo>
                    <a:pt x="285" y="102"/>
                  </a:lnTo>
                  <a:lnTo>
                    <a:pt x="285" y="104"/>
                  </a:lnTo>
                  <a:lnTo>
                    <a:pt x="284" y="106"/>
                  </a:lnTo>
                  <a:lnTo>
                    <a:pt x="284" y="109"/>
                  </a:lnTo>
                  <a:lnTo>
                    <a:pt x="283" y="111"/>
                  </a:lnTo>
                  <a:lnTo>
                    <a:pt x="283" y="113"/>
                  </a:lnTo>
                  <a:lnTo>
                    <a:pt x="282" y="116"/>
                  </a:lnTo>
                  <a:lnTo>
                    <a:pt x="282" y="118"/>
                  </a:lnTo>
                  <a:lnTo>
                    <a:pt x="281" y="120"/>
                  </a:lnTo>
                  <a:lnTo>
                    <a:pt x="280" y="122"/>
                  </a:lnTo>
                  <a:lnTo>
                    <a:pt x="280" y="124"/>
                  </a:lnTo>
                  <a:lnTo>
                    <a:pt x="279" y="126"/>
                  </a:lnTo>
                  <a:lnTo>
                    <a:pt x="278" y="128"/>
                  </a:lnTo>
                  <a:lnTo>
                    <a:pt x="277" y="130"/>
                  </a:lnTo>
                  <a:lnTo>
                    <a:pt x="276" y="132"/>
                  </a:lnTo>
                  <a:lnTo>
                    <a:pt x="275" y="135"/>
                  </a:lnTo>
                  <a:lnTo>
                    <a:pt x="274" y="136"/>
                  </a:lnTo>
                  <a:lnTo>
                    <a:pt x="273" y="138"/>
                  </a:lnTo>
                  <a:lnTo>
                    <a:pt x="271" y="140"/>
                  </a:lnTo>
                  <a:lnTo>
                    <a:pt x="270" y="142"/>
                  </a:lnTo>
                  <a:lnTo>
                    <a:pt x="269" y="144"/>
                  </a:lnTo>
                  <a:lnTo>
                    <a:pt x="268" y="146"/>
                  </a:lnTo>
                  <a:lnTo>
                    <a:pt x="266" y="147"/>
                  </a:lnTo>
                  <a:lnTo>
                    <a:pt x="265" y="149"/>
                  </a:lnTo>
                  <a:lnTo>
                    <a:pt x="264" y="151"/>
                  </a:lnTo>
                  <a:lnTo>
                    <a:pt x="262" y="153"/>
                  </a:lnTo>
                  <a:lnTo>
                    <a:pt x="261" y="154"/>
                  </a:lnTo>
                  <a:lnTo>
                    <a:pt x="259" y="156"/>
                  </a:lnTo>
                  <a:lnTo>
                    <a:pt x="257" y="157"/>
                  </a:lnTo>
                  <a:lnTo>
                    <a:pt x="256" y="159"/>
                  </a:lnTo>
                  <a:lnTo>
                    <a:pt x="254" y="161"/>
                  </a:lnTo>
                  <a:lnTo>
                    <a:pt x="252" y="162"/>
                  </a:lnTo>
                  <a:lnTo>
                    <a:pt x="251" y="164"/>
                  </a:lnTo>
                  <a:lnTo>
                    <a:pt x="249" y="165"/>
                  </a:lnTo>
                  <a:lnTo>
                    <a:pt x="247" y="166"/>
                  </a:lnTo>
                  <a:lnTo>
                    <a:pt x="245" y="167"/>
                  </a:lnTo>
                  <a:lnTo>
                    <a:pt x="243" y="169"/>
                  </a:lnTo>
                  <a:lnTo>
                    <a:pt x="241" y="170"/>
                  </a:lnTo>
                  <a:lnTo>
                    <a:pt x="239" y="171"/>
                  </a:lnTo>
                  <a:lnTo>
                    <a:pt x="238" y="172"/>
                  </a:lnTo>
                  <a:lnTo>
                    <a:pt x="235" y="173"/>
                  </a:lnTo>
                  <a:lnTo>
                    <a:pt x="233" y="174"/>
                  </a:lnTo>
                  <a:lnTo>
                    <a:pt x="231" y="175"/>
                  </a:lnTo>
                  <a:lnTo>
                    <a:pt x="229" y="176"/>
                  </a:lnTo>
                  <a:lnTo>
                    <a:pt x="227" y="177"/>
                  </a:lnTo>
                  <a:lnTo>
                    <a:pt x="225" y="178"/>
                  </a:lnTo>
                  <a:lnTo>
                    <a:pt x="223" y="179"/>
                  </a:lnTo>
                  <a:lnTo>
                    <a:pt x="221" y="180"/>
                  </a:lnTo>
                  <a:lnTo>
                    <a:pt x="218" y="180"/>
                  </a:lnTo>
                  <a:lnTo>
                    <a:pt x="216" y="181"/>
                  </a:lnTo>
                  <a:lnTo>
                    <a:pt x="214" y="182"/>
                  </a:lnTo>
                  <a:lnTo>
                    <a:pt x="212" y="182"/>
                  </a:lnTo>
                  <a:lnTo>
                    <a:pt x="209" y="182"/>
                  </a:lnTo>
                  <a:lnTo>
                    <a:pt x="207" y="183"/>
                  </a:lnTo>
                  <a:lnTo>
                    <a:pt x="205" y="183"/>
                  </a:lnTo>
                  <a:lnTo>
                    <a:pt x="202" y="184"/>
                  </a:lnTo>
                  <a:lnTo>
                    <a:pt x="200" y="184"/>
                  </a:lnTo>
                  <a:lnTo>
                    <a:pt x="198" y="184"/>
                  </a:lnTo>
                  <a:lnTo>
                    <a:pt x="195" y="184"/>
                  </a:lnTo>
                  <a:lnTo>
                    <a:pt x="193" y="184"/>
                  </a:lnTo>
                  <a:lnTo>
                    <a:pt x="190" y="184"/>
                  </a:lnTo>
                  <a:lnTo>
                    <a:pt x="188" y="184"/>
                  </a:lnTo>
                  <a:lnTo>
                    <a:pt x="185" y="184"/>
                  </a:lnTo>
                  <a:lnTo>
                    <a:pt x="183" y="184"/>
                  </a:lnTo>
                  <a:lnTo>
                    <a:pt x="181" y="184"/>
                  </a:lnTo>
                  <a:lnTo>
                    <a:pt x="178" y="184"/>
                  </a:lnTo>
                  <a:lnTo>
                    <a:pt x="176" y="183"/>
                  </a:lnTo>
                  <a:lnTo>
                    <a:pt x="174" y="183"/>
                  </a:lnTo>
                  <a:lnTo>
                    <a:pt x="171" y="182"/>
                  </a:lnTo>
                  <a:lnTo>
                    <a:pt x="169" y="182"/>
                  </a:lnTo>
                  <a:lnTo>
                    <a:pt x="167" y="181"/>
                  </a:lnTo>
                  <a:lnTo>
                    <a:pt x="164" y="181"/>
                  </a:lnTo>
                  <a:lnTo>
                    <a:pt x="162" y="180"/>
                  </a:lnTo>
                  <a:lnTo>
                    <a:pt x="160" y="179"/>
                  </a:lnTo>
                  <a:lnTo>
                    <a:pt x="158" y="178"/>
                  </a:lnTo>
                  <a:lnTo>
                    <a:pt x="156" y="177"/>
                  </a:lnTo>
                  <a:lnTo>
                    <a:pt x="154" y="177"/>
                  </a:lnTo>
                  <a:lnTo>
                    <a:pt x="151" y="176"/>
                  </a:lnTo>
                  <a:lnTo>
                    <a:pt x="149" y="175"/>
                  </a:lnTo>
                  <a:lnTo>
                    <a:pt x="147" y="174"/>
                  </a:lnTo>
                  <a:lnTo>
                    <a:pt x="145" y="173"/>
                  </a:lnTo>
                  <a:lnTo>
                    <a:pt x="143" y="172"/>
                  </a:lnTo>
                  <a:lnTo>
                    <a:pt x="141" y="170"/>
                  </a:lnTo>
                  <a:lnTo>
                    <a:pt x="139" y="169"/>
                  </a:lnTo>
                  <a:lnTo>
                    <a:pt x="138" y="168"/>
                  </a:lnTo>
                  <a:lnTo>
                    <a:pt x="136" y="167"/>
                  </a:lnTo>
                  <a:lnTo>
                    <a:pt x="134" y="166"/>
                  </a:lnTo>
                  <a:lnTo>
                    <a:pt x="132" y="164"/>
                  </a:lnTo>
                  <a:lnTo>
                    <a:pt x="130" y="163"/>
                  </a:lnTo>
                  <a:lnTo>
                    <a:pt x="128" y="161"/>
                  </a:lnTo>
                  <a:lnTo>
                    <a:pt x="127" y="160"/>
                  </a:lnTo>
                  <a:lnTo>
                    <a:pt x="125" y="158"/>
                  </a:lnTo>
                  <a:lnTo>
                    <a:pt x="124" y="157"/>
                  </a:lnTo>
                  <a:lnTo>
                    <a:pt x="122" y="155"/>
                  </a:lnTo>
                  <a:lnTo>
                    <a:pt x="120" y="154"/>
                  </a:lnTo>
                  <a:lnTo>
                    <a:pt x="119" y="152"/>
                  </a:lnTo>
                  <a:lnTo>
                    <a:pt x="118" y="150"/>
                  </a:lnTo>
                  <a:lnTo>
                    <a:pt x="116" y="148"/>
                  </a:lnTo>
                  <a:lnTo>
                    <a:pt x="115" y="147"/>
                  </a:lnTo>
                  <a:lnTo>
                    <a:pt x="113" y="145"/>
                  </a:lnTo>
                  <a:lnTo>
                    <a:pt x="112" y="143"/>
                  </a:lnTo>
                  <a:lnTo>
                    <a:pt x="111" y="141"/>
                  </a:lnTo>
                  <a:lnTo>
                    <a:pt x="110" y="139"/>
                  </a:lnTo>
                  <a:lnTo>
                    <a:pt x="109" y="137"/>
                  </a:lnTo>
                  <a:lnTo>
                    <a:pt x="107" y="135"/>
                  </a:lnTo>
                  <a:lnTo>
                    <a:pt x="106" y="134"/>
                  </a:lnTo>
                  <a:lnTo>
                    <a:pt x="105" y="131"/>
                  </a:lnTo>
                  <a:lnTo>
                    <a:pt x="104" y="130"/>
                  </a:lnTo>
                  <a:lnTo>
                    <a:pt x="104" y="127"/>
                  </a:lnTo>
                  <a:lnTo>
                    <a:pt x="103" y="125"/>
                  </a:lnTo>
                  <a:lnTo>
                    <a:pt x="102" y="123"/>
                  </a:lnTo>
                  <a:lnTo>
                    <a:pt x="101" y="121"/>
                  </a:lnTo>
                  <a:lnTo>
                    <a:pt x="100" y="119"/>
                  </a:lnTo>
                  <a:lnTo>
                    <a:pt x="100" y="117"/>
                  </a:lnTo>
                  <a:lnTo>
                    <a:pt x="99" y="115"/>
                  </a:lnTo>
                  <a:lnTo>
                    <a:pt x="99" y="112"/>
                  </a:lnTo>
                  <a:lnTo>
                    <a:pt x="98" y="110"/>
                  </a:lnTo>
                  <a:lnTo>
                    <a:pt x="98" y="108"/>
                  </a:lnTo>
                  <a:lnTo>
                    <a:pt x="97" y="105"/>
                  </a:lnTo>
                  <a:lnTo>
                    <a:pt x="97" y="103"/>
                  </a:lnTo>
                  <a:lnTo>
                    <a:pt x="97" y="101"/>
                  </a:lnTo>
                  <a:lnTo>
                    <a:pt x="96" y="98"/>
                  </a:lnTo>
                  <a:lnTo>
                    <a:pt x="96" y="96"/>
                  </a:lnTo>
                  <a:lnTo>
                    <a:pt x="96" y="94"/>
                  </a:lnTo>
                  <a:lnTo>
                    <a:pt x="96" y="91"/>
                  </a:lnTo>
                  <a:lnTo>
                    <a:pt x="96" y="89"/>
                  </a:lnTo>
                  <a:lnTo>
                    <a:pt x="96" y="86"/>
                  </a:lnTo>
                  <a:lnTo>
                    <a:pt x="97" y="84"/>
                  </a:lnTo>
                  <a:lnTo>
                    <a:pt x="97" y="82"/>
                  </a:lnTo>
                  <a:lnTo>
                    <a:pt x="97" y="80"/>
                  </a:lnTo>
                  <a:lnTo>
                    <a:pt x="97" y="77"/>
                  </a:lnTo>
                  <a:lnTo>
                    <a:pt x="98" y="75"/>
                  </a:lnTo>
                  <a:lnTo>
                    <a:pt x="98" y="73"/>
                  </a:lnTo>
                  <a:lnTo>
                    <a:pt x="99" y="70"/>
                  </a:lnTo>
                  <a:lnTo>
                    <a:pt x="99" y="68"/>
                  </a:lnTo>
                  <a:lnTo>
                    <a:pt x="100" y="66"/>
                  </a:lnTo>
                  <a:lnTo>
                    <a:pt x="101" y="64"/>
                  </a:lnTo>
                  <a:lnTo>
                    <a:pt x="101" y="62"/>
                  </a:lnTo>
                  <a:lnTo>
                    <a:pt x="102" y="60"/>
                  </a:lnTo>
                  <a:lnTo>
                    <a:pt x="103" y="57"/>
                  </a:lnTo>
                  <a:lnTo>
                    <a:pt x="104" y="55"/>
                  </a:lnTo>
                  <a:lnTo>
                    <a:pt x="105" y="53"/>
                  </a:lnTo>
                  <a:lnTo>
                    <a:pt x="106" y="51"/>
                  </a:lnTo>
                  <a:lnTo>
                    <a:pt x="107" y="49"/>
                  </a:lnTo>
                  <a:lnTo>
                    <a:pt x="108" y="47"/>
                  </a:lnTo>
                  <a:lnTo>
                    <a:pt x="109" y="46"/>
                  </a:lnTo>
                  <a:lnTo>
                    <a:pt x="110" y="44"/>
                  </a:lnTo>
                  <a:lnTo>
                    <a:pt x="111" y="42"/>
                  </a:lnTo>
                  <a:lnTo>
                    <a:pt x="113" y="40"/>
                  </a:lnTo>
                  <a:lnTo>
                    <a:pt x="114" y="38"/>
                  </a:lnTo>
                  <a:lnTo>
                    <a:pt x="115" y="36"/>
                  </a:lnTo>
                  <a:lnTo>
                    <a:pt x="117" y="35"/>
                  </a:lnTo>
                  <a:lnTo>
                    <a:pt x="118" y="33"/>
                  </a:lnTo>
                  <a:lnTo>
                    <a:pt x="120" y="31"/>
                  </a:lnTo>
                  <a:lnTo>
                    <a:pt x="121" y="29"/>
                  </a:lnTo>
                  <a:lnTo>
                    <a:pt x="123" y="28"/>
                  </a:lnTo>
                  <a:lnTo>
                    <a:pt x="124" y="26"/>
                  </a:lnTo>
                  <a:lnTo>
                    <a:pt x="126" y="25"/>
                  </a:lnTo>
                  <a:lnTo>
                    <a:pt x="128" y="23"/>
                  </a:lnTo>
                  <a:lnTo>
                    <a:pt x="129" y="22"/>
                  </a:lnTo>
                  <a:lnTo>
                    <a:pt x="131" y="20"/>
                  </a:lnTo>
                  <a:lnTo>
                    <a:pt x="133" y="19"/>
                  </a:lnTo>
                  <a:lnTo>
                    <a:pt x="135" y="17"/>
                  </a:lnTo>
                  <a:lnTo>
                    <a:pt x="137" y="16"/>
                  </a:lnTo>
                  <a:lnTo>
                    <a:pt x="138" y="15"/>
                  </a:lnTo>
                  <a:lnTo>
                    <a:pt x="140" y="14"/>
                  </a:lnTo>
                  <a:lnTo>
                    <a:pt x="142" y="12"/>
                  </a:lnTo>
                  <a:lnTo>
                    <a:pt x="144" y="12"/>
                  </a:lnTo>
                  <a:lnTo>
                    <a:pt x="146" y="10"/>
                  </a:lnTo>
                  <a:lnTo>
                    <a:pt x="148" y="9"/>
                  </a:lnTo>
                  <a:lnTo>
                    <a:pt x="150" y="8"/>
                  </a:lnTo>
                  <a:lnTo>
                    <a:pt x="152" y="7"/>
                  </a:lnTo>
                  <a:lnTo>
                    <a:pt x="155" y="6"/>
                  </a:lnTo>
                  <a:lnTo>
                    <a:pt x="157" y="6"/>
                  </a:lnTo>
                  <a:lnTo>
                    <a:pt x="159" y="5"/>
                  </a:lnTo>
                  <a:lnTo>
                    <a:pt x="161" y="4"/>
                  </a:lnTo>
                  <a:lnTo>
                    <a:pt x="163" y="4"/>
                  </a:lnTo>
                  <a:lnTo>
                    <a:pt x="165" y="3"/>
                  </a:lnTo>
                  <a:lnTo>
                    <a:pt x="168" y="2"/>
                  </a:lnTo>
                  <a:lnTo>
                    <a:pt x="170" y="2"/>
                  </a:lnTo>
                  <a:lnTo>
                    <a:pt x="172" y="1"/>
                  </a:lnTo>
                  <a:lnTo>
                    <a:pt x="175" y="1"/>
                  </a:lnTo>
                  <a:lnTo>
                    <a:pt x="177" y="0"/>
                  </a:lnTo>
                  <a:lnTo>
                    <a:pt x="179" y="0"/>
                  </a:lnTo>
                  <a:lnTo>
                    <a:pt x="182" y="0"/>
                  </a:lnTo>
                  <a:lnTo>
                    <a:pt x="184" y="0"/>
                  </a:lnTo>
                  <a:lnTo>
                    <a:pt x="186" y="0"/>
                  </a:lnTo>
                  <a:lnTo>
                    <a:pt x="189" y="0"/>
                  </a:lnTo>
                  <a:close/>
                </a:path>
              </a:pathLst>
            </a:custGeom>
            <a:solidFill>
              <a:srgbClr val="192537"/>
            </a:solidFill>
            <a:ln cap="flat">
              <a:noFill/>
              <a:prstDash val="solid"/>
              <a:miter lim="0"/>
            </a:ln>
          </p:spPr>
          <p:txBody>
            <a:bodyPr rtlCol="0"/>
            <a:p>
              <a:pPr algn="ctr"/>
              <a:endParaRPr lang="zh-CN" altLang="en-US"/>
            </a:p>
          </p:txBody>
        </p:sp>
      </p:grpSp>
      <p:pic>
        <p:nvPicPr>
          <p:cNvPr id="79" name="picture 79"/>
          <p:cNvPicPr>
            <a:picLocks noChangeAspect="1"/>
          </p:cNvPicPr>
          <p:nvPr>
            <p:custDataLst>
              <p:tags r:id="rId8"/>
            </p:custDataLst>
          </p:nvPr>
        </p:nvPicPr>
        <p:blipFill>
          <a:blip r:embed="rId9"/>
          <a:stretch>
            <a:fillRect/>
          </a:stretch>
        </p:blipFill>
        <p:spPr>
          <a:xfrm rot="21600000">
            <a:off x="6333744" y="2847339"/>
            <a:ext cx="301751" cy="303276"/>
          </a:xfrm>
          <a:prstGeom prst="rect">
            <a:avLst/>
          </a:prstGeom>
        </p:spPr>
      </p:pic>
      <p:sp>
        <p:nvSpPr>
          <p:cNvPr id="40" name="矩形: 圆角 9"/>
          <p:cNvSpPr/>
          <p:nvPr>
            <p:custDataLst>
              <p:tags r:id="rId10"/>
            </p:custDataLst>
          </p:nvPr>
        </p:nvSpPr>
        <p:spPr>
          <a:xfrm>
            <a:off x="5944235" y="1771650"/>
            <a:ext cx="6005830" cy="548005"/>
          </a:xfrm>
          <a:prstGeom prst="roundRect">
            <a:avLst>
              <a:gd name="adj" fmla="val 16494"/>
            </a:avLst>
          </a:prstGeom>
          <a:gradFill>
            <a:gsLst>
              <a:gs pos="0">
                <a:srgbClr val="D8B06F"/>
              </a:gs>
              <a:gs pos="100000">
                <a:srgbClr val="FEE598"/>
              </a:gs>
            </a:gsLst>
            <a:lin ang="2700000" scaled="1"/>
          </a:gra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spc="300" dirty="0">
              <a:solidFill>
                <a:schemeClr val="bg1"/>
              </a:solidFill>
              <a:latin typeface="+mn-ea"/>
            </a:endParaRPr>
          </a:p>
        </p:txBody>
      </p:sp>
      <p:grpSp>
        <p:nvGrpSpPr>
          <p:cNvPr id="41" name="组合 40"/>
          <p:cNvGrpSpPr/>
          <p:nvPr/>
        </p:nvGrpSpPr>
        <p:grpSpPr>
          <a:xfrm>
            <a:off x="8346440" y="1906270"/>
            <a:ext cx="2368550" cy="704850"/>
            <a:chOff x="11928" y="3706"/>
            <a:chExt cx="3730" cy="1110"/>
          </a:xfrm>
        </p:grpSpPr>
        <p:sp>
          <p:nvSpPr>
            <p:cNvPr id="89" name="textbox 89"/>
            <p:cNvSpPr/>
            <p:nvPr>
              <p:custDataLst>
                <p:tags r:id="rId11"/>
              </p:custDataLst>
            </p:nvPr>
          </p:nvSpPr>
          <p:spPr>
            <a:xfrm>
              <a:off x="12474" y="3706"/>
              <a:ext cx="3184" cy="1110"/>
            </a:xfrm>
            <a:prstGeom prst="rect">
              <a:avLst/>
            </a:prstGeom>
            <a:ln>
              <a:noFill/>
            </a:ln>
          </p:spPr>
          <p:txBody>
            <a:bodyPr vert="horz" wrap="square" lIns="0" tIns="0" rIns="0" bIns="0"/>
            <a:p>
              <a:pPr marL="12700" algn="l" rtl="0" eaLnBrk="0">
                <a:lnSpc>
                  <a:spcPct val="97000"/>
                </a:lnSpc>
              </a:pPr>
              <a:r>
                <a:rPr sz="2000" b="1" spc="-1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技</a:t>
              </a:r>
              <a:r>
                <a:rPr lang="en-US" sz="2000" b="1" spc="-1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 </a:t>
              </a:r>
              <a:r>
                <a:rPr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术</a:t>
              </a:r>
              <a:r>
                <a:rPr lang="en-US"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 </a:t>
              </a:r>
              <a:r>
                <a:rPr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优</a:t>
              </a:r>
              <a:r>
                <a:rPr lang="en-US"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 </a:t>
              </a:r>
              <a:r>
                <a:rPr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势</a:t>
              </a:r>
              <a:endParaRPr lang="en-US" altLang="en-US"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endParaRPr>
            </a:p>
          </p:txBody>
        </p:sp>
        <p:sp>
          <p:nvSpPr>
            <p:cNvPr id="90" name="path"/>
            <p:cNvSpPr/>
            <p:nvPr>
              <p:custDataLst>
                <p:tags r:id="rId12"/>
              </p:custDataLst>
            </p:nvPr>
          </p:nvSpPr>
          <p:spPr>
            <a:xfrm>
              <a:off x="11928" y="3760"/>
              <a:ext cx="403" cy="405"/>
            </a:xfrm>
            <a:custGeom>
              <a:avLst/>
              <a:gdLst/>
              <a:ahLst/>
              <a:cxnLst/>
              <a:rect l="0" t="0" r="0" b="0"/>
              <a:pathLst>
                <a:path w="537" h="539">
                  <a:moveTo>
                    <a:pt x="225" y="187"/>
                  </a:moveTo>
                  <a:lnTo>
                    <a:pt x="225" y="115"/>
                  </a:lnTo>
                  <a:cubicBezTo>
                    <a:pt x="225" y="108"/>
                    <a:pt x="222" y="101"/>
                    <a:pt x="217" y="96"/>
                  </a:cubicBezTo>
                  <a:lnTo>
                    <a:pt x="134" y="13"/>
                  </a:lnTo>
                  <a:cubicBezTo>
                    <a:pt x="121" y="0"/>
                    <a:pt x="99" y="3"/>
                    <a:pt x="90" y="20"/>
                  </a:cubicBezTo>
                  <a:lnTo>
                    <a:pt x="67" y="67"/>
                  </a:lnTo>
                  <a:lnTo>
                    <a:pt x="20" y="90"/>
                  </a:lnTo>
                  <a:cubicBezTo>
                    <a:pt x="3" y="99"/>
                    <a:pt x="0" y="122"/>
                    <a:pt x="13" y="135"/>
                  </a:cubicBezTo>
                  <a:lnTo>
                    <a:pt x="95" y="218"/>
                  </a:lnTo>
                  <a:cubicBezTo>
                    <a:pt x="101" y="223"/>
                    <a:pt x="107" y="226"/>
                    <a:pt x="115" y="226"/>
                  </a:cubicBezTo>
                  <a:lnTo>
                    <a:pt x="186" y="226"/>
                  </a:lnTo>
                  <a:lnTo>
                    <a:pt x="260" y="300"/>
                  </a:lnTo>
                  <a:cubicBezTo>
                    <a:pt x="271" y="311"/>
                    <a:pt x="288" y="311"/>
                    <a:pt x="299" y="300"/>
                  </a:cubicBezTo>
                  <a:cubicBezTo>
                    <a:pt x="310" y="290"/>
                    <a:pt x="310" y="272"/>
                    <a:pt x="299" y="262"/>
                  </a:cubicBezTo>
                  <a:lnTo>
                    <a:pt x="225" y="187"/>
                  </a:lnTo>
                  <a:close/>
                  <a:moveTo>
                    <a:pt x="280" y="32"/>
                  </a:moveTo>
                  <a:cubicBezTo>
                    <a:pt x="265" y="32"/>
                    <a:pt x="252" y="45"/>
                    <a:pt x="252" y="60"/>
                  </a:cubicBezTo>
                  <a:cubicBezTo>
                    <a:pt x="252" y="75"/>
                    <a:pt x="265" y="88"/>
                    <a:pt x="280" y="88"/>
                  </a:cubicBezTo>
                  <a:cubicBezTo>
                    <a:pt x="358" y="88"/>
                    <a:pt x="428" y="135"/>
                    <a:pt x="458" y="207"/>
                  </a:cubicBezTo>
                  <a:cubicBezTo>
                    <a:pt x="487" y="279"/>
                    <a:pt x="471" y="362"/>
                    <a:pt x="416" y="418"/>
                  </a:cubicBezTo>
                  <a:cubicBezTo>
                    <a:pt x="361" y="473"/>
                    <a:pt x="278" y="490"/>
                    <a:pt x="206" y="460"/>
                  </a:cubicBezTo>
                  <a:cubicBezTo>
                    <a:pt x="134" y="430"/>
                    <a:pt x="87" y="359"/>
                    <a:pt x="87" y="281"/>
                  </a:cubicBezTo>
                  <a:cubicBezTo>
                    <a:pt x="87" y="266"/>
                    <a:pt x="75" y="253"/>
                    <a:pt x="60" y="253"/>
                  </a:cubicBezTo>
                  <a:cubicBezTo>
                    <a:pt x="45" y="253"/>
                    <a:pt x="32" y="266"/>
                    <a:pt x="32" y="281"/>
                  </a:cubicBezTo>
                  <a:cubicBezTo>
                    <a:pt x="32" y="382"/>
                    <a:pt x="93" y="472"/>
                    <a:pt x="185" y="511"/>
                  </a:cubicBezTo>
                  <a:cubicBezTo>
                    <a:pt x="278" y="549"/>
                    <a:pt x="384" y="528"/>
                    <a:pt x="455" y="457"/>
                  </a:cubicBezTo>
                  <a:cubicBezTo>
                    <a:pt x="526" y="386"/>
                    <a:pt x="547" y="279"/>
                    <a:pt x="509" y="186"/>
                  </a:cubicBezTo>
                  <a:cubicBezTo>
                    <a:pt x="470" y="93"/>
                    <a:pt x="380" y="32"/>
                    <a:pt x="280" y="32"/>
                  </a:cubicBezTo>
                  <a:moveTo>
                    <a:pt x="280" y="143"/>
                  </a:moveTo>
                  <a:cubicBezTo>
                    <a:pt x="265" y="143"/>
                    <a:pt x="252" y="155"/>
                    <a:pt x="252" y="170"/>
                  </a:cubicBezTo>
                  <a:cubicBezTo>
                    <a:pt x="252" y="186"/>
                    <a:pt x="265" y="198"/>
                    <a:pt x="280" y="198"/>
                  </a:cubicBezTo>
                  <a:cubicBezTo>
                    <a:pt x="313" y="198"/>
                    <a:pt x="343" y="218"/>
                    <a:pt x="356" y="249"/>
                  </a:cubicBezTo>
                  <a:cubicBezTo>
                    <a:pt x="369" y="280"/>
                    <a:pt x="362" y="316"/>
                    <a:pt x="338" y="340"/>
                  </a:cubicBezTo>
                  <a:cubicBezTo>
                    <a:pt x="315" y="363"/>
                    <a:pt x="279" y="370"/>
                    <a:pt x="248" y="357"/>
                  </a:cubicBezTo>
                  <a:cubicBezTo>
                    <a:pt x="217" y="345"/>
                    <a:pt x="197" y="315"/>
                    <a:pt x="197" y="281"/>
                  </a:cubicBezTo>
                  <a:cubicBezTo>
                    <a:pt x="197" y="266"/>
                    <a:pt x="185" y="253"/>
                    <a:pt x="170" y="253"/>
                  </a:cubicBezTo>
                  <a:cubicBezTo>
                    <a:pt x="155" y="253"/>
                    <a:pt x="142" y="266"/>
                    <a:pt x="142" y="281"/>
                  </a:cubicBezTo>
                  <a:cubicBezTo>
                    <a:pt x="142" y="337"/>
                    <a:pt x="176" y="387"/>
                    <a:pt x="227" y="408"/>
                  </a:cubicBezTo>
                  <a:cubicBezTo>
                    <a:pt x="279" y="430"/>
                    <a:pt x="338" y="418"/>
                    <a:pt x="377" y="379"/>
                  </a:cubicBezTo>
                  <a:cubicBezTo>
                    <a:pt x="416" y="339"/>
                    <a:pt x="428" y="280"/>
                    <a:pt x="407" y="228"/>
                  </a:cubicBezTo>
                  <a:cubicBezTo>
                    <a:pt x="386" y="176"/>
                    <a:pt x="335" y="143"/>
                    <a:pt x="280" y="143"/>
                  </a:cubicBezTo>
                  <a:moveTo>
                    <a:pt x="170" y="127"/>
                  </a:moveTo>
                  <a:lnTo>
                    <a:pt x="170" y="170"/>
                  </a:lnTo>
                  <a:lnTo>
                    <a:pt x="126" y="170"/>
                  </a:lnTo>
                  <a:lnTo>
                    <a:pt x="79" y="123"/>
                  </a:lnTo>
                  <a:lnTo>
                    <a:pt x="100" y="112"/>
                  </a:lnTo>
                  <a:cubicBezTo>
                    <a:pt x="105" y="110"/>
                    <a:pt x="109" y="105"/>
                    <a:pt x="112" y="100"/>
                  </a:cubicBezTo>
                  <a:lnTo>
                    <a:pt x="122" y="79"/>
                  </a:lnTo>
                  <a:lnTo>
                    <a:pt x="170" y="127"/>
                  </a:lnTo>
                  <a:close/>
                </a:path>
              </a:pathLst>
            </a:custGeom>
            <a:solidFill>
              <a:srgbClr val="192537"/>
            </a:solidFill>
            <a:ln cap="flat">
              <a:noFill/>
              <a:prstDash val="solid"/>
              <a:miter lim="0"/>
            </a:ln>
          </p:spPr>
          <p:txBody>
            <a:bodyPr rtlCol="0"/>
            <a:p>
              <a:pPr algn="ctr"/>
              <a:endParaRPr lang="zh-CN" altLang="en-US" sz="1350"/>
            </a:p>
          </p:txBody>
        </p:sp>
      </p:grpSp>
      <p:sp>
        <p:nvSpPr>
          <p:cNvPr id="72" name="textbox 72"/>
          <p:cNvSpPr/>
          <p:nvPr>
            <p:custDataLst>
              <p:tags r:id="rId13"/>
            </p:custDataLst>
          </p:nvPr>
        </p:nvSpPr>
        <p:spPr>
          <a:xfrm>
            <a:off x="449987" y="3498716"/>
            <a:ext cx="5393691" cy="2101851"/>
          </a:xfrm>
          <a:prstGeom prst="rect">
            <a:avLst/>
          </a:prstGeom>
        </p:spPr>
        <p:txBody>
          <a:bodyPr vert="horz" wrap="square" lIns="0" tIns="0" rIns="0" bIns="0"/>
          <a:p>
            <a:pPr algn="l" rtl="0" eaLnBrk="0">
              <a:lnSpc>
                <a:spcPct val="89000"/>
              </a:lnSpc>
            </a:pPr>
            <a:endParaRPr lang="en-US" altLang="en-US" sz="135" b="1" dirty="0">
              <a:solidFill>
                <a:srgbClr val="EAC982"/>
              </a:solidFill>
              <a:latin typeface="微软雅黑" panose="020B0503020204020204" charset="-122"/>
              <a:ea typeface="微软雅黑" panose="020B0503020204020204" charset="-122"/>
              <a:cs typeface="微软雅黑" panose="020B0503020204020204" charset="-122"/>
            </a:endParaRPr>
          </a:p>
          <a:p>
            <a:pPr marL="12700" algn="l" rtl="0" eaLnBrk="0">
              <a:lnSpc>
                <a:spcPct val="97000"/>
              </a:lnSpc>
            </a:pPr>
            <a:r>
              <a:rPr sz="1400" b="1" spc="20" dirty="0">
                <a:solidFill>
                  <a:srgbClr val="EAC982">
                    <a:alpha val="100000"/>
                  </a:srgbClr>
                </a:solidFill>
                <a:latin typeface="微软雅黑" panose="020B0503020204020204" charset="-122"/>
                <a:ea typeface="微软雅黑" panose="020B0503020204020204" charset="-122"/>
                <a:cs typeface="微软雅黑" panose="020B0503020204020204" charset="-122"/>
              </a:rPr>
              <a:t>•    </a:t>
            </a:r>
            <a:r>
              <a:rPr lang="zh-CN" sz="1400" b="1" spc="20" dirty="0">
                <a:solidFill>
                  <a:srgbClr val="EAC982">
                    <a:alpha val="100000"/>
                  </a:srgbClr>
                </a:solidFill>
                <a:latin typeface="微软雅黑" panose="020B0503020204020204" charset="-122"/>
                <a:ea typeface="微软雅黑" panose="020B0503020204020204" charset="-122"/>
                <a:cs typeface="微软雅黑" panose="020B0503020204020204" charset="-122"/>
              </a:rPr>
              <a:t>个性化服务</a:t>
            </a:r>
            <a:endParaRPr lang="zh-CN" sz="1400" b="1" spc="20" dirty="0">
              <a:solidFill>
                <a:srgbClr val="EAC982">
                  <a:alpha val="100000"/>
                </a:srgbClr>
              </a:solidFill>
              <a:latin typeface="微软雅黑" panose="020B0503020204020204" charset="-122"/>
              <a:ea typeface="微软雅黑" panose="020B0503020204020204" charset="-122"/>
              <a:cs typeface="微软雅黑" panose="020B0503020204020204" charset="-122"/>
            </a:endParaRPr>
          </a:p>
          <a:p>
            <a:pPr marL="12700" algn="l" rtl="0" eaLnBrk="0">
              <a:lnSpc>
                <a:spcPct val="117000"/>
              </a:lnSpc>
            </a:pPr>
            <a:r>
              <a:rPr sz="1335" dirty="0">
                <a:solidFill>
                  <a:srgbClr val="EAC982">
                    <a:alpha val="100000"/>
                  </a:srgbClr>
                </a:solidFill>
                <a:latin typeface="微软雅黑" panose="020B0503020204020204" charset="-122"/>
                <a:ea typeface="微软雅黑" panose="020B0503020204020204" charset="-122"/>
                <a:cs typeface="微软雅黑" panose="020B0503020204020204" charset="-122"/>
              </a:rPr>
              <a:t>实时定位企业客户核心需求，细化客户群体特征偏好，为客户提供更加精准、个性化的服务</a:t>
            </a:r>
            <a:r>
              <a:rPr sz="1200" spc="0" dirty="0">
                <a:solidFill>
                  <a:srgbClr val="EAC982">
                    <a:alpha val="100000"/>
                  </a:srgbClr>
                </a:solidFill>
                <a:latin typeface="微软雅黑" panose="020B0503020204020204" charset="-122"/>
                <a:ea typeface="微软雅黑" panose="020B0503020204020204" charset="-122"/>
                <a:cs typeface="微软雅黑" panose="020B0503020204020204" charset="-122"/>
              </a:rPr>
              <a:t>。</a:t>
            </a:r>
            <a:endParaRPr lang="en-US" altLang="en-US" sz="1200" dirty="0">
              <a:solidFill>
                <a:srgbClr val="EAC982"/>
              </a:solidFill>
            </a:endParaRPr>
          </a:p>
          <a:p>
            <a:pPr algn="l" rtl="0" eaLnBrk="0">
              <a:lnSpc>
                <a:spcPct val="166000"/>
              </a:lnSpc>
            </a:pPr>
            <a:endParaRPr lang="en-US" altLang="en-US" sz="1000" dirty="0">
              <a:solidFill>
                <a:srgbClr val="EAC982"/>
              </a:solidFill>
            </a:endParaRPr>
          </a:p>
          <a:p>
            <a:pPr marL="54610" algn="l" rtl="0" eaLnBrk="0">
              <a:lnSpc>
                <a:spcPct val="97000"/>
              </a:lnSpc>
              <a:spcBef>
                <a:spcPts val="420"/>
              </a:spcBef>
            </a:pPr>
            <a:r>
              <a:rPr sz="1400" b="1" spc="20" dirty="0">
                <a:solidFill>
                  <a:srgbClr val="EAC982">
                    <a:alpha val="100000"/>
                  </a:srgbClr>
                </a:solidFill>
                <a:latin typeface="微软雅黑" panose="020B0503020204020204" charset="-122"/>
                <a:ea typeface="微软雅黑" panose="020B0503020204020204" charset="-122"/>
                <a:cs typeface="微软雅黑" panose="020B0503020204020204" charset="-122"/>
              </a:rPr>
              <a:t>•    </a:t>
            </a:r>
            <a:r>
              <a:rPr lang="zh-CN" sz="1400" b="1" spc="20" dirty="0">
                <a:solidFill>
                  <a:srgbClr val="EAC982">
                    <a:alpha val="100000"/>
                  </a:srgbClr>
                </a:solidFill>
                <a:latin typeface="微软雅黑" panose="020B0503020204020204" charset="-122"/>
                <a:ea typeface="微软雅黑" panose="020B0503020204020204" charset="-122"/>
                <a:cs typeface="微软雅黑" panose="020B0503020204020204" charset="-122"/>
              </a:rPr>
              <a:t>统一品牌形象</a:t>
            </a:r>
            <a:endParaRPr lang="en-US" altLang="en-US" sz="1400" b="1" dirty="0">
              <a:solidFill>
                <a:srgbClr val="EAC982"/>
              </a:solidFill>
              <a:latin typeface="微软雅黑" panose="020B0503020204020204" charset="-122"/>
              <a:ea typeface="微软雅黑" panose="020B0503020204020204" charset="-122"/>
              <a:cs typeface="微软雅黑" panose="020B0503020204020204" charset="-122"/>
            </a:endParaRPr>
          </a:p>
          <a:p>
            <a:pPr algn="l" rtl="0" eaLnBrk="0">
              <a:lnSpc>
                <a:spcPct val="120000"/>
              </a:lnSpc>
            </a:pPr>
            <a:r>
              <a:rPr sz="1335" dirty="0">
                <a:solidFill>
                  <a:srgbClr val="EAC982">
                    <a:alpha val="100000"/>
                  </a:srgbClr>
                </a:solidFill>
                <a:latin typeface="微软雅黑" panose="020B0503020204020204" charset="-122"/>
                <a:ea typeface="微软雅黑" panose="020B0503020204020204" charset="-122"/>
                <a:cs typeface="微软雅黑" panose="020B0503020204020204" charset="-122"/>
              </a:rPr>
              <a:t>数字人形象具备统一性、可持续性与可延展性，不仅提升企业品牌科技感，亦可加深消费者的品牌印象</a:t>
            </a:r>
            <a:r>
              <a:rPr sz="1200" spc="0" dirty="0">
                <a:solidFill>
                  <a:srgbClr val="EAC982">
                    <a:alpha val="100000"/>
                  </a:srgbClr>
                </a:solidFill>
                <a:latin typeface="微软雅黑" panose="020B0503020204020204" charset="-122"/>
                <a:ea typeface="微软雅黑" panose="020B0503020204020204" charset="-122"/>
                <a:cs typeface="微软雅黑" panose="020B0503020204020204" charset="-122"/>
              </a:rPr>
              <a:t>。</a:t>
            </a:r>
            <a:endParaRPr lang="en-US" altLang="en-US" sz="1200" spc="0" dirty="0">
              <a:solidFill>
                <a:srgbClr val="EAC982">
                  <a:alpha val="100000"/>
                </a:srgbClr>
              </a:solidFill>
              <a:latin typeface="微软雅黑" panose="020B0503020204020204" charset="-122"/>
              <a:ea typeface="微软雅黑" panose="020B0503020204020204" charset="-122"/>
              <a:cs typeface="微软雅黑" panose="020B0503020204020204" charset="-122"/>
            </a:endParaRPr>
          </a:p>
        </p:txBody>
      </p:sp>
      <p:sp>
        <p:nvSpPr>
          <p:cNvPr id="73" name="textbox 73"/>
          <p:cNvSpPr/>
          <p:nvPr>
            <p:custDataLst>
              <p:tags r:id="rId14"/>
            </p:custDataLst>
          </p:nvPr>
        </p:nvSpPr>
        <p:spPr>
          <a:xfrm>
            <a:off x="455777" y="2422137"/>
            <a:ext cx="5368925" cy="857885"/>
          </a:xfrm>
          <a:prstGeom prst="rect">
            <a:avLst/>
          </a:prstGeom>
        </p:spPr>
        <p:txBody>
          <a:bodyPr vert="horz" wrap="square" lIns="0" tIns="0" rIns="0" bIns="0"/>
          <a:p>
            <a:pPr algn="l" rtl="0" eaLnBrk="0">
              <a:lnSpc>
                <a:spcPct val="89000"/>
              </a:lnSpc>
            </a:pPr>
            <a:endParaRPr lang="en-US" altLang="en-US" sz="135" dirty="0">
              <a:solidFill>
                <a:srgbClr val="EAC982"/>
              </a:solidFill>
            </a:endParaRPr>
          </a:p>
          <a:p>
            <a:pPr marL="20320" algn="l" rtl="0" eaLnBrk="0">
              <a:lnSpc>
                <a:spcPct val="97000"/>
              </a:lnSpc>
            </a:pPr>
            <a:r>
              <a:rPr sz="1400" b="1" spc="20" dirty="0">
                <a:solidFill>
                  <a:srgbClr val="EAC982">
                    <a:alpha val="100000"/>
                  </a:srgbClr>
                </a:solidFill>
                <a:latin typeface="微软雅黑" panose="020B0503020204020204" charset="-122"/>
                <a:ea typeface="微软雅黑" panose="020B0503020204020204" charset="-122"/>
                <a:cs typeface="微软雅黑" panose="020B0503020204020204" charset="-122"/>
              </a:rPr>
              <a:t>•    </a:t>
            </a:r>
            <a:r>
              <a:rPr lang="zh-CN" sz="1400" b="1" spc="20" dirty="0">
                <a:solidFill>
                  <a:srgbClr val="EAC982">
                    <a:alpha val="100000"/>
                  </a:srgbClr>
                </a:solidFill>
                <a:latin typeface="微软雅黑" panose="020B0503020204020204" charset="-122"/>
                <a:ea typeface="微软雅黑" panose="020B0503020204020204" charset="-122"/>
                <a:cs typeface="微软雅黑" panose="020B0503020204020204" charset="-122"/>
              </a:rPr>
              <a:t>降低运营成本</a:t>
            </a:r>
            <a:endParaRPr lang="en-US" altLang="en-US" sz="1335" b="1" dirty="0">
              <a:solidFill>
                <a:srgbClr val="EAC982"/>
              </a:solidFill>
              <a:latin typeface="微软雅黑" panose="020B0503020204020204" charset="-122"/>
              <a:ea typeface="微软雅黑" panose="020B0503020204020204" charset="-122"/>
              <a:cs typeface="微软雅黑" panose="020B0503020204020204" charset="-122"/>
            </a:endParaRPr>
          </a:p>
          <a:p>
            <a:pPr algn="l" rtl="0" eaLnBrk="0">
              <a:lnSpc>
                <a:spcPct val="118000"/>
              </a:lnSpc>
            </a:pPr>
            <a:endParaRPr lang="en-US" altLang="en-US" sz="400" dirty="0">
              <a:solidFill>
                <a:srgbClr val="EAC982"/>
              </a:solidFill>
            </a:endParaRPr>
          </a:p>
          <a:p>
            <a:pPr marL="13335" indent="-635" algn="l" rtl="0" eaLnBrk="0">
              <a:lnSpc>
                <a:spcPct val="151000"/>
              </a:lnSpc>
              <a:spcBef>
                <a:spcPts val="0"/>
              </a:spcBef>
            </a:pPr>
            <a:r>
              <a:rPr sz="1335" dirty="0">
                <a:solidFill>
                  <a:srgbClr val="EAC982">
                    <a:alpha val="100000"/>
                  </a:srgbClr>
                </a:solidFill>
                <a:latin typeface="微软雅黑" panose="020B0503020204020204" charset="-122"/>
                <a:ea typeface="微软雅黑" panose="020B0503020204020204" charset="-122"/>
                <a:cs typeface="微软雅黑" panose="020B0503020204020204" charset="-122"/>
              </a:rPr>
              <a:t>数字人7*24小时值守，无劳动合约问题，无舆情风险，有效降低企业人力成本</a:t>
            </a:r>
            <a:r>
              <a:rPr sz="1200" spc="0" dirty="0">
                <a:solidFill>
                  <a:srgbClr val="EAC982">
                    <a:alpha val="100000"/>
                  </a:srgbClr>
                </a:solidFill>
                <a:latin typeface="微软雅黑" panose="020B0503020204020204" charset="-122"/>
                <a:ea typeface="微软雅黑" panose="020B0503020204020204" charset="-122"/>
                <a:cs typeface="微软雅黑" panose="020B0503020204020204" charset="-122"/>
              </a:rPr>
              <a:t>。</a:t>
            </a:r>
            <a:endParaRPr lang="en-US" altLang="en-US" sz="1200" spc="0" dirty="0">
              <a:solidFill>
                <a:srgbClr val="EAC982">
                  <a:alpha val="100000"/>
                </a:srgbClr>
              </a:solidFill>
              <a:latin typeface="微软雅黑" panose="020B0503020204020204" charset="-122"/>
              <a:ea typeface="微软雅黑" panose="020B0503020204020204" charset="-122"/>
              <a:cs typeface="微软雅黑" panose="020B0503020204020204" charset="-122"/>
            </a:endParaRPr>
          </a:p>
        </p:txBody>
      </p:sp>
      <p:sp>
        <p:nvSpPr>
          <p:cNvPr id="42" name="textbox 75"/>
          <p:cNvSpPr/>
          <p:nvPr>
            <p:custDataLst>
              <p:tags r:id="rId15"/>
            </p:custDataLst>
          </p:nvPr>
        </p:nvSpPr>
        <p:spPr>
          <a:xfrm>
            <a:off x="8083296" y="4650105"/>
            <a:ext cx="3728084" cy="708659"/>
          </a:xfrm>
          <a:prstGeom prst="rect">
            <a:avLst/>
          </a:prstGeom>
          <a:noFill/>
          <a:extLst>
            <a:ext uri="{909E8E84-426E-40DD-AFC4-6F175D3DCCD1}">
              <a14:hiddenFill xmlns:a14="http://schemas.microsoft.com/office/drawing/2010/main">
                <a:solidFill>
                  <a:srgbClr val="F0F3F7"/>
                </a:solidFill>
              </a14:hiddenFill>
            </a:ext>
          </a:extLst>
        </p:spPr>
        <p:txBody>
          <a:bodyPr vert="horz" wrap="square" lIns="0" tIns="0" rIns="0" bIns="0"/>
          <a:p>
            <a:pPr algn="l" rtl="0" eaLnBrk="0">
              <a:lnSpc>
                <a:spcPct val="100000"/>
              </a:lnSpc>
            </a:pPr>
            <a:endParaRPr lang="en-US" altLang="en-US" sz="600" dirty="0">
              <a:solidFill>
                <a:srgbClr val="EAC982"/>
              </a:solidFill>
            </a:endParaRPr>
          </a:p>
          <a:p>
            <a:pPr marL="6350" indent="8890" algn="l" rtl="0" eaLnBrk="0">
              <a:lnSpc>
                <a:spcPct val="159000"/>
              </a:lnSpc>
              <a:spcBef>
                <a:spcPts val="5"/>
              </a:spcBef>
            </a:pPr>
            <a:r>
              <a:rPr sz="1335" spc="50" dirty="0">
                <a:solidFill>
                  <a:srgbClr val="EAC982">
                    <a:alpha val="100000"/>
                  </a:srgbClr>
                </a:solidFill>
                <a:latin typeface="微软雅黑" panose="020B0503020204020204" charset="-122"/>
                <a:ea typeface="微软雅黑" panose="020B0503020204020204" charset="-122"/>
                <a:cs typeface="微软雅黑" panose="020B0503020204020204" charset="-122"/>
              </a:rPr>
              <a:t>场景的软硬件一体解决方案，提供数字人专业服务支撑数字可视化呈现</a:t>
            </a:r>
            <a:r>
              <a:rPr lang="zh-CN" sz="1335" spc="50" dirty="0">
                <a:solidFill>
                  <a:srgbClr val="EAC982">
                    <a:alpha val="100000"/>
                  </a:srgbClr>
                </a:solidFill>
                <a:latin typeface="微软雅黑" panose="020B0503020204020204" charset="-122"/>
                <a:ea typeface="微软雅黑" panose="020B0503020204020204" charset="-122"/>
                <a:cs typeface="微软雅黑" panose="020B0503020204020204" charset="-122"/>
              </a:rPr>
              <a:t>。</a:t>
            </a:r>
            <a:endParaRPr lang="zh-CN" sz="1335" spc="50" dirty="0">
              <a:solidFill>
                <a:srgbClr val="EAC982">
                  <a:alpha val="100000"/>
                </a:srgbClr>
              </a:solidFill>
              <a:latin typeface="微软雅黑" panose="020B0503020204020204" charset="-122"/>
              <a:ea typeface="微软雅黑" panose="020B0503020204020204" charset="-122"/>
              <a:cs typeface="微软雅黑" panose="020B0503020204020204" charset="-122"/>
            </a:endParaRPr>
          </a:p>
        </p:txBody>
      </p:sp>
      <p:sp>
        <p:nvSpPr>
          <p:cNvPr id="45" name="textbox 78"/>
          <p:cNvSpPr/>
          <p:nvPr>
            <p:custDataLst>
              <p:tags r:id="rId16"/>
            </p:custDataLst>
          </p:nvPr>
        </p:nvSpPr>
        <p:spPr>
          <a:xfrm>
            <a:off x="6106667" y="2623185"/>
            <a:ext cx="1853564" cy="755015"/>
          </a:xfrm>
          <a:prstGeom prst="roundRect">
            <a:avLst/>
          </a:prstGeom>
          <a:solidFill>
            <a:srgbClr val="D9B270"/>
          </a:solidFill>
        </p:spPr>
        <p:txBody>
          <a:bodyPr vert="horz" wrap="square" lIns="0" tIns="0" rIns="0" bIns="0"/>
          <a:p>
            <a:pPr algn="l" rtl="0" eaLnBrk="0">
              <a:lnSpc>
                <a:spcPct val="101000"/>
              </a:lnSpc>
            </a:pPr>
            <a:endParaRPr lang="en-US" altLang="en-US" sz="1000" dirty="0"/>
          </a:p>
          <a:p>
            <a:pPr algn="l" rtl="0" eaLnBrk="0">
              <a:lnSpc>
                <a:spcPct val="102000"/>
              </a:lnSpc>
            </a:pPr>
            <a:endParaRPr lang="en-US" altLang="en-US" sz="1000" dirty="0"/>
          </a:p>
          <a:p>
            <a:pPr marL="528955" algn="l" rtl="0" eaLnBrk="0">
              <a:lnSpc>
                <a:spcPct val="88000"/>
              </a:lnSpc>
              <a:tabLst>
                <a:tab pos="738505" algn="l"/>
              </a:tabLst>
            </a:pPr>
            <a:r>
              <a:rPr lang="en-US" sz="1500" b="1" spc="0" dirty="0">
                <a:solidFill>
                  <a:srgbClr val="FFFFFF">
                    <a:alpha val="100000"/>
                  </a:srgbClr>
                </a:solidFill>
                <a:latin typeface="微软雅黑" panose="020B0503020204020204" charset="-122"/>
                <a:ea typeface="微软雅黑" panose="020B0503020204020204" charset="-122"/>
                <a:cs typeface="微软雅黑" panose="020B0503020204020204" charset="-122"/>
              </a:rPr>
              <a:t>3Dunity</a:t>
            </a:r>
            <a:endParaRPr lang="en-US" sz="1500" b="1" spc="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sp>
        <p:nvSpPr>
          <p:cNvPr id="43" name="textbox 76"/>
          <p:cNvSpPr/>
          <p:nvPr>
            <p:custDataLst>
              <p:tags r:id="rId17"/>
            </p:custDataLst>
          </p:nvPr>
        </p:nvSpPr>
        <p:spPr>
          <a:xfrm>
            <a:off x="8097011" y="3601592"/>
            <a:ext cx="3702051" cy="711200"/>
          </a:xfrm>
          <a:prstGeom prst="rect">
            <a:avLst/>
          </a:prstGeom>
          <a:noFill/>
          <a:extLst>
            <a:ext uri="{909E8E84-426E-40DD-AFC4-6F175D3DCCD1}">
              <a14:hiddenFill xmlns:a14="http://schemas.microsoft.com/office/drawing/2010/main">
                <a:solidFill>
                  <a:srgbClr val="F0F3F7"/>
                </a:solidFill>
              </a14:hiddenFill>
            </a:ext>
          </a:extLst>
        </p:spPr>
        <p:txBody>
          <a:bodyPr vert="horz" wrap="square" lIns="0" tIns="0" rIns="0" bIns="0"/>
          <a:p>
            <a:pPr algn="l" rtl="0" eaLnBrk="0">
              <a:lnSpc>
                <a:spcPct val="101000"/>
              </a:lnSpc>
            </a:pPr>
            <a:endParaRPr lang="en-US" altLang="en-US" sz="600" dirty="0">
              <a:solidFill>
                <a:srgbClr val="EAC982"/>
              </a:solidFill>
            </a:endParaRPr>
          </a:p>
          <a:p>
            <a:pPr marL="1905" indent="14605" algn="l" rtl="0" eaLnBrk="0">
              <a:lnSpc>
                <a:spcPct val="159000"/>
              </a:lnSpc>
              <a:spcBef>
                <a:spcPts val="5"/>
              </a:spcBef>
            </a:pPr>
            <a:r>
              <a:rPr sz="1335" dirty="0">
                <a:solidFill>
                  <a:srgbClr val="EAC982"/>
                </a:solidFill>
                <a:latin typeface="微软雅黑" panose="020B0503020204020204" charset="-122"/>
                <a:ea typeface="微软雅黑" panose="020B0503020204020204" charset="-122"/>
                <a:cs typeface="微软雅黑" panose="020B0503020204020204" charset="-122"/>
                <a:sym typeface="+mn-lt"/>
              </a:rPr>
              <a:t>专业的面捕方案、光学捕捉，可穿戴设备动作捕捉，</a:t>
            </a:r>
            <a:r>
              <a:rPr lang="en-US" sz="1335" dirty="0">
                <a:solidFill>
                  <a:srgbClr val="EAC982"/>
                </a:solidFill>
                <a:latin typeface="微软雅黑" panose="020B0503020204020204" charset="-122"/>
                <a:ea typeface="微软雅黑" panose="020B0503020204020204" charset="-122"/>
                <a:cs typeface="微软雅黑" panose="020B0503020204020204" charset="-122"/>
                <a:sym typeface="+mn-lt"/>
              </a:rPr>
              <a:t>差异化服务带来更优质的用户体验;</a:t>
            </a:r>
            <a:endParaRPr lang="en-US" sz="1335" dirty="0">
              <a:solidFill>
                <a:srgbClr val="EAC982"/>
              </a:solidFill>
              <a:latin typeface="微软雅黑" panose="020B0503020204020204" charset="-122"/>
              <a:ea typeface="微软雅黑" panose="020B0503020204020204" charset="-122"/>
              <a:cs typeface="微软雅黑" panose="020B0503020204020204" charset="-122"/>
              <a:sym typeface="+mn-lt"/>
            </a:endParaRPr>
          </a:p>
        </p:txBody>
      </p:sp>
      <p:sp>
        <p:nvSpPr>
          <p:cNvPr id="44" name="textbox 77"/>
          <p:cNvSpPr/>
          <p:nvPr>
            <p:custDataLst>
              <p:tags r:id="rId18"/>
            </p:custDataLst>
          </p:nvPr>
        </p:nvSpPr>
        <p:spPr>
          <a:xfrm>
            <a:off x="8109204" y="2630805"/>
            <a:ext cx="3689984" cy="709295"/>
          </a:xfrm>
          <a:prstGeom prst="rect">
            <a:avLst/>
          </a:prstGeom>
          <a:noFill/>
          <a:extLst>
            <a:ext uri="{909E8E84-426E-40DD-AFC4-6F175D3DCCD1}">
              <a14:hiddenFill xmlns:a14="http://schemas.microsoft.com/office/drawing/2010/main">
                <a:solidFill>
                  <a:srgbClr val="F0F3F7"/>
                </a:solidFill>
              </a14:hiddenFill>
            </a:ext>
          </a:extLst>
        </p:spPr>
        <p:txBody>
          <a:bodyPr vert="horz" wrap="square" lIns="0" tIns="0" rIns="0" bIns="0"/>
          <a:p>
            <a:pPr algn="l" rtl="0" eaLnBrk="0">
              <a:lnSpc>
                <a:spcPct val="100000"/>
              </a:lnSpc>
            </a:pPr>
            <a:endParaRPr lang="en-US" altLang="en-US" sz="600" dirty="0"/>
          </a:p>
          <a:p>
            <a:pPr marL="3175" indent="7620" algn="l" rtl="0" eaLnBrk="0">
              <a:lnSpc>
                <a:spcPct val="159000"/>
              </a:lnSpc>
              <a:spcBef>
                <a:spcPts val="5"/>
              </a:spcBef>
            </a:pPr>
            <a:r>
              <a:rPr sz="1335" dirty="0">
                <a:solidFill>
                  <a:srgbClr val="EAC982">
                    <a:alpha val="100000"/>
                  </a:srgbClr>
                </a:solidFill>
                <a:latin typeface="微软雅黑" panose="020B0503020204020204" charset="-122"/>
                <a:ea typeface="微软雅黑" panose="020B0503020204020204" charset="-122"/>
                <a:cs typeface="微软雅黑" panose="020B0503020204020204" charset="-122"/>
              </a:rPr>
              <a:t>渲染引擎满足创作要求</a:t>
            </a:r>
            <a:r>
              <a:rPr sz="1335" spc="30" dirty="0">
                <a:solidFill>
                  <a:srgbClr val="EAC982">
                    <a:alpha val="100000"/>
                  </a:srgbClr>
                </a:solidFill>
                <a:latin typeface="微软雅黑" panose="020B0503020204020204" charset="-122"/>
                <a:ea typeface="微软雅黑" panose="020B0503020204020204" charset="-122"/>
                <a:cs typeface="微软雅黑" panose="020B0503020204020204" charset="-122"/>
              </a:rPr>
              <a:t>，  并推动应用</a:t>
            </a:r>
            <a:r>
              <a:rPr sz="1335" spc="0" dirty="0">
                <a:solidFill>
                  <a:srgbClr val="EAC982">
                    <a:alpha val="100000"/>
                  </a:srgbClr>
                </a:solidFill>
                <a:latin typeface="微软雅黑" panose="020B0503020204020204" charset="-122"/>
                <a:ea typeface="微软雅黑" panose="020B0503020204020204" charset="-122"/>
                <a:cs typeface="微软雅黑" panose="020B0503020204020204" charset="-122"/>
              </a:rPr>
              <a:t>于全生产  </a:t>
            </a:r>
            <a:r>
              <a:rPr sz="1335" spc="50" dirty="0">
                <a:solidFill>
                  <a:srgbClr val="EAC982">
                    <a:alpha val="100000"/>
                  </a:srgbClr>
                </a:solidFill>
                <a:latin typeface="微软雅黑" panose="020B0503020204020204" charset="-122"/>
                <a:ea typeface="微软雅黑" panose="020B0503020204020204" charset="-122"/>
                <a:cs typeface="微软雅黑" panose="020B0503020204020204" charset="-122"/>
              </a:rPr>
              <a:t>链，低成本、大批量创建三维虚拟</a:t>
            </a:r>
            <a:r>
              <a:rPr sz="1335" spc="20" dirty="0">
                <a:solidFill>
                  <a:srgbClr val="EAC982">
                    <a:alpha val="100000"/>
                  </a:srgbClr>
                </a:solidFill>
                <a:latin typeface="微软雅黑" panose="020B0503020204020204" charset="-122"/>
                <a:ea typeface="微软雅黑" panose="020B0503020204020204" charset="-122"/>
                <a:cs typeface="微软雅黑" panose="020B0503020204020204" charset="-122"/>
              </a:rPr>
              <a:t>场</a:t>
            </a:r>
            <a:r>
              <a:rPr sz="1335" spc="0" dirty="0">
                <a:solidFill>
                  <a:srgbClr val="EAC982">
                    <a:alpha val="100000"/>
                  </a:srgbClr>
                </a:solidFill>
                <a:latin typeface="微软雅黑" panose="020B0503020204020204" charset="-122"/>
                <a:ea typeface="微软雅黑" panose="020B0503020204020204" charset="-122"/>
                <a:cs typeface="微软雅黑" panose="020B0503020204020204" charset="-122"/>
              </a:rPr>
              <a:t>景；</a:t>
            </a:r>
            <a:endParaRPr lang="en-US" altLang="en-US" sz="1335" spc="0" dirty="0">
              <a:solidFill>
                <a:srgbClr val="EAC982">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46" name="picture 79"/>
          <p:cNvPicPr>
            <a:picLocks noChangeAspect="1"/>
          </p:cNvPicPr>
          <p:nvPr>
            <p:custDataLst>
              <p:tags r:id="rId19"/>
            </p:custDataLst>
          </p:nvPr>
        </p:nvPicPr>
        <p:blipFill>
          <a:blip r:embed="rId9"/>
          <a:stretch>
            <a:fillRect/>
          </a:stretch>
        </p:blipFill>
        <p:spPr>
          <a:xfrm rot="21600000">
            <a:off x="6333744" y="2836544"/>
            <a:ext cx="301751" cy="303276"/>
          </a:xfrm>
          <a:prstGeom prst="rect">
            <a:avLst/>
          </a:prstGeom>
        </p:spPr>
      </p:pic>
      <p:sp>
        <p:nvSpPr>
          <p:cNvPr id="48" name="rect"/>
          <p:cNvSpPr/>
          <p:nvPr>
            <p:custDataLst>
              <p:tags r:id="rId20"/>
            </p:custDataLst>
          </p:nvPr>
        </p:nvSpPr>
        <p:spPr>
          <a:xfrm>
            <a:off x="6106795" y="3624580"/>
            <a:ext cx="1852930" cy="688975"/>
          </a:xfrm>
          <a:prstGeom prst="roundRect">
            <a:avLst/>
          </a:prstGeom>
          <a:solidFill>
            <a:srgbClr val="D9B270"/>
          </a:solidFill>
          <a:ln cap="flat">
            <a:noFill/>
            <a:prstDash val="solid"/>
            <a:miter lim="0"/>
          </a:ln>
        </p:spPr>
        <p:txBody>
          <a:bodyPr rtlCol="0"/>
          <a:p>
            <a:pPr algn="ctr"/>
            <a:endParaRPr lang="zh-CN" altLang="en-US"/>
          </a:p>
        </p:txBody>
      </p:sp>
      <p:sp>
        <p:nvSpPr>
          <p:cNvPr id="49" name="textbox 81"/>
          <p:cNvSpPr/>
          <p:nvPr>
            <p:custDataLst>
              <p:tags r:id="rId21"/>
            </p:custDataLst>
          </p:nvPr>
        </p:nvSpPr>
        <p:spPr>
          <a:xfrm>
            <a:off x="6771640" y="3892550"/>
            <a:ext cx="735330" cy="233045"/>
          </a:xfrm>
          <a:prstGeom prst="rect">
            <a:avLst/>
          </a:prstGeom>
          <a:solidFill>
            <a:srgbClr val="D9B270"/>
          </a:solidFill>
        </p:spPr>
        <p:txBody>
          <a:bodyPr vert="horz" wrap="square" lIns="0" tIns="0" rIns="0" bIns="0"/>
          <a:p>
            <a:pPr algn="l" rtl="0" eaLnBrk="0">
              <a:lnSpc>
                <a:spcPct val="87000"/>
              </a:lnSpc>
            </a:pPr>
            <a:endParaRPr lang="en-US" altLang="en-US" sz="135" dirty="0"/>
          </a:p>
          <a:p>
            <a:pPr marL="12700" algn="l" rtl="0" eaLnBrk="0">
              <a:lnSpc>
                <a:spcPct val="97000"/>
              </a:lnSpc>
            </a:pPr>
            <a:r>
              <a:rPr sz="14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智能</a:t>
            </a:r>
            <a:r>
              <a:rPr sz="14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视觉</a:t>
            </a:r>
            <a:endParaRPr lang="en-US" altLang="en-US" sz="1400" dirty="0"/>
          </a:p>
        </p:txBody>
      </p:sp>
      <p:pic>
        <p:nvPicPr>
          <p:cNvPr id="50" name="picture 82"/>
          <p:cNvPicPr>
            <a:picLocks noChangeAspect="1"/>
          </p:cNvPicPr>
          <p:nvPr>
            <p:custDataLst>
              <p:tags r:id="rId22"/>
            </p:custDataLst>
          </p:nvPr>
        </p:nvPicPr>
        <p:blipFill>
          <a:blip r:embed="rId23"/>
          <a:stretch>
            <a:fillRect/>
          </a:stretch>
        </p:blipFill>
        <p:spPr>
          <a:xfrm>
            <a:off x="6370320" y="3831590"/>
            <a:ext cx="364490" cy="318770"/>
          </a:xfrm>
          <a:prstGeom prst="rect">
            <a:avLst/>
          </a:prstGeom>
          <a:solidFill>
            <a:srgbClr val="D9B270"/>
          </a:solidFill>
        </p:spPr>
      </p:pic>
      <p:sp>
        <p:nvSpPr>
          <p:cNvPr id="52" name="rect"/>
          <p:cNvSpPr/>
          <p:nvPr>
            <p:custDataLst>
              <p:tags r:id="rId24"/>
            </p:custDataLst>
          </p:nvPr>
        </p:nvSpPr>
        <p:spPr>
          <a:xfrm>
            <a:off x="6106795" y="4679315"/>
            <a:ext cx="1852930" cy="688975"/>
          </a:xfrm>
          <a:prstGeom prst="roundRect">
            <a:avLst/>
          </a:prstGeom>
          <a:solidFill>
            <a:srgbClr val="D9B270"/>
          </a:solidFill>
          <a:ln cap="flat">
            <a:noFill/>
            <a:prstDash val="solid"/>
            <a:miter lim="0"/>
          </a:ln>
        </p:spPr>
        <p:txBody>
          <a:bodyPr rtlCol="0"/>
          <a:p>
            <a:pPr algn="ctr"/>
            <a:endParaRPr lang="zh-CN" altLang="en-US"/>
          </a:p>
        </p:txBody>
      </p:sp>
      <p:sp>
        <p:nvSpPr>
          <p:cNvPr id="53" name="textbox 84"/>
          <p:cNvSpPr/>
          <p:nvPr>
            <p:custDataLst>
              <p:tags r:id="rId25"/>
            </p:custDataLst>
          </p:nvPr>
        </p:nvSpPr>
        <p:spPr>
          <a:xfrm>
            <a:off x="6839585" y="4857115"/>
            <a:ext cx="722630" cy="440055"/>
          </a:xfrm>
          <a:prstGeom prst="rect">
            <a:avLst/>
          </a:prstGeom>
          <a:solidFill>
            <a:srgbClr val="D9B270"/>
          </a:solidFill>
        </p:spPr>
        <p:txBody>
          <a:bodyPr vert="horz" wrap="square" lIns="0" tIns="0" rIns="0" bIns="0"/>
          <a:p>
            <a:pPr algn="l" rtl="0" eaLnBrk="0">
              <a:lnSpc>
                <a:spcPct val="87000"/>
              </a:lnSpc>
            </a:pPr>
            <a:endParaRPr lang="en-US" altLang="en-US" sz="135" dirty="0"/>
          </a:p>
          <a:p>
            <a:pPr marL="14605" indent="-1905" algn="l" rtl="0" eaLnBrk="0">
              <a:lnSpc>
                <a:spcPct val="97000"/>
              </a:lnSpc>
            </a:pPr>
            <a:r>
              <a:rPr sz="1400" spc="2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100</a:t>
            </a:r>
            <a:r>
              <a:rPr sz="1400" spc="1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0</a:t>
            </a:r>
            <a:r>
              <a:rPr sz="1400" spc="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a:t>
            </a:r>
            <a:r>
              <a:rPr sz="140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spc="-4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自研算</a:t>
            </a:r>
            <a:r>
              <a:rPr sz="1400" spc="-2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法</a:t>
            </a:r>
            <a:endParaRPr lang="en-US" altLang="en-US" sz="1400" dirty="0"/>
          </a:p>
        </p:txBody>
      </p:sp>
      <p:pic>
        <p:nvPicPr>
          <p:cNvPr id="54" name="picture 85"/>
          <p:cNvPicPr>
            <a:picLocks noChangeAspect="1"/>
          </p:cNvPicPr>
          <p:nvPr>
            <p:custDataLst>
              <p:tags r:id="rId26"/>
            </p:custDataLst>
          </p:nvPr>
        </p:nvPicPr>
        <p:blipFill>
          <a:blip r:embed="rId27"/>
          <a:stretch>
            <a:fillRect/>
          </a:stretch>
        </p:blipFill>
        <p:spPr>
          <a:xfrm>
            <a:off x="6333490" y="4871085"/>
            <a:ext cx="306070" cy="306070"/>
          </a:xfrm>
          <a:prstGeom prst="rect">
            <a:avLst/>
          </a:prstGeom>
          <a:solidFill>
            <a:srgbClr val="D9B270"/>
          </a:solidFill>
        </p:spPr>
      </p:pic>
      <p:sp>
        <p:nvSpPr>
          <p:cNvPr id="55" name="任意多边形: 形状 15"/>
          <p:cNvSpPr/>
          <p:nvPr>
            <p:custDataLst>
              <p:tags r:id="rId28"/>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sp>
        <p:nvSpPr>
          <p:cNvPr id="56" name="副标题 2"/>
          <p:cNvSpPr>
            <a:spLocks noGrp="1"/>
          </p:cNvSpPr>
          <p:nvPr>
            <p:custDataLst>
              <p:tags r:id="rId29"/>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01   </a:t>
            </a:r>
            <a:r>
              <a:rPr lang="zh-CN" altLang="en-US" sz="1800" b="1" kern="0" dirty="0">
                <a:solidFill>
                  <a:srgbClr val="F3D68C"/>
                </a:solidFill>
                <a:cs typeface="+mn-ea"/>
                <a:sym typeface="+mn-lt"/>
              </a:rPr>
              <a:t>虚拟迎宾</a:t>
            </a:r>
            <a:endParaRPr lang="zh-CN" altLang="en-US" sz="1800" b="1" kern="0" dirty="0">
              <a:solidFill>
                <a:srgbClr val="F3D68C"/>
              </a:solidFill>
              <a:cs typeface="+mn-ea"/>
              <a:sym typeface="+mn-lt"/>
            </a:endParaRPr>
          </a:p>
        </p:txBody>
      </p:sp>
      <p:sp>
        <p:nvSpPr>
          <p:cNvPr id="57" name="圆角矩形 21"/>
          <p:cNvSpPr/>
          <p:nvPr>
            <p:custDataLst>
              <p:tags r:id="rId30"/>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31"/>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156" name="textbox 61"/>
          <p:cNvSpPr/>
          <p:nvPr>
            <p:custDataLst>
              <p:tags r:id="rId32"/>
            </p:custDataLst>
          </p:nvPr>
        </p:nvSpPr>
        <p:spPr>
          <a:xfrm>
            <a:off x="4290695" y="504825"/>
            <a:ext cx="3467100" cy="1040130"/>
          </a:xfrm>
          <a:prstGeom prst="rect">
            <a:avLst/>
          </a:prstGeom>
          <a:ln>
            <a:noFill/>
          </a:ln>
          <a:effectLst>
            <a:outerShdw blurRad="50800" dist="38100" dir="2700000" algn="tl" rotWithShape="0">
              <a:prstClr val="black">
                <a:alpha val="40000"/>
              </a:prstClr>
            </a:outerShdw>
          </a:effectLst>
        </p:spPr>
        <p:txBody>
          <a:bodyPr vert="horz" wrap="square" lIns="0" tIns="0" rIns="0" bIns="0"/>
          <a:p>
            <a:pPr algn="l" rtl="0" eaLnBrk="0">
              <a:lnSpc>
                <a:spcPct val="93000"/>
              </a:lnSpc>
            </a:pPr>
            <a:endParaRPr lang="en-US" altLang="en-US" sz="100" dirty="0"/>
          </a:p>
          <a:p>
            <a:pPr marL="40005" algn="ctr" rtl="0" eaLnBrk="0">
              <a:lnSpc>
                <a:spcPct val="106000"/>
              </a:lnSpc>
            </a:pPr>
            <a:endParaRPr lang="zh-CN" altLang="en-US" b="1">
              <a:gradFill>
                <a:gsLst>
                  <a:gs pos="0">
                    <a:srgbClr val="CFC7F8"/>
                  </a:gs>
                  <a:gs pos="100000">
                    <a:srgbClr val="7CB0E2"/>
                  </a:gs>
                </a:gsLst>
                <a:lin scaled="1"/>
              </a:gradFill>
              <a:latin typeface="微软雅黑" panose="020B0503020204020204" charset="-122"/>
              <a:ea typeface="微软雅黑" panose="020B0503020204020204" charset="-122"/>
              <a:sym typeface="+mn-ea"/>
            </a:endParaRPr>
          </a:p>
          <a:p>
            <a:pPr marL="40005" algn="ctr" rtl="0" eaLnBrk="0">
              <a:lnSpc>
                <a:spcPct val="106000"/>
              </a:lnSpc>
            </a:pPr>
            <a:endParaRPr lang="zh-CN" altLang="en-US" b="1">
              <a:gradFill>
                <a:gsLst>
                  <a:gs pos="0">
                    <a:srgbClr val="CFC7F8"/>
                  </a:gs>
                  <a:gs pos="100000">
                    <a:srgbClr val="7CB0E2"/>
                  </a:gs>
                </a:gsLst>
                <a:lin scaled="1"/>
              </a:gradFill>
              <a:latin typeface="微软雅黑" panose="020B0503020204020204" charset="-122"/>
              <a:ea typeface="微软雅黑" panose="020B0503020204020204" charset="-122"/>
              <a:sym typeface="+mn-ea"/>
            </a:endParaRPr>
          </a:p>
          <a:p>
            <a:pPr marL="40005" algn="ctr" rtl="0" eaLnBrk="0">
              <a:lnSpc>
                <a:spcPct val="106000"/>
              </a:lnSpc>
            </a:pPr>
            <a:r>
              <a:rPr lang="zh-CN" altLang="en-US" b="1">
                <a:solidFill>
                  <a:srgbClr val="F3D68C"/>
                </a:solidFill>
                <a:latin typeface="微软雅黑" panose="020B0503020204020204" charset="-122"/>
                <a:ea typeface="微软雅黑" panose="020B0503020204020204" charset="-122"/>
                <a:sym typeface="+mn-ea"/>
              </a:rPr>
              <a:t>PRODUCT ADVANTAGE</a:t>
            </a:r>
            <a:endParaRPr lang="zh-CN" altLang="en-US" b="1">
              <a:solidFill>
                <a:srgbClr val="F3D68C"/>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3" name="图片 12"/>
          <p:cNvPicPr>
            <a:picLocks noChangeAspect="1"/>
          </p:cNvPicPr>
          <p:nvPr>
            <p:custDataLst>
              <p:tags r:id="rId1"/>
            </p:custDataLst>
          </p:nvPr>
        </p:nvPicPr>
        <p:blipFill>
          <a:blip r:embed="rId2"/>
          <a:stretch>
            <a:fillRect/>
          </a:stretch>
        </p:blipFill>
        <p:spPr>
          <a:xfrm>
            <a:off x="0" y="0"/>
            <a:ext cx="12192635" cy="6858000"/>
          </a:xfrm>
          <a:prstGeom prst="rect">
            <a:avLst/>
          </a:prstGeom>
        </p:spPr>
      </p:pic>
      <p:grpSp>
        <p:nvGrpSpPr>
          <p:cNvPr id="14" name="组合 13"/>
          <p:cNvGrpSpPr/>
          <p:nvPr/>
        </p:nvGrpSpPr>
        <p:grpSpPr>
          <a:xfrm>
            <a:off x="3799676" y="1052596"/>
            <a:ext cx="4592650" cy="541889"/>
            <a:chOff x="3833179" y="509671"/>
            <a:chExt cx="4592650" cy="541889"/>
          </a:xfrm>
        </p:grpSpPr>
        <p:sp>
          <p:nvSpPr>
            <p:cNvPr id="26" name="矩形: 圆角 25"/>
            <p:cNvSpPr/>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应</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用</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场</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景</a:t>
              </a:r>
              <a:endParaRPr lang="zh-CN" altLang="en-US" sz="3200" b="1" dirty="0">
                <a:solidFill>
                  <a:srgbClr val="192537"/>
                </a:solidFill>
                <a:latin typeface="微软雅黑" panose="020B0503020204020204" charset="-122"/>
                <a:ea typeface="微软雅黑" panose="020B0503020204020204" charset="-122"/>
              </a:endParaRPr>
            </a:p>
          </p:txBody>
        </p:sp>
        <p:sp>
          <p:nvSpPr>
            <p:cNvPr id="27" name="椭圆 26"/>
            <p:cNvSpPr/>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30" name="椭圆 29"/>
            <p:cNvSpPr/>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55" name="任意多边形: 形状 15"/>
          <p:cNvSpPr/>
          <p:nvPr>
            <p:custDataLst>
              <p:tags r:id="rId3"/>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sp>
        <p:nvSpPr>
          <p:cNvPr id="56" name="副标题 2"/>
          <p:cNvSpPr>
            <a:spLocks noGrp="1"/>
          </p:cNvSpPr>
          <p:nvPr>
            <p:custDataLst>
              <p:tags r:id="rId4"/>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01   </a:t>
            </a:r>
            <a:r>
              <a:rPr lang="zh-CN" altLang="en-US" sz="1800" b="1" kern="0" dirty="0">
                <a:solidFill>
                  <a:srgbClr val="F3D68C"/>
                </a:solidFill>
                <a:cs typeface="+mn-ea"/>
                <a:sym typeface="+mn-lt"/>
              </a:rPr>
              <a:t>虚拟迎宾</a:t>
            </a:r>
            <a:endParaRPr lang="zh-CN" altLang="en-US" sz="1800" b="1" kern="0" dirty="0">
              <a:solidFill>
                <a:srgbClr val="F3D68C"/>
              </a:solidFill>
              <a:cs typeface="+mn-ea"/>
              <a:sym typeface="+mn-lt"/>
            </a:endParaRPr>
          </a:p>
        </p:txBody>
      </p:sp>
      <p:sp>
        <p:nvSpPr>
          <p:cNvPr id="57" name="圆角矩形 21"/>
          <p:cNvSpPr/>
          <p:nvPr>
            <p:custDataLst>
              <p:tags r:id="rId5"/>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6"/>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156" name="textbox 61"/>
          <p:cNvSpPr/>
          <p:nvPr>
            <p:custDataLst>
              <p:tags r:id="rId7"/>
            </p:custDataLst>
          </p:nvPr>
        </p:nvSpPr>
        <p:spPr>
          <a:xfrm>
            <a:off x="4362450" y="1049655"/>
            <a:ext cx="3467100" cy="1029970"/>
          </a:xfrm>
          <a:prstGeom prst="rect">
            <a:avLst/>
          </a:prstGeom>
          <a:ln>
            <a:noFill/>
          </a:ln>
          <a:effectLst>
            <a:outerShdw blurRad="50800" dist="38100" dir="2700000" algn="tl" rotWithShape="0">
              <a:prstClr val="black">
                <a:alpha val="40000"/>
              </a:prstClr>
            </a:outerShdw>
          </a:effectLst>
        </p:spPr>
        <p:txBody>
          <a:bodyPr vert="horz" wrap="square" lIns="0" tIns="0" rIns="0" bIns="0"/>
          <a:p>
            <a:pPr algn="l" rtl="0" eaLnBrk="0">
              <a:lnSpc>
                <a:spcPct val="93000"/>
              </a:lnSpc>
            </a:pPr>
            <a:endParaRPr lang="en-US" altLang="en-US" sz="100" dirty="0"/>
          </a:p>
          <a:p>
            <a:pPr marL="40005" algn="ctr" rtl="0" eaLnBrk="0">
              <a:lnSpc>
                <a:spcPct val="106000"/>
              </a:lnSpc>
            </a:pPr>
            <a:endParaRPr lang="zh-CN" altLang="en-US" b="1">
              <a:gradFill>
                <a:gsLst>
                  <a:gs pos="0">
                    <a:srgbClr val="CFC7F8"/>
                  </a:gs>
                  <a:gs pos="100000">
                    <a:srgbClr val="7CB0E2"/>
                  </a:gs>
                </a:gsLst>
                <a:lin scaled="1"/>
              </a:gradFill>
              <a:latin typeface="微软雅黑" panose="020B0503020204020204" charset="-122"/>
              <a:ea typeface="微软雅黑" panose="020B0503020204020204" charset="-122"/>
              <a:sym typeface="+mn-ea"/>
            </a:endParaRPr>
          </a:p>
          <a:p>
            <a:pPr marL="40005" algn="ctr" rtl="0" eaLnBrk="0">
              <a:lnSpc>
                <a:spcPct val="106000"/>
              </a:lnSpc>
            </a:pPr>
            <a:endParaRPr lang="zh-CN" altLang="en-US" b="1">
              <a:solidFill>
                <a:srgbClr val="D9B16F"/>
              </a:solidFill>
              <a:latin typeface="微软雅黑" panose="020B0503020204020204" charset="-122"/>
              <a:ea typeface="微软雅黑" panose="020B0503020204020204" charset="-122"/>
              <a:sym typeface="+mn-ea"/>
            </a:endParaRPr>
          </a:p>
          <a:p>
            <a:pPr marL="40005" algn="ctr" rtl="0" eaLnBrk="0">
              <a:lnSpc>
                <a:spcPct val="106000"/>
              </a:lnSpc>
            </a:pPr>
            <a:r>
              <a:rPr lang="zh-CN" altLang="en-US" b="1">
                <a:solidFill>
                  <a:srgbClr val="D9B16F"/>
                </a:solidFill>
                <a:latin typeface="微软雅黑" panose="020B0503020204020204" charset="-122"/>
                <a:ea typeface="微软雅黑" panose="020B0503020204020204" charset="-122"/>
                <a:sym typeface="+mn-ea"/>
              </a:rPr>
              <a:t>USAGE SCENARIOS</a:t>
            </a:r>
            <a:endParaRPr lang="zh-CN" altLang="en-US" b="1">
              <a:solidFill>
                <a:srgbClr val="D9B16F"/>
              </a:solidFill>
              <a:latin typeface="微软雅黑" panose="020B0503020204020204" charset="-122"/>
              <a:ea typeface="微软雅黑" panose="020B0503020204020204" charset="-122"/>
              <a:sym typeface="+mn-ea"/>
            </a:endParaRPr>
          </a:p>
        </p:txBody>
      </p:sp>
      <p:sp>
        <p:nvSpPr>
          <p:cNvPr id="259" name="任意多边形: 形状 258"/>
          <p:cNvSpPr/>
          <p:nvPr>
            <p:custDataLst>
              <p:tags r:id="rId8"/>
            </p:custDataLst>
          </p:nvPr>
        </p:nvSpPr>
        <p:spPr>
          <a:xfrm>
            <a:off x="565150" y="2504440"/>
            <a:ext cx="3396615" cy="2213610"/>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blipFill rotWithShape="1">
            <a:blip r:embed="rId9"/>
            <a:stretch>
              <a:fillRect/>
            </a:stretch>
          </a:blipFill>
          <a:ln w="53975" cap="flat" cmpd="sng" algn="ctr">
            <a:solidFill>
              <a:srgbClr val="FEE498"/>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sp>
        <p:nvSpPr>
          <p:cNvPr id="9" name="任意多边形: 形状 258"/>
          <p:cNvSpPr/>
          <p:nvPr>
            <p:custDataLst>
              <p:tags r:id="rId10"/>
            </p:custDataLst>
          </p:nvPr>
        </p:nvSpPr>
        <p:spPr>
          <a:xfrm>
            <a:off x="4358005" y="2504440"/>
            <a:ext cx="3396615" cy="2213610"/>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blipFill rotWithShape="1">
            <a:blip r:embed="rId11"/>
            <a:stretch>
              <a:fillRect/>
            </a:stretch>
          </a:blipFill>
          <a:ln w="53975" cap="flat" cmpd="sng" algn="ctr">
            <a:solidFill>
              <a:srgbClr val="FEE498"/>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sp>
        <p:nvSpPr>
          <p:cNvPr id="10" name="任意多边形: 形状 258"/>
          <p:cNvSpPr/>
          <p:nvPr>
            <p:custDataLst>
              <p:tags r:id="rId12"/>
            </p:custDataLst>
          </p:nvPr>
        </p:nvSpPr>
        <p:spPr>
          <a:xfrm>
            <a:off x="8150860" y="2504440"/>
            <a:ext cx="3396615" cy="2213610"/>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blipFill rotWithShape="1">
            <a:blip r:embed="rId13"/>
            <a:stretch>
              <a:fillRect/>
            </a:stretch>
          </a:blipFill>
          <a:ln w="53975" cap="flat" cmpd="sng" algn="ctr">
            <a:solidFill>
              <a:srgbClr val="FEE498"/>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grpSp>
        <p:nvGrpSpPr>
          <p:cNvPr id="18" name="Group 1"/>
          <p:cNvGrpSpPr/>
          <p:nvPr/>
        </p:nvGrpSpPr>
        <p:grpSpPr>
          <a:xfrm>
            <a:off x="1005559" y="5034748"/>
            <a:ext cx="1738630" cy="318367"/>
            <a:chOff x="2037699" y="6813640"/>
            <a:chExt cx="3594454" cy="687870"/>
          </a:xfrm>
        </p:grpSpPr>
        <p:sp>
          <p:nvSpPr>
            <p:cNvPr id="19" name="Oval 4"/>
            <p:cNvSpPr/>
            <p:nvPr>
              <p:custDataLst>
                <p:tags r:id="rId14"/>
              </p:custDataLst>
            </p:nvPr>
          </p:nvSpPr>
          <p:spPr>
            <a:xfrm>
              <a:off x="2037699" y="6860523"/>
              <a:ext cx="640987" cy="640987"/>
            </a:xfrm>
            <a:prstGeom prst="ellipse">
              <a:avLst/>
            </a:prstGeom>
            <a:solidFill>
              <a:srgbClr val="D8B06F"/>
            </a:solidFill>
            <a:ln>
              <a:noFill/>
            </a:ln>
            <a:effectLst>
              <a:outerShdw blurRad="381000" dist="292100" dir="2700000" sx="75000" sy="7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214630"/>
              <a:endParaRPr lang="id-ID" sz="395" dirty="0">
                <a:solidFill>
                  <a:prstClr val="white"/>
                </a:solidFill>
                <a:latin typeface="微软雅黑" panose="020B0503020204020204" charset="-122"/>
                <a:ea typeface="微软雅黑" panose="020B0503020204020204" charset="-122"/>
              </a:endParaRPr>
            </a:p>
          </p:txBody>
        </p:sp>
        <p:sp>
          <p:nvSpPr>
            <p:cNvPr id="20" name="Rectangle 5"/>
            <p:cNvSpPr/>
            <p:nvPr>
              <p:custDataLst>
                <p:tags r:id="rId15"/>
              </p:custDataLst>
            </p:nvPr>
          </p:nvSpPr>
          <p:spPr>
            <a:xfrm>
              <a:off x="3028865" y="6813640"/>
              <a:ext cx="2603288" cy="675021"/>
            </a:xfrm>
            <a:prstGeom prst="rect">
              <a:avLst/>
            </a:prstGeom>
          </p:spPr>
          <p:txBody>
            <a:bodyPr wrap="square">
              <a:spAutoFit/>
            </a:bodyPr>
            <a:p>
              <a:pPr algn="dist" defTabSz="214630">
                <a:lnSpc>
                  <a:spcPct val="120000"/>
                </a:lnSpc>
              </a:pPr>
              <a:r>
                <a:rPr lang="zh-CN" altLang="en-US" sz="1200" b="1" dirty="0">
                  <a:solidFill>
                    <a:srgbClr val="D9B16F"/>
                  </a:solidFill>
                  <a:latin typeface="微软雅黑" panose="020B0503020204020204" charset="-122"/>
                  <a:ea typeface="微软雅黑" panose="020B0503020204020204" charset="-122"/>
                  <a:cs typeface="Segoe UI" panose="020B0502040204020203" pitchFamily="34" charset="0"/>
                </a:rPr>
                <a:t>大型商超迎宾</a:t>
              </a:r>
              <a:endParaRPr lang="zh-CN" altLang="en-US" sz="1200" b="1" dirty="0">
                <a:solidFill>
                  <a:srgbClr val="D9B16F"/>
                </a:solidFill>
                <a:latin typeface="微软雅黑" panose="020B0503020204020204" charset="-122"/>
                <a:ea typeface="微软雅黑" panose="020B0503020204020204" charset="-122"/>
                <a:cs typeface="Segoe UI" panose="020B0502040204020203" pitchFamily="34" charset="0"/>
              </a:endParaRPr>
            </a:p>
          </p:txBody>
        </p:sp>
      </p:grpSp>
      <p:sp>
        <p:nvSpPr>
          <p:cNvPr id="21" name="Freeform 5"/>
          <p:cNvSpPr>
            <a:spLocks noChangeArrowheads="1"/>
          </p:cNvSpPr>
          <p:nvPr>
            <p:custDataLst>
              <p:tags r:id="rId16"/>
            </p:custDataLst>
          </p:nvPr>
        </p:nvSpPr>
        <p:spPr bwMode="auto">
          <a:xfrm>
            <a:off x="1125943" y="5131236"/>
            <a:ext cx="69730" cy="125392"/>
          </a:xfrm>
          <a:custGeom>
            <a:avLst/>
            <a:gdLst>
              <a:gd name="T0" fmla="*/ 917464 w 228"/>
              <a:gd name="T1" fmla="*/ 6378503 h 396"/>
              <a:gd name="T2" fmla="*/ 917464 w 228"/>
              <a:gd name="T3" fmla="*/ 6378503 h 396"/>
              <a:gd name="T4" fmla="*/ 20449952 w 228"/>
              <a:gd name="T5" fmla="*/ 25644259 h 396"/>
              <a:gd name="T6" fmla="*/ 917464 w 228"/>
              <a:gd name="T7" fmla="*/ 45951270 h 396"/>
              <a:gd name="T8" fmla="*/ 917464 w 228"/>
              <a:gd name="T9" fmla="*/ 45951270 h 396"/>
              <a:gd name="T10" fmla="*/ 0 w 228"/>
              <a:gd name="T11" fmla="*/ 47773648 h 396"/>
              <a:gd name="T12" fmla="*/ 3801645 w 228"/>
              <a:gd name="T13" fmla="*/ 51418403 h 396"/>
              <a:gd name="T14" fmla="*/ 6554398 w 228"/>
              <a:gd name="T15" fmla="*/ 50507395 h 396"/>
              <a:gd name="T16" fmla="*/ 6554398 w 228"/>
              <a:gd name="T17" fmla="*/ 50507395 h 396"/>
              <a:gd name="T18" fmla="*/ 28839639 w 228"/>
              <a:gd name="T19" fmla="*/ 28507892 h 396"/>
              <a:gd name="T20" fmla="*/ 28839639 w 228"/>
              <a:gd name="T21" fmla="*/ 28507892 h 396"/>
              <a:gd name="T22" fmla="*/ 29757103 w 228"/>
              <a:gd name="T23" fmla="*/ 25644259 h 396"/>
              <a:gd name="T24" fmla="*/ 29757103 w 228"/>
              <a:gd name="T25" fmla="*/ 25644259 h 396"/>
              <a:gd name="T26" fmla="*/ 29757103 w 228"/>
              <a:gd name="T27" fmla="*/ 25644259 h 396"/>
              <a:gd name="T28" fmla="*/ 28839639 w 228"/>
              <a:gd name="T29" fmla="*/ 22910511 h 396"/>
              <a:gd name="T30" fmla="*/ 28839639 w 228"/>
              <a:gd name="T31" fmla="*/ 22910511 h 396"/>
              <a:gd name="T32" fmla="*/ 6554398 w 228"/>
              <a:gd name="T33" fmla="*/ 911369 h 396"/>
              <a:gd name="T34" fmla="*/ 6554398 w 228"/>
              <a:gd name="T35" fmla="*/ 911369 h 396"/>
              <a:gd name="T36" fmla="*/ 3801645 w 228"/>
              <a:gd name="T37" fmla="*/ 0 h 396"/>
              <a:gd name="T38" fmla="*/ 0 w 228"/>
              <a:gd name="T39" fmla="*/ 3644756 h 396"/>
              <a:gd name="T40" fmla="*/ 917464 w 228"/>
              <a:gd name="T41" fmla="*/ 6378503 h 3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28" h="396">
                <a:moveTo>
                  <a:pt x="7" y="49"/>
                </a:moveTo>
                <a:lnTo>
                  <a:pt x="7" y="49"/>
                </a:lnTo>
                <a:cubicBezTo>
                  <a:pt x="156" y="197"/>
                  <a:pt x="156" y="197"/>
                  <a:pt x="156" y="197"/>
                </a:cubicBezTo>
                <a:cubicBezTo>
                  <a:pt x="7" y="353"/>
                  <a:pt x="7" y="353"/>
                  <a:pt x="7" y="353"/>
                </a:cubicBezTo>
                <a:cubicBezTo>
                  <a:pt x="0" y="353"/>
                  <a:pt x="0" y="360"/>
                  <a:pt x="0" y="367"/>
                </a:cubicBezTo>
                <a:cubicBezTo>
                  <a:pt x="0" y="388"/>
                  <a:pt x="15" y="395"/>
                  <a:pt x="29" y="395"/>
                </a:cubicBezTo>
                <a:cubicBezTo>
                  <a:pt x="36" y="395"/>
                  <a:pt x="43" y="395"/>
                  <a:pt x="50" y="388"/>
                </a:cubicBezTo>
                <a:cubicBezTo>
                  <a:pt x="220" y="219"/>
                  <a:pt x="220" y="219"/>
                  <a:pt x="220" y="219"/>
                </a:cubicBezTo>
                <a:cubicBezTo>
                  <a:pt x="227" y="212"/>
                  <a:pt x="227" y="205"/>
                  <a:pt x="227" y="197"/>
                </a:cubicBezTo>
                <a:cubicBezTo>
                  <a:pt x="227" y="190"/>
                  <a:pt x="227" y="183"/>
                  <a:pt x="220" y="176"/>
                </a:cubicBezTo>
                <a:cubicBezTo>
                  <a:pt x="50" y="7"/>
                  <a:pt x="50" y="7"/>
                  <a:pt x="50" y="7"/>
                </a:cubicBezTo>
                <a:cubicBezTo>
                  <a:pt x="43" y="7"/>
                  <a:pt x="36" y="0"/>
                  <a:pt x="29" y="0"/>
                </a:cubicBezTo>
                <a:cubicBezTo>
                  <a:pt x="15" y="0"/>
                  <a:pt x="0" y="14"/>
                  <a:pt x="0" y="28"/>
                </a:cubicBezTo>
                <a:cubicBezTo>
                  <a:pt x="0" y="42"/>
                  <a:pt x="7" y="49"/>
                  <a:pt x="7" y="49"/>
                </a:cubicBezTo>
              </a:path>
            </a:pathLst>
          </a:custGeom>
          <a:solidFill>
            <a:srgbClr val="FEE498"/>
          </a:solidFill>
          <a:ln>
            <a:noFill/>
          </a:ln>
        </p:spPr>
        <p:txBody>
          <a:bodyPr wrap="none" anchor="ctr"/>
          <a:p>
            <a:pPr defTabSz="214630"/>
            <a:endParaRPr lang="en-US" sz="395" dirty="0">
              <a:solidFill>
                <a:prstClr val="black"/>
              </a:solidFill>
              <a:latin typeface="微软雅黑" panose="020B0503020204020204" charset="-122"/>
              <a:ea typeface="微软雅黑" panose="020B0503020204020204" charset="-122"/>
            </a:endParaRPr>
          </a:p>
        </p:txBody>
      </p:sp>
      <p:grpSp>
        <p:nvGrpSpPr>
          <p:cNvPr id="29" name="Group 1"/>
          <p:cNvGrpSpPr/>
          <p:nvPr/>
        </p:nvGrpSpPr>
        <p:grpSpPr>
          <a:xfrm>
            <a:off x="4626329" y="5034748"/>
            <a:ext cx="1363980" cy="318367"/>
            <a:chOff x="2037699" y="6813640"/>
            <a:chExt cx="2819900" cy="687870"/>
          </a:xfrm>
        </p:grpSpPr>
        <p:sp>
          <p:nvSpPr>
            <p:cNvPr id="31" name="Oval 4"/>
            <p:cNvSpPr/>
            <p:nvPr>
              <p:custDataLst>
                <p:tags r:id="rId17"/>
              </p:custDataLst>
            </p:nvPr>
          </p:nvSpPr>
          <p:spPr>
            <a:xfrm>
              <a:off x="2037699" y="6860523"/>
              <a:ext cx="640987" cy="640987"/>
            </a:xfrm>
            <a:prstGeom prst="ellipse">
              <a:avLst/>
            </a:prstGeom>
            <a:solidFill>
              <a:srgbClr val="D9B16F"/>
            </a:solidFill>
            <a:ln>
              <a:noFill/>
            </a:ln>
            <a:effectLst>
              <a:outerShdw blurRad="381000" dist="292100" dir="2700000" sx="75000" sy="7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214630"/>
              <a:endParaRPr lang="id-ID" sz="395" dirty="0">
                <a:solidFill>
                  <a:prstClr val="white"/>
                </a:solidFill>
                <a:latin typeface="微软雅黑" panose="020B0503020204020204" charset="-122"/>
                <a:ea typeface="微软雅黑" panose="020B0503020204020204" charset="-122"/>
              </a:endParaRPr>
            </a:p>
          </p:txBody>
        </p:sp>
        <p:sp>
          <p:nvSpPr>
            <p:cNvPr id="32" name="Rectangle 5"/>
            <p:cNvSpPr/>
            <p:nvPr>
              <p:custDataLst>
                <p:tags r:id="rId18"/>
              </p:custDataLst>
            </p:nvPr>
          </p:nvSpPr>
          <p:spPr>
            <a:xfrm>
              <a:off x="3028865" y="6813640"/>
              <a:ext cx="1828734" cy="675021"/>
            </a:xfrm>
            <a:prstGeom prst="rect">
              <a:avLst/>
            </a:prstGeom>
          </p:spPr>
          <p:txBody>
            <a:bodyPr wrap="square">
              <a:spAutoFit/>
            </a:bodyPr>
            <a:p>
              <a:pPr algn="dist" defTabSz="214630">
                <a:lnSpc>
                  <a:spcPct val="120000"/>
                </a:lnSpc>
              </a:pPr>
              <a:r>
                <a:rPr lang="zh-CN" altLang="id-ID" sz="1200" b="1" dirty="0">
                  <a:solidFill>
                    <a:srgbClr val="D9B16F"/>
                  </a:solidFill>
                  <a:latin typeface="微软雅黑" panose="020B0503020204020204" charset="-122"/>
                  <a:ea typeface="微软雅黑" panose="020B0503020204020204" charset="-122"/>
                  <a:cs typeface="Segoe UI" panose="020B0502040204020203" pitchFamily="34" charset="0"/>
                </a:rPr>
                <a:t>企业迎宾</a:t>
              </a:r>
              <a:endParaRPr lang="zh-CN" altLang="id-ID" sz="1200" b="1" dirty="0">
                <a:solidFill>
                  <a:srgbClr val="D9B16F"/>
                </a:solidFill>
                <a:latin typeface="微软雅黑" panose="020B0503020204020204" charset="-122"/>
                <a:ea typeface="微软雅黑" panose="020B0503020204020204" charset="-122"/>
                <a:cs typeface="Segoe UI" panose="020B0502040204020203" pitchFamily="34" charset="0"/>
              </a:endParaRPr>
            </a:p>
          </p:txBody>
        </p:sp>
      </p:grpSp>
      <p:sp>
        <p:nvSpPr>
          <p:cNvPr id="33" name="Freeform 5"/>
          <p:cNvSpPr>
            <a:spLocks noChangeArrowheads="1"/>
          </p:cNvSpPr>
          <p:nvPr>
            <p:custDataLst>
              <p:tags r:id="rId19"/>
            </p:custDataLst>
          </p:nvPr>
        </p:nvSpPr>
        <p:spPr bwMode="auto">
          <a:xfrm>
            <a:off x="4746713" y="5131236"/>
            <a:ext cx="69730" cy="125392"/>
          </a:xfrm>
          <a:custGeom>
            <a:avLst/>
            <a:gdLst>
              <a:gd name="T0" fmla="*/ 917464 w 228"/>
              <a:gd name="T1" fmla="*/ 6378503 h 396"/>
              <a:gd name="T2" fmla="*/ 917464 w 228"/>
              <a:gd name="T3" fmla="*/ 6378503 h 396"/>
              <a:gd name="T4" fmla="*/ 20449952 w 228"/>
              <a:gd name="T5" fmla="*/ 25644259 h 396"/>
              <a:gd name="T6" fmla="*/ 917464 w 228"/>
              <a:gd name="T7" fmla="*/ 45951270 h 396"/>
              <a:gd name="T8" fmla="*/ 917464 w 228"/>
              <a:gd name="T9" fmla="*/ 45951270 h 396"/>
              <a:gd name="T10" fmla="*/ 0 w 228"/>
              <a:gd name="T11" fmla="*/ 47773648 h 396"/>
              <a:gd name="T12" fmla="*/ 3801645 w 228"/>
              <a:gd name="T13" fmla="*/ 51418403 h 396"/>
              <a:gd name="T14" fmla="*/ 6554398 w 228"/>
              <a:gd name="T15" fmla="*/ 50507395 h 396"/>
              <a:gd name="T16" fmla="*/ 6554398 w 228"/>
              <a:gd name="T17" fmla="*/ 50507395 h 396"/>
              <a:gd name="T18" fmla="*/ 28839639 w 228"/>
              <a:gd name="T19" fmla="*/ 28507892 h 396"/>
              <a:gd name="T20" fmla="*/ 28839639 w 228"/>
              <a:gd name="T21" fmla="*/ 28507892 h 396"/>
              <a:gd name="T22" fmla="*/ 29757103 w 228"/>
              <a:gd name="T23" fmla="*/ 25644259 h 396"/>
              <a:gd name="T24" fmla="*/ 29757103 w 228"/>
              <a:gd name="T25" fmla="*/ 25644259 h 396"/>
              <a:gd name="T26" fmla="*/ 29757103 w 228"/>
              <a:gd name="T27" fmla="*/ 25644259 h 396"/>
              <a:gd name="T28" fmla="*/ 28839639 w 228"/>
              <a:gd name="T29" fmla="*/ 22910511 h 396"/>
              <a:gd name="T30" fmla="*/ 28839639 w 228"/>
              <a:gd name="T31" fmla="*/ 22910511 h 396"/>
              <a:gd name="T32" fmla="*/ 6554398 w 228"/>
              <a:gd name="T33" fmla="*/ 911369 h 396"/>
              <a:gd name="T34" fmla="*/ 6554398 w 228"/>
              <a:gd name="T35" fmla="*/ 911369 h 396"/>
              <a:gd name="T36" fmla="*/ 3801645 w 228"/>
              <a:gd name="T37" fmla="*/ 0 h 396"/>
              <a:gd name="T38" fmla="*/ 0 w 228"/>
              <a:gd name="T39" fmla="*/ 3644756 h 396"/>
              <a:gd name="T40" fmla="*/ 917464 w 228"/>
              <a:gd name="T41" fmla="*/ 6378503 h 3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28" h="396">
                <a:moveTo>
                  <a:pt x="7" y="49"/>
                </a:moveTo>
                <a:lnTo>
                  <a:pt x="7" y="49"/>
                </a:lnTo>
                <a:cubicBezTo>
                  <a:pt x="156" y="197"/>
                  <a:pt x="156" y="197"/>
                  <a:pt x="156" y="197"/>
                </a:cubicBezTo>
                <a:cubicBezTo>
                  <a:pt x="7" y="353"/>
                  <a:pt x="7" y="353"/>
                  <a:pt x="7" y="353"/>
                </a:cubicBezTo>
                <a:cubicBezTo>
                  <a:pt x="0" y="353"/>
                  <a:pt x="0" y="360"/>
                  <a:pt x="0" y="367"/>
                </a:cubicBezTo>
                <a:cubicBezTo>
                  <a:pt x="0" y="388"/>
                  <a:pt x="15" y="395"/>
                  <a:pt x="29" y="395"/>
                </a:cubicBezTo>
                <a:cubicBezTo>
                  <a:pt x="36" y="395"/>
                  <a:pt x="43" y="395"/>
                  <a:pt x="50" y="388"/>
                </a:cubicBezTo>
                <a:cubicBezTo>
                  <a:pt x="220" y="219"/>
                  <a:pt x="220" y="219"/>
                  <a:pt x="220" y="219"/>
                </a:cubicBezTo>
                <a:cubicBezTo>
                  <a:pt x="227" y="212"/>
                  <a:pt x="227" y="205"/>
                  <a:pt x="227" y="197"/>
                </a:cubicBezTo>
                <a:cubicBezTo>
                  <a:pt x="227" y="190"/>
                  <a:pt x="227" y="183"/>
                  <a:pt x="220" y="176"/>
                </a:cubicBezTo>
                <a:cubicBezTo>
                  <a:pt x="50" y="7"/>
                  <a:pt x="50" y="7"/>
                  <a:pt x="50" y="7"/>
                </a:cubicBezTo>
                <a:cubicBezTo>
                  <a:pt x="43" y="7"/>
                  <a:pt x="36" y="0"/>
                  <a:pt x="29" y="0"/>
                </a:cubicBezTo>
                <a:cubicBezTo>
                  <a:pt x="15" y="0"/>
                  <a:pt x="0" y="14"/>
                  <a:pt x="0" y="28"/>
                </a:cubicBezTo>
                <a:cubicBezTo>
                  <a:pt x="0" y="42"/>
                  <a:pt x="7" y="49"/>
                  <a:pt x="7" y="49"/>
                </a:cubicBezTo>
              </a:path>
            </a:pathLst>
          </a:custGeom>
          <a:solidFill>
            <a:srgbClr val="FDE497"/>
          </a:solidFill>
          <a:ln>
            <a:noFill/>
          </a:ln>
        </p:spPr>
        <p:txBody>
          <a:bodyPr wrap="none" anchor="ctr"/>
          <a:p>
            <a:pPr defTabSz="214630"/>
            <a:endParaRPr lang="en-US" sz="395" dirty="0">
              <a:solidFill>
                <a:prstClr val="black"/>
              </a:solidFill>
              <a:latin typeface="微软雅黑" panose="020B0503020204020204" charset="-122"/>
              <a:ea typeface="微软雅黑" panose="020B0503020204020204" charset="-122"/>
            </a:endParaRPr>
          </a:p>
        </p:txBody>
      </p:sp>
      <p:grpSp>
        <p:nvGrpSpPr>
          <p:cNvPr id="35" name="Group 1"/>
          <p:cNvGrpSpPr/>
          <p:nvPr/>
        </p:nvGrpSpPr>
        <p:grpSpPr>
          <a:xfrm>
            <a:off x="8525229" y="5034748"/>
            <a:ext cx="1391285" cy="318367"/>
            <a:chOff x="2037699" y="6813640"/>
            <a:chExt cx="2876351" cy="687870"/>
          </a:xfrm>
        </p:grpSpPr>
        <p:sp>
          <p:nvSpPr>
            <p:cNvPr id="37" name="Oval 4"/>
            <p:cNvSpPr/>
            <p:nvPr>
              <p:custDataLst>
                <p:tags r:id="rId20"/>
              </p:custDataLst>
            </p:nvPr>
          </p:nvSpPr>
          <p:spPr>
            <a:xfrm>
              <a:off x="2037699" y="6860523"/>
              <a:ext cx="640987" cy="640987"/>
            </a:xfrm>
            <a:prstGeom prst="ellipse">
              <a:avLst/>
            </a:prstGeom>
            <a:solidFill>
              <a:srgbClr val="D7AF6E"/>
            </a:solidFill>
            <a:ln>
              <a:noFill/>
            </a:ln>
            <a:effectLst>
              <a:outerShdw blurRad="381000" dist="292100" dir="2700000" sx="75000" sy="7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214630"/>
              <a:endParaRPr lang="id-ID" sz="395" dirty="0">
                <a:solidFill>
                  <a:prstClr val="white"/>
                </a:solidFill>
                <a:latin typeface="微软雅黑" panose="020B0503020204020204" charset="-122"/>
                <a:ea typeface="微软雅黑" panose="020B0503020204020204" charset="-122"/>
              </a:endParaRPr>
            </a:p>
          </p:txBody>
        </p:sp>
        <p:sp>
          <p:nvSpPr>
            <p:cNvPr id="47" name="Rectangle 5"/>
            <p:cNvSpPr/>
            <p:nvPr>
              <p:custDataLst>
                <p:tags r:id="rId21"/>
              </p:custDataLst>
            </p:nvPr>
          </p:nvSpPr>
          <p:spPr>
            <a:xfrm>
              <a:off x="3028865" y="6813640"/>
              <a:ext cx="1885185" cy="675021"/>
            </a:xfrm>
            <a:prstGeom prst="rect">
              <a:avLst/>
            </a:prstGeom>
          </p:spPr>
          <p:txBody>
            <a:bodyPr wrap="square">
              <a:spAutoFit/>
            </a:bodyPr>
            <a:p>
              <a:pPr algn="dist" defTabSz="214630">
                <a:lnSpc>
                  <a:spcPct val="120000"/>
                </a:lnSpc>
              </a:pPr>
              <a:r>
                <a:rPr lang="zh-CN" altLang="id-ID" sz="1200" b="1" dirty="0">
                  <a:solidFill>
                    <a:srgbClr val="D9B16F"/>
                  </a:solidFill>
                  <a:latin typeface="微软雅黑" panose="020B0503020204020204" charset="-122"/>
                  <a:ea typeface="微软雅黑" panose="020B0503020204020204" charset="-122"/>
                  <a:cs typeface="Segoe UI" panose="020B0502040204020203" pitchFamily="34" charset="0"/>
                </a:rPr>
                <a:t>公司迎宾</a:t>
              </a:r>
              <a:endParaRPr lang="zh-CN" altLang="id-ID" sz="1200" b="1" dirty="0">
                <a:solidFill>
                  <a:srgbClr val="D9B16F"/>
                </a:solidFill>
                <a:latin typeface="微软雅黑" panose="020B0503020204020204" charset="-122"/>
                <a:ea typeface="微软雅黑" panose="020B0503020204020204" charset="-122"/>
                <a:cs typeface="Segoe UI" panose="020B0502040204020203" pitchFamily="34" charset="0"/>
              </a:endParaRPr>
            </a:p>
          </p:txBody>
        </p:sp>
      </p:grpSp>
      <p:sp>
        <p:nvSpPr>
          <p:cNvPr id="51" name="Freeform 5"/>
          <p:cNvSpPr>
            <a:spLocks noChangeArrowheads="1"/>
          </p:cNvSpPr>
          <p:nvPr>
            <p:custDataLst>
              <p:tags r:id="rId22"/>
            </p:custDataLst>
          </p:nvPr>
        </p:nvSpPr>
        <p:spPr bwMode="auto">
          <a:xfrm>
            <a:off x="8645613" y="5131236"/>
            <a:ext cx="69730" cy="125392"/>
          </a:xfrm>
          <a:custGeom>
            <a:avLst/>
            <a:gdLst>
              <a:gd name="T0" fmla="*/ 917464 w 228"/>
              <a:gd name="T1" fmla="*/ 6378503 h 396"/>
              <a:gd name="T2" fmla="*/ 917464 w 228"/>
              <a:gd name="T3" fmla="*/ 6378503 h 396"/>
              <a:gd name="T4" fmla="*/ 20449952 w 228"/>
              <a:gd name="T5" fmla="*/ 25644259 h 396"/>
              <a:gd name="T6" fmla="*/ 917464 w 228"/>
              <a:gd name="T7" fmla="*/ 45951270 h 396"/>
              <a:gd name="T8" fmla="*/ 917464 w 228"/>
              <a:gd name="T9" fmla="*/ 45951270 h 396"/>
              <a:gd name="T10" fmla="*/ 0 w 228"/>
              <a:gd name="T11" fmla="*/ 47773648 h 396"/>
              <a:gd name="T12" fmla="*/ 3801645 w 228"/>
              <a:gd name="T13" fmla="*/ 51418403 h 396"/>
              <a:gd name="T14" fmla="*/ 6554398 w 228"/>
              <a:gd name="T15" fmla="*/ 50507395 h 396"/>
              <a:gd name="T16" fmla="*/ 6554398 w 228"/>
              <a:gd name="T17" fmla="*/ 50507395 h 396"/>
              <a:gd name="T18" fmla="*/ 28839639 w 228"/>
              <a:gd name="T19" fmla="*/ 28507892 h 396"/>
              <a:gd name="T20" fmla="*/ 28839639 w 228"/>
              <a:gd name="T21" fmla="*/ 28507892 h 396"/>
              <a:gd name="T22" fmla="*/ 29757103 w 228"/>
              <a:gd name="T23" fmla="*/ 25644259 h 396"/>
              <a:gd name="T24" fmla="*/ 29757103 w 228"/>
              <a:gd name="T25" fmla="*/ 25644259 h 396"/>
              <a:gd name="T26" fmla="*/ 29757103 w 228"/>
              <a:gd name="T27" fmla="*/ 25644259 h 396"/>
              <a:gd name="T28" fmla="*/ 28839639 w 228"/>
              <a:gd name="T29" fmla="*/ 22910511 h 396"/>
              <a:gd name="T30" fmla="*/ 28839639 w 228"/>
              <a:gd name="T31" fmla="*/ 22910511 h 396"/>
              <a:gd name="T32" fmla="*/ 6554398 w 228"/>
              <a:gd name="T33" fmla="*/ 911369 h 396"/>
              <a:gd name="T34" fmla="*/ 6554398 w 228"/>
              <a:gd name="T35" fmla="*/ 911369 h 396"/>
              <a:gd name="T36" fmla="*/ 3801645 w 228"/>
              <a:gd name="T37" fmla="*/ 0 h 396"/>
              <a:gd name="T38" fmla="*/ 0 w 228"/>
              <a:gd name="T39" fmla="*/ 3644756 h 396"/>
              <a:gd name="T40" fmla="*/ 917464 w 228"/>
              <a:gd name="T41" fmla="*/ 6378503 h 3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28" h="396">
                <a:moveTo>
                  <a:pt x="7" y="49"/>
                </a:moveTo>
                <a:lnTo>
                  <a:pt x="7" y="49"/>
                </a:lnTo>
                <a:cubicBezTo>
                  <a:pt x="156" y="197"/>
                  <a:pt x="156" y="197"/>
                  <a:pt x="156" y="197"/>
                </a:cubicBezTo>
                <a:cubicBezTo>
                  <a:pt x="7" y="353"/>
                  <a:pt x="7" y="353"/>
                  <a:pt x="7" y="353"/>
                </a:cubicBezTo>
                <a:cubicBezTo>
                  <a:pt x="0" y="353"/>
                  <a:pt x="0" y="360"/>
                  <a:pt x="0" y="367"/>
                </a:cubicBezTo>
                <a:cubicBezTo>
                  <a:pt x="0" y="388"/>
                  <a:pt x="15" y="395"/>
                  <a:pt x="29" y="395"/>
                </a:cubicBezTo>
                <a:cubicBezTo>
                  <a:pt x="36" y="395"/>
                  <a:pt x="43" y="395"/>
                  <a:pt x="50" y="388"/>
                </a:cubicBezTo>
                <a:cubicBezTo>
                  <a:pt x="220" y="219"/>
                  <a:pt x="220" y="219"/>
                  <a:pt x="220" y="219"/>
                </a:cubicBezTo>
                <a:cubicBezTo>
                  <a:pt x="227" y="212"/>
                  <a:pt x="227" y="205"/>
                  <a:pt x="227" y="197"/>
                </a:cubicBezTo>
                <a:cubicBezTo>
                  <a:pt x="227" y="190"/>
                  <a:pt x="227" y="183"/>
                  <a:pt x="220" y="176"/>
                </a:cubicBezTo>
                <a:cubicBezTo>
                  <a:pt x="50" y="7"/>
                  <a:pt x="50" y="7"/>
                  <a:pt x="50" y="7"/>
                </a:cubicBezTo>
                <a:cubicBezTo>
                  <a:pt x="43" y="7"/>
                  <a:pt x="36" y="0"/>
                  <a:pt x="29" y="0"/>
                </a:cubicBezTo>
                <a:cubicBezTo>
                  <a:pt x="15" y="0"/>
                  <a:pt x="0" y="14"/>
                  <a:pt x="0" y="28"/>
                </a:cubicBezTo>
                <a:cubicBezTo>
                  <a:pt x="0" y="42"/>
                  <a:pt x="7" y="49"/>
                  <a:pt x="7" y="49"/>
                </a:cubicBezTo>
              </a:path>
            </a:pathLst>
          </a:custGeom>
          <a:solidFill>
            <a:srgbClr val="FDE397"/>
          </a:solidFill>
          <a:ln>
            <a:noFill/>
          </a:ln>
        </p:spPr>
        <p:txBody>
          <a:bodyPr wrap="none" anchor="ctr"/>
          <a:p>
            <a:pPr defTabSz="214630"/>
            <a:endParaRPr lang="en-US" sz="395" dirty="0">
              <a:solidFill>
                <a:prstClr val="black"/>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0" name="图片 9"/>
          <p:cNvPicPr>
            <a:picLocks noChangeAspect="1"/>
          </p:cNvPicPr>
          <p:nvPr/>
        </p:nvPicPr>
        <p:blipFill rotWithShape="1">
          <a:blip r:embed="rId1" cstate="screen"/>
          <a:srcRect/>
          <a:stretch>
            <a:fillRect/>
          </a:stretch>
        </p:blipFill>
        <p:spPr>
          <a:xfrm>
            <a:off x="0" y="0"/>
            <a:ext cx="12192000" cy="6875362"/>
          </a:xfrm>
          <a:prstGeom prst="rect">
            <a:avLst/>
          </a:prstGeom>
        </p:spPr>
      </p:pic>
      <p:cxnSp>
        <p:nvCxnSpPr>
          <p:cNvPr id="58" name="直接连接符 57"/>
          <p:cNvCxnSpPr/>
          <p:nvPr/>
        </p:nvCxnSpPr>
        <p:spPr>
          <a:xfrm>
            <a:off x="477777" y="504527"/>
            <a:ext cx="0" cy="1625600"/>
          </a:xfrm>
          <a:prstGeom prst="line">
            <a:avLst/>
          </a:prstGeom>
          <a:ln>
            <a:solidFill>
              <a:srgbClr val="FEE598"/>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519825" y="508843"/>
            <a:ext cx="400110" cy="2483744"/>
          </a:xfrm>
          <a:prstGeom prst="rect">
            <a:avLst/>
          </a:prstGeom>
          <a:noFill/>
        </p:spPr>
        <p:txBody>
          <a:bodyPr vert="eaVert" wrap="square" rtlCol="0">
            <a:spAutoFit/>
          </a:bodyPr>
          <a:lstStyle/>
          <a:p>
            <a:pPr algn="dist"/>
            <a:r>
              <a:rPr lang="en-US" altLang="zh-CN" sz="1400"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字魂105号-简雅黑" panose="00000500000000000000" pitchFamily="2" charset="-122"/>
                <a:ea typeface="字魂105号-简雅黑" panose="00000500000000000000" pitchFamily="2" charset="-122"/>
              </a:rPr>
              <a:t>BUSINESS PLAN</a:t>
            </a:r>
            <a:endParaRPr lang="en-US" altLang="zh-CN" sz="1400"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字魂105号-简雅黑" panose="00000500000000000000" pitchFamily="2" charset="-122"/>
              <a:ea typeface="字魂105号-简雅黑" panose="00000500000000000000" pitchFamily="2" charset="-122"/>
            </a:endParaRPr>
          </a:p>
        </p:txBody>
      </p:sp>
      <p:sp>
        <p:nvSpPr>
          <p:cNvPr id="61" name="椭圆 60"/>
          <p:cNvSpPr/>
          <p:nvPr/>
        </p:nvSpPr>
        <p:spPr>
          <a:xfrm>
            <a:off x="8262913" y="1568699"/>
            <a:ext cx="436428" cy="462513"/>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endParaRPr>
          </a:p>
        </p:txBody>
      </p:sp>
      <p:sp>
        <p:nvSpPr>
          <p:cNvPr id="62" name="文本框 61"/>
          <p:cNvSpPr txBox="1"/>
          <p:nvPr/>
        </p:nvSpPr>
        <p:spPr>
          <a:xfrm>
            <a:off x="5798542" y="1577697"/>
            <a:ext cx="3412070" cy="2646045"/>
          </a:xfrm>
          <a:prstGeom prst="rect">
            <a:avLst/>
          </a:prstGeom>
          <a:noFill/>
        </p:spPr>
        <p:txBody>
          <a:bodyPr wrap="square" rtlCol="0">
            <a:spAutoFit/>
          </a:bodyPr>
          <a:lstStyle/>
          <a:p>
            <a:r>
              <a:rPr lang="en-US" altLang="zh-CN" sz="166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02</a:t>
            </a:r>
            <a:endParaRPr lang="en-US" altLang="zh-CN" sz="166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5" name="文本框 64"/>
          <p:cNvSpPr txBox="1"/>
          <p:nvPr/>
        </p:nvSpPr>
        <p:spPr>
          <a:xfrm>
            <a:off x="902826" y="4045279"/>
            <a:ext cx="5165106" cy="922020"/>
          </a:xfrm>
          <a:prstGeom prst="rect">
            <a:avLst/>
          </a:prstGeom>
          <a:noFill/>
        </p:spPr>
        <p:txBody>
          <a:bodyPr wrap="square" rtlCol="0">
            <a:spAutoFit/>
          </a:bodyPr>
          <a:lstStyle/>
          <a:p>
            <a:pPr algn="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数</a:t>
            </a:r>
            <a:r>
              <a:rPr lang="en-US" altLang="zh-CN"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字</a:t>
            </a:r>
            <a:r>
              <a:rPr lang="en-US" altLang="zh-CN"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经</a:t>
            </a:r>
            <a:r>
              <a:rPr lang="en-US" altLang="zh-CN"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理</a:t>
            </a:r>
            <a:endPar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9" name="矩形: 圆角 8"/>
          <p:cNvSpPr/>
          <p:nvPr/>
        </p:nvSpPr>
        <p:spPr>
          <a:xfrm>
            <a:off x="3761772" y="2673751"/>
            <a:ext cx="1979271" cy="923330"/>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en-US" altLang="zh-CN" sz="3600" b="1" spc="600" dirty="0">
                <a:solidFill>
                  <a:srgbClr val="192537"/>
                </a:solidFill>
              </a:rPr>
              <a:t>PART</a:t>
            </a:r>
            <a:endParaRPr lang="en-US" altLang="zh-CN" sz="3600" b="1" spc="600" dirty="0">
              <a:solidFill>
                <a:srgbClr val="192537"/>
              </a:solidFill>
            </a:endParaRPr>
          </a:p>
        </p:txBody>
      </p:sp>
      <p:sp>
        <p:nvSpPr>
          <p:cNvPr id="23" name="矩形 22"/>
          <p:cNvSpPr/>
          <p:nvPr>
            <p:custDataLst>
              <p:tags r:id="rId2"/>
            </p:custDataLst>
          </p:nvPr>
        </p:nvSpPr>
        <p:spPr>
          <a:xfrm>
            <a:off x="6194637" y="4527973"/>
            <a:ext cx="2068407" cy="313267"/>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90000"/>
              </a:lnSpc>
            </a:pPr>
            <a:r>
              <a:rPr lang="en-US" altLang="zh-CN" sz="1400" b="1" dirty="0">
                <a:solidFill>
                  <a:srgbClr val="D9B270"/>
                </a:solidFill>
                <a:latin typeface="微软雅黑" panose="020B0503020204020204" charset="-122"/>
                <a:ea typeface="微软雅黑" panose="020B0503020204020204" charset="-122"/>
                <a:cs typeface="+mn-ea"/>
                <a:sym typeface="+mn-lt"/>
              </a:rPr>
              <a:t>DIGITAL  MANAGER</a:t>
            </a:r>
            <a:endParaRPr lang="en-US" altLang="zh-CN" sz="1400" b="1" dirty="0">
              <a:solidFill>
                <a:srgbClr val="D9B270"/>
              </a:solidFill>
              <a:latin typeface="微软雅黑" panose="020B0503020204020204" charset="-122"/>
              <a:ea typeface="微软雅黑" panose="020B0503020204020204"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1000"/>
                                        <p:tgtEl>
                                          <p:spTgt spid="62"/>
                                        </p:tgtEl>
                                      </p:cBhvr>
                                    </p:animEffect>
                                    <p:anim calcmode="lin" valueType="num">
                                      <p:cBhvr>
                                        <p:cTn id="8" dur="1000" fill="hold"/>
                                        <p:tgtEl>
                                          <p:spTgt spid="62"/>
                                        </p:tgtEl>
                                        <p:attrNameLst>
                                          <p:attrName>ppt_x</p:attrName>
                                        </p:attrNameLst>
                                      </p:cBhvr>
                                      <p:tavLst>
                                        <p:tav tm="0">
                                          <p:val>
                                            <p:strVal val="#ppt_x"/>
                                          </p:val>
                                        </p:tav>
                                        <p:tav tm="100000">
                                          <p:val>
                                            <p:strVal val="#ppt_x"/>
                                          </p:val>
                                        </p:tav>
                                      </p:tavLst>
                                    </p:anim>
                                    <p:anim calcmode="lin" valueType="num">
                                      <p:cBhvr>
                                        <p:cTn id="9"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1000"/>
                                        <p:tgtEl>
                                          <p:spTgt spid="58"/>
                                        </p:tgtEl>
                                      </p:cBhvr>
                                    </p:animEffect>
                                    <p:anim calcmode="lin" valueType="num">
                                      <p:cBhvr>
                                        <p:cTn id="15" dur="1000" fill="hold"/>
                                        <p:tgtEl>
                                          <p:spTgt spid="58"/>
                                        </p:tgtEl>
                                        <p:attrNameLst>
                                          <p:attrName>ppt_x</p:attrName>
                                        </p:attrNameLst>
                                      </p:cBhvr>
                                      <p:tavLst>
                                        <p:tav tm="0">
                                          <p:val>
                                            <p:strVal val="#ppt_x"/>
                                          </p:val>
                                        </p:tav>
                                        <p:tav tm="100000">
                                          <p:val>
                                            <p:strVal val="#ppt_x"/>
                                          </p:val>
                                        </p:tav>
                                      </p:tavLst>
                                    </p:anim>
                                    <p:anim calcmode="lin" valueType="num">
                                      <p:cBhvr>
                                        <p:cTn id="16" dur="1000" fill="hold"/>
                                        <p:tgtEl>
                                          <p:spTgt spid="5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1000"/>
                                        <p:tgtEl>
                                          <p:spTgt spid="59"/>
                                        </p:tgtEl>
                                      </p:cBhvr>
                                    </p:animEffect>
                                    <p:anim calcmode="lin" valueType="num">
                                      <p:cBhvr>
                                        <p:cTn id="20" dur="1000" fill="hold"/>
                                        <p:tgtEl>
                                          <p:spTgt spid="59"/>
                                        </p:tgtEl>
                                        <p:attrNameLst>
                                          <p:attrName>ppt_x</p:attrName>
                                        </p:attrNameLst>
                                      </p:cBhvr>
                                      <p:tavLst>
                                        <p:tav tm="0">
                                          <p:val>
                                            <p:strVal val="#ppt_x"/>
                                          </p:val>
                                        </p:tav>
                                        <p:tav tm="100000">
                                          <p:val>
                                            <p:strVal val="#ppt_x"/>
                                          </p:val>
                                        </p:tav>
                                      </p:tavLst>
                                    </p:anim>
                                    <p:anim calcmode="lin" valueType="num">
                                      <p:cBhvr>
                                        <p:cTn id="21" dur="1000" fill="hold"/>
                                        <p:tgtEl>
                                          <p:spTgt spid="5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1000"/>
                                        <p:tgtEl>
                                          <p:spTgt spid="61"/>
                                        </p:tgtEl>
                                      </p:cBhvr>
                                    </p:animEffect>
                                    <p:anim calcmode="lin" valueType="num">
                                      <p:cBhvr>
                                        <p:cTn id="25" dur="1000" fill="hold"/>
                                        <p:tgtEl>
                                          <p:spTgt spid="61"/>
                                        </p:tgtEl>
                                        <p:attrNameLst>
                                          <p:attrName>ppt_x</p:attrName>
                                        </p:attrNameLst>
                                      </p:cBhvr>
                                      <p:tavLst>
                                        <p:tav tm="0">
                                          <p:val>
                                            <p:strVal val="#ppt_x"/>
                                          </p:val>
                                        </p:tav>
                                        <p:tav tm="100000">
                                          <p:val>
                                            <p:strVal val="#ppt_x"/>
                                          </p:val>
                                        </p:tav>
                                      </p:tavLst>
                                    </p:anim>
                                    <p:anim calcmode="lin" valueType="num">
                                      <p:cBhvr>
                                        <p:cTn id="26" dur="1000" fill="hold"/>
                                        <p:tgtEl>
                                          <p:spTgt spid="6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42" presetClass="entr" presetSubtype="0" fill="hold" grpId="0" nodeType="after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1000"/>
                                        <p:tgtEl>
                                          <p:spTgt spid="65"/>
                                        </p:tgtEl>
                                      </p:cBhvr>
                                    </p:animEffect>
                                    <p:anim calcmode="lin" valueType="num">
                                      <p:cBhvr>
                                        <p:cTn id="36" dur="1000" fill="hold"/>
                                        <p:tgtEl>
                                          <p:spTgt spid="65"/>
                                        </p:tgtEl>
                                        <p:attrNameLst>
                                          <p:attrName>ppt_x</p:attrName>
                                        </p:attrNameLst>
                                      </p:cBhvr>
                                      <p:tavLst>
                                        <p:tav tm="0">
                                          <p:val>
                                            <p:strVal val="#ppt_x"/>
                                          </p:val>
                                        </p:tav>
                                        <p:tav tm="100000">
                                          <p:val>
                                            <p:strVal val="#ppt_x"/>
                                          </p:val>
                                        </p:tav>
                                      </p:tavLst>
                                    </p:anim>
                                    <p:anim calcmode="lin" valueType="num">
                                      <p:cBhvr>
                                        <p:cTn id="37"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1" grpId="0" animBg="1"/>
      <p:bldP spid="62" grpId="0"/>
      <p:bldP spid="65" grpId="0"/>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3" name="图片 22"/>
          <p:cNvPicPr>
            <a:picLocks noChangeAspect="1"/>
          </p:cNvPicPr>
          <p:nvPr>
            <p:custDataLst>
              <p:tags r:id="rId1"/>
            </p:custDataLst>
          </p:nvPr>
        </p:nvPicPr>
        <p:blipFill rotWithShape="1">
          <a:blip r:embed="rId2" cstate="screen"/>
          <a:srcRect/>
          <a:stretch>
            <a:fillRect/>
          </a:stretch>
        </p:blipFill>
        <p:spPr>
          <a:xfrm flipH="1">
            <a:off x="0" y="0"/>
            <a:ext cx="12192000" cy="6875362"/>
          </a:xfrm>
          <a:prstGeom prst="rect">
            <a:avLst/>
          </a:prstGeom>
        </p:spPr>
      </p:pic>
      <p:grpSp>
        <p:nvGrpSpPr>
          <p:cNvPr id="20" name="组合 19"/>
          <p:cNvGrpSpPr/>
          <p:nvPr/>
        </p:nvGrpSpPr>
        <p:grpSpPr>
          <a:xfrm>
            <a:off x="3799676" y="509671"/>
            <a:ext cx="4592650" cy="541889"/>
            <a:chOff x="3833179" y="509671"/>
            <a:chExt cx="4592650" cy="541889"/>
          </a:xfrm>
        </p:grpSpPr>
        <p:sp>
          <p:nvSpPr>
            <p:cNvPr id="21" name="矩形: 圆角 25"/>
            <p:cNvSpPr/>
            <p:nvPr>
              <p:custDataLst>
                <p:tags r:id="rId3"/>
              </p:custDataLst>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产</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品</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介</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绍</a:t>
              </a:r>
              <a:endParaRPr lang="zh-CN" altLang="en-US" sz="3200" b="1" dirty="0">
                <a:solidFill>
                  <a:srgbClr val="192537"/>
                </a:solidFill>
                <a:latin typeface="微软雅黑" panose="020B0503020204020204" charset="-122"/>
                <a:ea typeface="微软雅黑" panose="020B0503020204020204" charset="-122"/>
              </a:endParaRPr>
            </a:p>
          </p:txBody>
        </p:sp>
        <p:sp>
          <p:nvSpPr>
            <p:cNvPr id="22" name="椭圆 21"/>
            <p:cNvSpPr/>
            <p:nvPr>
              <p:custDataLst>
                <p:tags r:id="rId4"/>
              </p:custDataLst>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24" name="椭圆 23"/>
            <p:cNvSpPr/>
            <p:nvPr>
              <p:custDataLst>
                <p:tags r:id="rId5"/>
              </p:custDataLst>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cxnSp>
        <p:nvCxnSpPr>
          <p:cNvPr id="29" name="直接连接符 28"/>
          <p:cNvCxnSpPr/>
          <p:nvPr>
            <p:custDataLst>
              <p:tags r:id="rId6"/>
            </p:custDataLst>
          </p:nvPr>
        </p:nvCxnSpPr>
        <p:spPr>
          <a:xfrm rot="16200000" flipH="1">
            <a:off x="-144781" y="5900420"/>
            <a:ext cx="1021081" cy="0"/>
          </a:xfrm>
          <a:prstGeom prst="line">
            <a:avLst/>
          </a:prstGeom>
          <a:ln w="57150" cap="rnd">
            <a:gradFill>
              <a:gsLst>
                <a:gs pos="0">
                  <a:srgbClr val="E1A351"/>
                </a:gs>
                <a:gs pos="100000">
                  <a:srgbClr val="E1A351">
                    <a:alpha val="0"/>
                  </a:srgbClr>
                </a:gs>
              </a:gsLst>
              <a:lin ang="10800000" scaled="0"/>
            </a:gradFill>
          </a:ln>
        </p:spPr>
        <p:style>
          <a:lnRef idx="1">
            <a:schemeClr val="accent1"/>
          </a:lnRef>
          <a:fillRef idx="0">
            <a:schemeClr val="accent1"/>
          </a:fillRef>
          <a:effectRef idx="0">
            <a:schemeClr val="accent1"/>
          </a:effectRef>
          <a:fontRef idx="minor">
            <a:schemeClr val="tx1"/>
          </a:fontRef>
        </p:style>
      </p:cxnSp>
      <p:sp>
        <p:nvSpPr>
          <p:cNvPr id="31" name="副标题 2"/>
          <p:cNvSpPr>
            <a:spLocks noGrp="1"/>
          </p:cNvSpPr>
          <p:nvPr>
            <p:custDataLst>
              <p:tags r:id="rId7"/>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02   </a:t>
            </a:r>
            <a:r>
              <a:rPr lang="zh-CN" altLang="en-US" sz="1800" b="1" kern="0" dirty="0">
                <a:solidFill>
                  <a:srgbClr val="F3D68C"/>
                </a:solidFill>
                <a:cs typeface="+mn-ea"/>
                <a:sym typeface="+mn-lt"/>
              </a:rPr>
              <a:t>数字经理</a:t>
            </a:r>
            <a:endParaRPr lang="zh-CN" altLang="en-US" sz="1800" b="1" kern="0" dirty="0">
              <a:solidFill>
                <a:srgbClr val="F3D68C"/>
              </a:solidFill>
              <a:cs typeface="+mn-ea"/>
              <a:sym typeface="+mn-lt"/>
            </a:endParaRPr>
          </a:p>
        </p:txBody>
      </p:sp>
      <p:sp>
        <p:nvSpPr>
          <p:cNvPr id="32" name="圆角矩形 21"/>
          <p:cNvSpPr/>
          <p:nvPr>
            <p:custDataLst>
              <p:tags r:id="rId8"/>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33" name="圆角矩形 20"/>
          <p:cNvSpPr/>
          <p:nvPr>
            <p:custDataLst>
              <p:tags r:id="rId9"/>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191" name="PA-任意多边形 3"/>
          <p:cNvSpPr/>
          <p:nvPr>
            <p:custDataLst>
              <p:tags r:id="rId10"/>
            </p:custDataLst>
          </p:nvPr>
        </p:nvSpPr>
        <p:spPr>
          <a:xfrm>
            <a:off x="7900035" y="1323975"/>
            <a:ext cx="3131820" cy="2089785"/>
          </a:xfrm>
          <a:custGeom>
            <a:avLst/>
            <a:gdLst>
              <a:gd name="connsiteX0" fmla="*/ 5054600 w 5054600"/>
              <a:gd name="connsiteY0" fmla="*/ 2527300 h 3545575"/>
              <a:gd name="connsiteX1" fmla="*/ 4840385 w 5054600"/>
              <a:gd name="connsiteY1" fmla="*/ 3545575 h 3545575"/>
              <a:gd name="connsiteX2" fmla="*/ 4581828 w 5054600"/>
              <a:gd name="connsiteY2" fmla="*/ 3431752 h 3545575"/>
              <a:gd name="connsiteX3" fmla="*/ 4772098 w 5054600"/>
              <a:gd name="connsiteY3" fmla="*/ 2527300 h 3545575"/>
              <a:gd name="connsiteX4" fmla="*/ 214215 w 5054600"/>
              <a:gd name="connsiteY4" fmla="*/ 1509025 h 3545575"/>
              <a:gd name="connsiteX5" fmla="*/ 472772 w 5054600"/>
              <a:gd name="connsiteY5" fmla="*/ 1622848 h 3545575"/>
              <a:gd name="connsiteX6" fmla="*/ 282502 w 5054600"/>
              <a:gd name="connsiteY6" fmla="*/ 2527300 h 3545575"/>
              <a:gd name="connsiteX7" fmla="*/ 0 w 5054600"/>
              <a:gd name="connsiteY7" fmla="*/ 2527300 h 3545575"/>
              <a:gd name="connsiteX8" fmla="*/ 214215 w 5054600"/>
              <a:gd name="connsiteY8" fmla="*/ 1509025 h 3545575"/>
              <a:gd name="connsiteX9" fmla="*/ 4716006 w 5054600"/>
              <a:gd name="connsiteY9" fmla="*/ 1263650 h 3545575"/>
              <a:gd name="connsiteX10" fmla="*/ 5039628 w 5054600"/>
              <a:gd name="connsiteY10" fmla="*/ 2252610 h 3545575"/>
              <a:gd name="connsiteX11" fmla="*/ 4758799 w 5054600"/>
              <a:gd name="connsiteY11" fmla="*/ 2283314 h 3545575"/>
              <a:gd name="connsiteX12" fmla="*/ 4471352 w 5054600"/>
              <a:gd name="connsiteY12" fmla="*/ 1404901 h 3545575"/>
              <a:gd name="connsiteX13" fmla="*/ 1033247 w 5054600"/>
              <a:gd name="connsiteY13" fmla="*/ 488905 h 3545575"/>
              <a:gd name="connsiteX14" fmla="*/ 1200252 w 5054600"/>
              <a:gd name="connsiteY14" fmla="*/ 716758 h 3545575"/>
              <a:gd name="connsiteX15" fmla="*/ 583248 w 5054600"/>
              <a:gd name="connsiteY15" fmla="*/ 1404901 h 3545575"/>
              <a:gd name="connsiteX16" fmla="*/ 338594 w 5054600"/>
              <a:gd name="connsiteY16" fmla="*/ 1263650 h 3545575"/>
              <a:gd name="connsiteX17" fmla="*/ 1033247 w 5054600"/>
              <a:gd name="connsiteY17" fmla="*/ 488905 h 3545575"/>
              <a:gd name="connsiteX18" fmla="*/ 3790950 w 5054600"/>
              <a:gd name="connsiteY18" fmla="*/ 338594 h 3545575"/>
              <a:gd name="connsiteX19" fmla="*/ 4565695 w 5054600"/>
              <a:gd name="connsiteY19" fmla="*/ 1033247 h 3545575"/>
              <a:gd name="connsiteX20" fmla="*/ 4337842 w 5054600"/>
              <a:gd name="connsiteY20" fmla="*/ 1200252 h 3545575"/>
              <a:gd name="connsiteX21" fmla="*/ 3649699 w 5054600"/>
              <a:gd name="connsiteY21" fmla="*/ 583248 h 3545575"/>
              <a:gd name="connsiteX22" fmla="*/ 2252610 w 5054600"/>
              <a:gd name="connsiteY22" fmla="*/ 14972 h 3545575"/>
              <a:gd name="connsiteX23" fmla="*/ 2283314 w 5054600"/>
              <a:gd name="connsiteY23" fmla="*/ 295801 h 3545575"/>
              <a:gd name="connsiteX24" fmla="*/ 1404901 w 5054600"/>
              <a:gd name="connsiteY24" fmla="*/ 583248 h 3545575"/>
              <a:gd name="connsiteX25" fmla="*/ 1263650 w 5054600"/>
              <a:gd name="connsiteY25" fmla="*/ 338594 h 3545575"/>
              <a:gd name="connsiteX26" fmla="*/ 2252610 w 5054600"/>
              <a:gd name="connsiteY26" fmla="*/ 14972 h 3545575"/>
              <a:gd name="connsiteX27" fmla="*/ 3047581 w 5054600"/>
              <a:gd name="connsiteY27" fmla="*/ 54134 h 3545575"/>
              <a:gd name="connsiteX28" fmla="*/ 3545575 w 5054600"/>
              <a:gd name="connsiteY28" fmla="*/ 214215 h 3545575"/>
              <a:gd name="connsiteX29" fmla="*/ 3431752 w 5054600"/>
              <a:gd name="connsiteY29" fmla="*/ 472772 h 3545575"/>
              <a:gd name="connsiteX30" fmla="*/ 2527300 w 5054600"/>
              <a:gd name="connsiteY30" fmla="*/ 282502 h 3545575"/>
              <a:gd name="connsiteX31" fmla="*/ 2527300 w 5054600"/>
              <a:gd name="connsiteY31" fmla="*/ 0 h 3545575"/>
              <a:gd name="connsiteX32" fmla="*/ 3047581 w 5054600"/>
              <a:gd name="connsiteY32" fmla="*/ 54134 h 354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54600" h="3545575">
                <a:moveTo>
                  <a:pt x="5054600" y="2527300"/>
                </a:moveTo>
                <a:cubicBezTo>
                  <a:pt x="5054600" y="2877909"/>
                  <a:pt x="4981649" y="3224683"/>
                  <a:pt x="4840385" y="3545575"/>
                </a:cubicBezTo>
                <a:lnTo>
                  <a:pt x="4581828" y="3431752"/>
                </a:lnTo>
                <a:cubicBezTo>
                  <a:pt x="4707302" y="3146730"/>
                  <a:pt x="4772098" y="2838718"/>
                  <a:pt x="4772098" y="2527300"/>
                </a:cubicBezTo>
                <a:close/>
                <a:moveTo>
                  <a:pt x="214215" y="1509025"/>
                </a:moveTo>
                <a:lnTo>
                  <a:pt x="472772" y="1622848"/>
                </a:lnTo>
                <a:cubicBezTo>
                  <a:pt x="347298" y="1907870"/>
                  <a:pt x="282502" y="2215882"/>
                  <a:pt x="282502" y="2527300"/>
                </a:cubicBezTo>
                <a:lnTo>
                  <a:pt x="0" y="2527300"/>
                </a:lnTo>
                <a:cubicBezTo>
                  <a:pt x="0" y="2176691"/>
                  <a:pt x="72951" y="1829917"/>
                  <a:pt x="214215" y="1509025"/>
                </a:cubicBezTo>
                <a:close/>
                <a:moveTo>
                  <a:pt x="4716006" y="1263650"/>
                </a:moveTo>
                <a:cubicBezTo>
                  <a:pt x="4891311" y="1567286"/>
                  <a:pt x="5001520" y="1904077"/>
                  <a:pt x="5039628" y="2252610"/>
                </a:cubicBezTo>
                <a:lnTo>
                  <a:pt x="4758799" y="2283314"/>
                </a:lnTo>
                <a:cubicBezTo>
                  <a:pt x="4724952" y="1973741"/>
                  <a:pt x="4627061" y="1674597"/>
                  <a:pt x="4471352" y="1404901"/>
                </a:cubicBezTo>
                <a:close/>
                <a:moveTo>
                  <a:pt x="1033247" y="488905"/>
                </a:moveTo>
                <a:lnTo>
                  <a:pt x="1200252" y="716758"/>
                </a:lnTo>
                <a:cubicBezTo>
                  <a:pt x="949078" y="900857"/>
                  <a:pt x="738957" y="1135205"/>
                  <a:pt x="583248" y="1404901"/>
                </a:cubicBezTo>
                <a:lnTo>
                  <a:pt x="338594" y="1263650"/>
                </a:lnTo>
                <a:cubicBezTo>
                  <a:pt x="513898" y="960014"/>
                  <a:pt x="750463" y="696174"/>
                  <a:pt x="1033247" y="488905"/>
                </a:cubicBezTo>
                <a:close/>
                <a:moveTo>
                  <a:pt x="3790950" y="338594"/>
                </a:moveTo>
                <a:cubicBezTo>
                  <a:pt x="4094586" y="513899"/>
                  <a:pt x="4358426" y="750463"/>
                  <a:pt x="4565695" y="1033247"/>
                </a:cubicBezTo>
                <a:lnTo>
                  <a:pt x="4337842" y="1200252"/>
                </a:lnTo>
                <a:cubicBezTo>
                  <a:pt x="4153743" y="949078"/>
                  <a:pt x="3919395" y="738957"/>
                  <a:pt x="3649699" y="583248"/>
                </a:cubicBezTo>
                <a:close/>
                <a:moveTo>
                  <a:pt x="2252610" y="14972"/>
                </a:moveTo>
                <a:lnTo>
                  <a:pt x="2283314" y="295801"/>
                </a:lnTo>
                <a:cubicBezTo>
                  <a:pt x="1973741" y="329648"/>
                  <a:pt x="1674597" y="427539"/>
                  <a:pt x="1404901" y="583248"/>
                </a:cubicBezTo>
                <a:lnTo>
                  <a:pt x="1263650" y="338594"/>
                </a:lnTo>
                <a:cubicBezTo>
                  <a:pt x="1567286" y="163290"/>
                  <a:pt x="1904077" y="53080"/>
                  <a:pt x="2252610" y="14972"/>
                </a:cubicBezTo>
                <a:close/>
                <a:moveTo>
                  <a:pt x="3047581" y="54134"/>
                </a:moveTo>
                <a:cubicBezTo>
                  <a:pt x="3218213" y="90029"/>
                  <a:pt x="3385129" y="143583"/>
                  <a:pt x="3545575" y="214215"/>
                </a:cubicBezTo>
                <a:lnTo>
                  <a:pt x="3431752" y="472772"/>
                </a:lnTo>
                <a:cubicBezTo>
                  <a:pt x="3146730" y="347298"/>
                  <a:pt x="2838718" y="282502"/>
                  <a:pt x="2527300" y="282502"/>
                </a:cubicBezTo>
                <a:lnTo>
                  <a:pt x="2527300" y="0"/>
                </a:lnTo>
                <a:cubicBezTo>
                  <a:pt x="2702604" y="0"/>
                  <a:pt x="2876950" y="18238"/>
                  <a:pt x="3047581" y="54134"/>
                </a:cubicBezTo>
                <a:close/>
              </a:path>
            </a:pathLst>
          </a:custGeom>
          <a:gradFill>
            <a:gsLst>
              <a:gs pos="0">
                <a:srgbClr val="FEE498"/>
              </a:gs>
              <a:gs pos="77000">
                <a:schemeClr val="accent2">
                  <a:alpha val="0"/>
                </a:schemeClr>
              </a:gs>
            </a:gsLst>
            <a:lin ang="5400000" scaled="1"/>
          </a:gra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DIN Light"/>
              <a:ea typeface="微软雅黑 Light" panose="020B0502040204020203" charset="-122"/>
              <a:cs typeface="+mn-cs"/>
            </a:endParaRPr>
          </a:p>
        </p:txBody>
      </p:sp>
      <p:sp>
        <p:nvSpPr>
          <p:cNvPr id="192" name="PA-弧形 4"/>
          <p:cNvSpPr/>
          <p:nvPr>
            <p:custDataLst>
              <p:tags r:id="rId11"/>
            </p:custDataLst>
          </p:nvPr>
        </p:nvSpPr>
        <p:spPr>
          <a:xfrm>
            <a:off x="7700645" y="1159510"/>
            <a:ext cx="3556635" cy="3382645"/>
          </a:xfrm>
          <a:prstGeom prst="arc">
            <a:avLst>
              <a:gd name="adj1" fmla="val 9204744"/>
              <a:gd name="adj2" fmla="val 1588167"/>
            </a:avLst>
          </a:prstGeom>
          <a:noFill/>
          <a:ln w="31750" cap="flat" cmpd="sng" algn="ctr">
            <a:gradFill>
              <a:gsLst>
                <a:gs pos="0">
                  <a:srgbClr val="FEE498"/>
                </a:gs>
                <a:gs pos="88000">
                  <a:schemeClr val="accent2">
                    <a:alpha val="0"/>
                  </a:schemeClr>
                </a:gs>
              </a:gsLst>
              <a:lin ang="5400000" scaled="1"/>
            </a:gra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DIN Light"/>
              <a:ea typeface="微软雅黑 Light" panose="020B0502040204020203" charset="-122"/>
              <a:cs typeface="+mn-cs"/>
            </a:endParaRPr>
          </a:p>
        </p:txBody>
      </p:sp>
      <p:sp>
        <p:nvSpPr>
          <p:cNvPr id="193" name="PA-弧形 5"/>
          <p:cNvSpPr/>
          <p:nvPr>
            <p:custDataLst>
              <p:tags r:id="rId12"/>
            </p:custDataLst>
          </p:nvPr>
        </p:nvSpPr>
        <p:spPr>
          <a:xfrm>
            <a:off x="7828280" y="5831840"/>
            <a:ext cx="3284220" cy="657860"/>
          </a:xfrm>
          <a:prstGeom prst="arc">
            <a:avLst>
              <a:gd name="adj1" fmla="val 9751143"/>
              <a:gd name="adj2" fmla="val 1232530"/>
            </a:avLst>
          </a:prstGeom>
          <a:noFill/>
          <a:ln w="19050" cap="flat" cmpd="sng" algn="ctr">
            <a:gradFill>
              <a:gsLst>
                <a:gs pos="0">
                  <a:schemeClr val="accent2">
                    <a:alpha val="0"/>
                  </a:schemeClr>
                </a:gs>
                <a:gs pos="100000">
                  <a:schemeClr val="accent2"/>
                </a:gs>
              </a:gsLst>
              <a:lin ang="5400000" scaled="1"/>
            </a:gra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DIN Light"/>
              <a:ea typeface="微软雅黑 Light" panose="020B0502040204020203" charset="-122"/>
              <a:cs typeface="+mn-cs"/>
            </a:endParaRPr>
          </a:p>
        </p:txBody>
      </p:sp>
      <p:sp>
        <p:nvSpPr>
          <p:cNvPr id="194" name="PA-椭圆 9"/>
          <p:cNvSpPr/>
          <p:nvPr>
            <p:custDataLst>
              <p:tags r:id="rId13"/>
            </p:custDataLst>
          </p:nvPr>
        </p:nvSpPr>
        <p:spPr>
          <a:xfrm>
            <a:off x="8112125" y="5928360"/>
            <a:ext cx="2679700" cy="509905"/>
          </a:xfrm>
          <a:prstGeom prst="ellipse">
            <a:avLst/>
          </a:prstGeom>
          <a:noFill/>
          <a:ln w="19050" cap="flat" cmpd="sng" algn="ctr">
            <a:gradFill>
              <a:gsLst>
                <a:gs pos="9000">
                  <a:schemeClr val="accent2">
                    <a:alpha val="0"/>
                  </a:schemeClr>
                </a:gs>
                <a:gs pos="100000">
                  <a:schemeClr val="accent2"/>
                </a:gs>
              </a:gsLst>
              <a:lin ang="5400000" scaled="1"/>
            </a:gradFill>
            <a:prstDash val="solid"/>
            <a:miter lim="800000"/>
          </a:ln>
          <a:effectLst>
            <a:outerShdw blurRad="50800" algn="ctr" rotWithShape="0">
              <a:srgbClr val="15D2FD"/>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51723"/>
              </a:solidFill>
              <a:effectLst/>
              <a:uLnTx/>
              <a:uFillTx/>
              <a:latin typeface="DIN Light"/>
              <a:ea typeface="微软雅黑 Light" panose="020B0502040204020203" charset="-122"/>
              <a:cs typeface="+mn-cs"/>
            </a:endParaRPr>
          </a:p>
        </p:txBody>
      </p:sp>
      <p:sp>
        <p:nvSpPr>
          <p:cNvPr id="195" name="PA-椭圆 10"/>
          <p:cNvSpPr/>
          <p:nvPr>
            <p:custDataLst>
              <p:tags r:id="rId14"/>
            </p:custDataLst>
          </p:nvPr>
        </p:nvSpPr>
        <p:spPr>
          <a:xfrm>
            <a:off x="7621270" y="5746750"/>
            <a:ext cx="3726180" cy="874395"/>
          </a:xfrm>
          <a:prstGeom prst="ellipse">
            <a:avLst/>
          </a:prstGeom>
          <a:gradFill>
            <a:gsLst>
              <a:gs pos="71000">
                <a:schemeClr val="accent2">
                  <a:alpha val="0"/>
                </a:schemeClr>
              </a:gs>
              <a:gs pos="100000">
                <a:schemeClr val="accent2">
                  <a:alpha val="10000"/>
                </a:schemeClr>
              </a:gs>
            </a:gsLst>
            <a:lin ang="5400000" scaled="1"/>
          </a:gradFill>
          <a:ln w="6350" cap="flat" cmpd="sng" algn="ctr">
            <a:gradFill>
              <a:gsLst>
                <a:gs pos="13000">
                  <a:srgbClr val="15D2FD">
                    <a:alpha val="0"/>
                  </a:srgbClr>
                </a:gs>
                <a:gs pos="100000">
                  <a:srgbClr val="15D2FD">
                    <a:alpha val="40000"/>
                  </a:srgbClr>
                </a:gs>
              </a:gsLst>
              <a:lin ang="5400000" scaled="1"/>
            </a:gradFill>
            <a:prstDash val="solid"/>
            <a:miter lim="800000"/>
          </a:ln>
          <a:effectLst>
            <a:outerShdw blurRad="50800" algn="ctr" rotWithShape="0">
              <a:srgbClr val="15D2FD"/>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51723"/>
              </a:solidFill>
              <a:effectLst/>
              <a:uLnTx/>
              <a:uFillTx/>
              <a:latin typeface="DIN Light"/>
              <a:ea typeface="微软雅黑 Light" panose="020B0502040204020203" charset="-122"/>
              <a:cs typeface="+mn-cs"/>
            </a:endParaRPr>
          </a:p>
        </p:txBody>
      </p:sp>
      <p:sp>
        <p:nvSpPr>
          <p:cNvPr id="196" name="PA-任意多边形 11"/>
          <p:cNvSpPr/>
          <p:nvPr>
            <p:custDataLst>
              <p:tags r:id="rId15"/>
            </p:custDataLst>
          </p:nvPr>
        </p:nvSpPr>
        <p:spPr>
          <a:xfrm>
            <a:off x="8112125" y="5137785"/>
            <a:ext cx="2679700" cy="1313815"/>
          </a:xfrm>
          <a:custGeom>
            <a:avLst/>
            <a:gdLst>
              <a:gd name="connsiteX0" fmla="*/ 0 w 3415862"/>
              <a:gd name="connsiteY0" fmla="*/ 0 h 2678886"/>
              <a:gd name="connsiteX1" fmla="*/ 3415862 w 3415862"/>
              <a:gd name="connsiteY1" fmla="*/ 0 h 2678886"/>
              <a:gd name="connsiteX2" fmla="*/ 3415862 w 3415862"/>
              <a:gd name="connsiteY2" fmla="*/ 2158624 h 2678886"/>
              <a:gd name="connsiteX3" fmla="*/ 1707931 w 3415862"/>
              <a:gd name="connsiteY3" fmla="*/ 2678886 h 2678886"/>
              <a:gd name="connsiteX4" fmla="*/ 0 w 3415862"/>
              <a:gd name="connsiteY4" fmla="*/ 2158624 h 2678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862" h="2678886">
                <a:moveTo>
                  <a:pt x="0" y="0"/>
                </a:moveTo>
                <a:lnTo>
                  <a:pt x="3415862" y="0"/>
                </a:lnTo>
                <a:lnTo>
                  <a:pt x="3415862" y="2158624"/>
                </a:lnTo>
                <a:cubicBezTo>
                  <a:pt x="3415862" y="2445957"/>
                  <a:pt x="2651195" y="2678886"/>
                  <a:pt x="1707931" y="2678886"/>
                </a:cubicBezTo>
                <a:cubicBezTo>
                  <a:pt x="764667" y="2678886"/>
                  <a:pt x="0" y="2445957"/>
                  <a:pt x="0" y="2158624"/>
                </a:cubicBezTo>
                <a:close/>
              </a:path>
            </a:pathLst>
          </a:custGeom>
          <a:gradFill>
            <a:gsLst>
              <a:gs pos="8000">
                <a:schemeClr val="accent2">
                  <a:alpha val="0"/>
                </a:schemeClr>
              </a:gs>
              <a:gs pos="100000">
                <a:schemeClr val="accent2">
                  <a:alpha val="40000"/>
                </a:schemeClr>
              </a:gs>
            </a:gsLst>
            <a:lin ang="5400000" scaled="1"/>
          </a:gra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51723"/>
              </a:solidFill>
              <a:effectLst/>
              <a:uLnTx/>
              <a:uFillTx/>
              <a:latin typeface="DIN Light"/>
              <a:ea typeface="微软雅黑 Light" panose="020B0502040204020203" charset="-122"/>
              <a:cs typeface="+mn-cs"/>
            </a:endParaRPr>
          </a:p>
        </p:txBody>
      </p:sp>
      <p:sp>
        <p:nvSpPr>
          <p:cNvPr id="197" name="PA-椭圆 15"/>
          <p:cNvSpPr/>
          <p:nvPr>
            <p:custDataLst>
              <p:tags r:id="rId16"/>
            </p:custDataLst>
          </p:nvPr>
        </p:nvSpPr>
        <p:spPr>
          <a:xfrm>
            <a:off x="8338185" y="6014720"/>
            <a:ext cx="2171700" cy="386080"/>
          </a:xfrm>
          <a:prstGeom prst="ellipse">
            <a:avLst/>
          </a:prstGeom>
          <a:solidFill>
            <a:srgbClr val="D7AE6D"/>
          </a:solidFill>
          <a:ln w="6350" cap="flat" cmpd="sng" algn="ctr">
            <a:gradFill>
              <a:gsLst>
                <a:gs pos="36000">
                  <a:schemeClr val="accent2">
                    <a:alpha val="0"/>
                  </a:schemeClr>
                </a:gs>
                <a:gs pos="100000">
                  <a:schemeClr val="accent2">
                    <a:alpha val="27000"/>
                  </a:schemeClr>
                </a:gs>
              </a:gsLst>
              <a:lin ang="5400000" scaled="1"/>
            </a:gra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151723"/>
              </a:solidFill>
              <a:effectLst/>
              <a:uLnTx/>
              <a:uFillTx/>
              <a:latin typeface="DIN Light"/>
              <a:ea typeface="微软雅黑 Light" panose="020B0502040204020203" charset="-122"/>
              <a:cs typeface="+mn-cs"/>
            </a:endParaRPr>
          </a:p>
        </p:txBody>
      </p:sp>
      <p:sp>
        <p:nvSpPr>
          <p:cNvPr id="198" name="PA-任意多边形 25"/>
          <p:cNvSpPr/>
          <p:nvPr>
            <p:custDataLst>
              <p:tags r:id="rId17"/>
            </p:custDataLst>
          </p:nvPr>
        </p:nvSpPr>
        <p:spPr>
          <a:xfrm>
            <a:off x="7930515" y="4934585"/>
            <a:ext cx="3065145" cy="1503680"/>
          </a:xfrm>
          <a:custGeom>
            <a:avLst/>
            <a:gdLst>
              <a:gd name="connsiteX0" fmla="*/ 0 w 3415862"/>
              <a:gd name="connsiteY0" fmla="*/ 0 h 2678886"/>
              <a:gd name="connsiteX1" fmla="*/ 3415862 w 3415862"/>
              <a:gd name="connsiteY1" fmla="*/ 0 h 2678886"/>
              <a:gd name="connsiteX2" fmla="*/ 3415862 w 3415862"/>
              <a:gd name="connsiteY2" fmla="*/ 2158624 h 2678886"/>
              <a:gd name="connsiteX3" fmla="*/ 1707931 w 3415862"/>
              <a:gd name="connsiteY3" fmla="*/ 2678886 h 2678886"/>
              <a:gd name="connsiteX4" fmla="*/ 0 w 3415862"/>
              <a:gd name="connsiteY4" fmla="*/ 2158624 h 2678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5862" h="2678886">
                <a:moveTo>
                  <a:pt x="0" y="0"/>
                </a:moveTo>
                <a:lnTo>
                  <a:pt x="3415862" y="0"/>
                </a:lnTo>
                <a:lnTo>
                  <a:pt x="3415862" y="2158624"/>
                </a:lnTo>
                <a:cubicBezTo>
                  <a:pt x="3415862" y="2445957"/>
                  <a:pt x="2651195" y="2678886"/>
                  <a:pt x="1707931" y="2678886"/>
                </a:cubicBezTo>
                <a:cubicBezTo>
                  <a:pt x="764667" y="2678886"/>
                  <a:pt x="0" y="2445957"/>
                  <a:pt x="0" y="2158624"/>
                </a:cubicBezTo>
                <a:close/>
              </a:path>
            </a:pathLst>
          </a:custGeom>
          <a:gradFill>
            <a:gsLst>
              <a:gs pos="23000">
                <a:schemeClr val="accent2">
                  <a:alpha val="0"/>
                </a:schemeClr>
              </a:gs>
              <a:gs pos="100000">
                <a:srgbClr val="FDE397"/>
              </a:gs>
            </a:gsLst>
            <a:lin ang="5400000" scaled="1"/>
          </a:gra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151723"/>
              </a:solidFill>
              <a:effectLst/>
              <a:uLnTx/>
              <a:uFillTx/>
              <a:latin typeface="DIN Light"/>
              <a:ea typeface="微软雅黑 Light" panose="020B0502040204020203" charset="-122"/>
              <a:cs typeface="+mn-cs"/>
            </a:endParaRPr>
          </a:p>
        </p:txBody>
      </p:sp>
      <p:sp>
        <p:nvSpPr>
          <p:cNvPr id="36" name="textbox 61"/>
          <p:cNvSpPr/>
          <p:nvPr>
            <p:custDataLst>
              <p:tags r:id="rId18"/>
            </p:custDataLst>
          </p:nvPr>
        </p:nvSpPr>
        <p:spPr>
          <a:xfrm>
            <a:off x="4290695" y="504825"/>
            <a:ext cx="3467100" cy="1040130"/>
          </a:xfrm>
          <a:prstGeom prst="rect">
            <a:avLst/>
          </a:prstGeom>
          <a:ln>
            <a:noFill/>
          </a:ln>
          <a:effectLst>
            <a:outerShdw blurRad="50800" dist="38100" dir="2700000" algn="tl" rotWithShape="0">
              <a:prstClr val="black">
                <a:alpha val="40000"/>
              </a:prstClr>
            </a:outerShdw>
          </a:effectLst>
        </p:spPr>
        <p:txBody>
          <a:bodyPr vert="horz" wrap="square" lIns="0" tIns="0" rIns="0" bIns="0"/>
          <a:p>
            <a:pPr algn="l" rtl="0" eaLnBrk="0">
              <a:lnSpc>
                <a:spcPct val="93000"/>
              </a:lnSpc>
            </a:pPr>
            <a:endParaRPr lang="en-US" altLang="en-US" sz="100" dirty="0"/>
          </a:p>
          <a:p>
            <a:pPr marL="40005" algn="ctr" rtl="0" eaLnBrk="0">
              <a:lnSpc>
                <a:spcPct val="106000"/>
              </a:lnSpc>
            </a:pPr>
            <a:endParaRPr lang="zh-CN" altLang="en-US" b="1">
              <a:gradFill>
                <a:gsLst>
                  <a:gs pos="0">
                    <a:srgbClr val="CFC7F8"/>
                  </a:gs>
                  <a:gs pos="100000">
                    <a:srgbClr val="7CB0E2"/>
                  </a:gs>
                </a:gsLst>
                <a:lin scaled="1"/>
              </a:gradFill>
              <a:latin typeface="微软雅黑" panose="020B0503020204020204" charset="-122"/>
              <a:ea typeface="微软雅黑" panose="020B0503020204020204" charset="-122"/>
              <a:sym typeface="+mn-ea"/>
            </a:endParaRPr>
          </a:p>
          <a:p>
            <a:pPr marL="40005" algn="ctr" rtl="0" eaLnBrk="0">
              <a:lnSpc>
                <a:spcPct val="106000"/>
              </a:lnSpc>
            </a:pPr>
            <a:endParaRPr lang="zh-CN" altLang="en-US" b="1">
              <a:gradFill>
                <a:gsLst>
                  <a:gs pos="0">
                    <a:srgbClr val="CFC7F8"/>
                  </a:gs>
                  <a:gs pos="100000">
                    <a:srgbClr val="7CB0E2"/>
                  </a:gs>
                </a:gsLst>
                <a:lin scaled="1"/>
              </a:gradFill>
              <a:latin typeface="微软雅黑" panose="020B0503020204020204" charset="-122"/>
              <a:ea typeface="微软雅黑" panose="020B0503020204020204" charset="-122"/>
              <a:sym typeface="+mn-ea"/>
            </a:endParaRPr>
          </a:p>
          <a:p>
            <a:pPr marL="40005" algn="ctr" rtl="0" eaLnBrk="0">
              <a:lnSpc>
                <a:spcPct val="106000"/>
              </a:lnSpc>
            </a:pPr>
            <a:r>
              <a:rPr lang="zh-CN" altLang="en-US" b="1">
                <a:solidFill>
                  <a:srgbClr val="F3D68C"/>
                </a:solidFill>
                <a:latin typeface="微软雅黑" panose="020B0503020204020204" charset="-122"/>
                <a:ea typeface="微软雅黑" panose="020B0503020204020204" charset="-122"/>
                <a:sym typeface="+mn-ea"/>
              </a:rPr>
              <a:t>PRODUCT INTRODUCTION</a:t>
            </a:r>
            <a:endParaRPr lang="zh-CN" altLang="en-US" b="1" spc="0" dirty="0">
              <a:ln w="12700" cap="rnd" cmpd="sng">
                <a:noFill/>
                <a:prstDash val="solid"/>
                <a:miter lim="0"/>
              </a:ln>
              <a:solidFill>
                <a:srgbClr val="F3D68C"/>
              </a:solidFill>
              <a:latin typeface="微软雅黑" panose="020B0503020204020204" charset="-122"/>
              <a:ea typeface="微软雅黑" panose="020B0503020204020204" charset="-122"/>
              <a:cs typeface="微软雅黑" panose="020B0503020204020204" charset="-122"/>
              <a:sym typeface="+mn-ea"/>
            </a:endParaRPr>
          </a:p>
        </p:txBody>
      </p:sp>
      <p:pic>
        <p:nvPicPr>
          <p:cNvPr id="211" name="PA-图片 7+"/>
          <p:cNvPicPr>
            <a:picLocks noChangeAspect="1"/>
          </p:cNvPicPr>
          <p:nvPr>
            <p:custDataLst>
              <p:tags r:id="rId19"/>
            </p:custDataLst>
          </p:nvPr>
        </p:nvPicPr>
        <p:blipFill rotWithShape="1">
          <a:blip r:embed="rId20">
            <a:duotone>
              <a:srgbClr val="15D2FD">
                <a:shade val="45000"/>
                <a:satMod val="135000"/>
              </a:srgbClr>
              <a:prstClr val="white"/>
            </a:duotone>
            <a:extLst>
              <a:ext uri="{28A0092B-C50C-407E-A947-70E740481C1C}">
                <a14:useLocalDpi xmlns:a14="http://schemas.microsoft.com/office/drawing/2010/main" val="0"/>
              </a:ext>
            </a:extLst>
          </a:blip>
          <a:srcRect t="55869" b="12547"/>
          <a:stretch>
            <a:fillRect/>
          </a:stretch>
        </p:blipFill>
        <p:spPr>
          <a:xfrm rot="10831624">
            <a:off x="7791018" y="-74847"/>
            <a:ext cx="3327471" cy="3042391"/>
          </a:xfrm>
          <a:prstGeom prst="rect">
            <a:avLst/>
          </a:prstGeom>
        </p:spPr>
      </p:pic>
      <p:pic>
        <p:nvPicPr>
          <p:cNvPr id="38" name="图片 37" descr="nan2.0"/>
          <p:cNvPicPr>
            <a:picLocks noChangeAspect="1"/>
          </p:cNvPicPr>
          <p:nvPr/>
        </p:nvPicPr>
        <p:blipFill>
          <a:blip r:embed="rId21"/>
          <a:srcRect l="40766" t="2139" r="40542" b="4722"/>
          <a:stretch>
            <a:fillRect/>
          </a:stretch>
        </p:blipFill>
        <p:spPr>
          <a:xfrm>
            <a:off x="8503920" y="1544955"/>
            <a:ext cx="1736090" cy="4866640"/>
          </a:xfrm>
          <a:prstGeom prst="rect">
            <a:avLst/>
          </a:prstGeom>
        </p:spPr>
      </p:pic>
      <p:sp>
        <p:nvSpPr>
          <p:cNvPr id="39" name="矩形: 剪去对角 518"/>
          <p:cNvSpPr/>
          <p:nvPr>
            <p:custDataLst>
              <p:tags r:id="rId22"/>
            </p:custDataLst>
          </p:nvPr>
        </p:nvSpPr>
        <p:spPr>
          <a:xfrm>
            <a:off x="615950" y="2204085"/>
            <a:ext cx="5479415" cy="4003040"/>
          </a:xfrm>
          <a:prstGeom prst="snip2DiagRect">
            <a:avLst>
              <a:gd name="adj1" fmla="val 3789"/>
              <a:gd name="adj2" fmla="val 3195"/>
            </a:avLst>
          </a:prstGeom>
          <a:gradFill flip="none" rotWithShape="1">
            <a:gsLst>
              <a:gs pos="0">
                <a:srgbClr val="FDE497">
                  <a:alpha val="39000"/>
                </a:srgbClr>
              </a:gs>
              <a:gs pos="100000">
                <a:srgbClr val="93DCE2">
                  <a:alpha val="4000"/>
                </a:srgbClr>
              </a:gs>
            </a:gsLst>
            <a:lin ang="0" scaled="1"/>
            <a:tileRect/>
          </a:gradFill>
          <a:ln w="34925">
            <a:solidFill>
              <a:srgbClr val="F3D68C"/>
            </a:solidFill>
          </a:ln>
          <a:effectLst/>
        </p:spPr>
        <p:txBody>
          <a:bodyPr rtlCol="0" anchor="ctr"/>
          <a:p>
            <a:pPr algn="ctr"/>
            <a:endParaRPr lang="zh-CN" altLang="en-US" kern="0" dirty="0">
              <a:solidFill>
                <a:prstClr val="black"/>
              </a:solidFill>
              <a:latin typeface="阿里巴巴普惠体 R" panose="00020600040101010101" charset="-122"/>
              <a:ea typeface="阿里巴巴普惠体 R" panose="00020600040101010101" charset="-122"/>
            </a:endParaRPr>
          </a:p>
        </p:txBody>
      </p:sp>
      <p:sp>
        <p:nvSpPr>
          <p:cNvPr id="40" name="文本框 39"/>
          <p:cNvSpPr txBox="1"/>
          <p:nvPr>
            <p:custDataLst>
              <p:tags r:id="rId23"/>
            </p:custDataLst>
          </p:nvPr>
        </p:nvSpPr>
        <p:spPr>
          <a:xfrm>
            <a:off x="951230" y="2422525"/>
            <a:ext cx="4808220" cy="3350895"/>
          </a:xfrm>
          <a:prstGeom prst="rect">
            <a:avLst/>
          </a:prstGeom>
          <a:noFill/>
        </p:spPr>
        <p:txBody>
          <a:bodyPr wrap="square" rtlCol="0">
            <a:noAutofit/>
          </a:bodyPr>
          <a:lstStyle>
            <a:defPPr>
              <a:defRPr lang="en-US"/>
            </a:defPPr>
            <a:lvl1pPr>
              <a:defRPr sz="900">
                <a:solidFill>
                  <a:schemeClr val="tx1">
                    <a:lumMod val="75000"/>
                    <a:lumOff val="25000"/>
                  </a:schemeClr>
                </a:solidFill>
                <a:latin typeface="+mn-ea"/>
                <a:cs typeface="汉仪旗黑-50S" panose="00020600040101010101" charset="-122"/>
              </a:defRPr>
            </a:lvl1pPr>
          </a:lstStyle>
          <a:p>
            <a:pPr algn="just">
              <a:lnSpc>
                <a:spcPct val="130000"/>
              </a:lnSpc>
            </a:pPr>
            <a:r>
              <a:rPr lang="zh-CN" altLang="en-US" sz="1335">
                <a:solidFill>
                  <a:srgbClr val="D6AF6F"/>
                </a:solidFill>
                <a:latin typeface="微软雅黑" panose="020B0503020204020204" charset="-122"/>
                <a:ea typeface="微软雅黑" panose="020B0503020204020204" charset="-122"/>
                <a:cs typeface="微软雅黑" panose="020B0503020204020204" charset="-122"/>
              </a:rPr>
              <a:t>启秘数字人推出了基于自研的AI数字人产品“数字经理”，可以让企业在短时间内打造专属的AI数字人员，</a:t>
            </a:r>
            <a:r>
              <a:rPr lang="zh-CN" altLang="en-US" sz="1335">
                <a:solidFill>
                  <a:srgbClr val="D6AF6F"/>
                </a:solidFill>
                <a:latin typeface="微软雅黑" panose="020B0503020204020204" charset="-122"/>
                <a:ea typeface="微软雅黑" panose="020B0503020204020204" charset="-122"/>
                <a:cs typeface="微软雅黑" panose="020B0503020204020204" charset="-122"/>
                <a:sym typeface="+mn-ea"/>
              </a:rPr>
              <a:t>帮助企业实现大规模自动化，不仅降本增效，更强化了企业的数据驱动能力。</a:t>
            </a:r>
            <a:endParaRPr lang="zh-CN" altLang="en-US" sz="1335">
              <a:solidFill>
                <a:srgbClr val="D6AF6F"/>
              </a:solidFill>
              <a:latin typeface="微软雅黑" panose="020B0503020204020204" charset="-122"/>
              <a:ea typeface="微软雅黑" panose="020B0503020204020204" charset="-122"/>
              <a:cs typeface="微软雅黑" panose="020B0503020204020204" charset="-122"/>
              <a:sym typeface="+mn-ea"/>
            </a:endParaRPr>
          </a:p>
          <a:p>
            <a:pPr algn="just">
              <a:lnSpc>
                <a:spcPct val="130000"/>
              </a:lnSpc>
            </a:pPr>
            <a:endParaRPr lang="zh-CN" altLang="en-US" sz="1335">
              <a:solidFill>
                <a:srgbClr val="D6AF6F"/>
              </a:solidFill>
              <a:latin typeface="微软雅黑" panose="020B0503020204020204" charset="-122"/>
              <a:ea typeface="微软雅黑" panose="020B0503020204020204" charset="-122"/>
              <a:cs typeface="微软雅黑" panose="020B0503020204020204" charset="-122"/>
            </a:endParaRPr>
          </a:p>
          <a:p>
            <a:pPr algn="just">
              <a:lnSpc>
                <a:spcPct val="130000"/>
              </a:lnSpc>
            </a:pPr>
            <a:r>
              <a:rPr lang="zh-CN" altLang="en-US" sz="1335">
                <a:solidFill>
                  <a:srgbClr val="D6AF6F"/>
                </a:solidFill>
                <a:latin typeface="微软雅黑" panose="020B0503020204020204" charset="-122"/>
                <a:ea typeface="微软雅黑" panose="020B0503020204020204" charset="-122"/>
                <a:cs typeface="微软雅黑" panose="020B0503020204020204" charset="-122"/>
              </a:rPr>
              <a:t>数字经理以AI主播…等身份应用于线上，可以快速处理大量请求，知识讲解，信息查询，咨询回答等，解放人工客服、专业顾问等人力资源，全面提升客户沟通效率和服务效果。</a:t>
            </a:r>
            <a:endParaRPr lang="zh-CN" altLang="en-US" sz="1335">
              <a:solidFill>
                <a:srgbClr val="D6AF6F"/>
              </a:solidFill>
              <a:latin typeface="微软雅黑" panose="020B0503020204020204" charset="-122"/>
              <a:ea typeface="微软雅黑" panose="020B0503020204020204" charset="-122"/>
              <a:cs typeface="微软雅黑" panose="020B0503020204020204" charset="-122"/>
            </a:endParaRPr>
          </a:p>
          <a:p>
            <a:pPr algn="just">
              <a:lnSpc>
                <a:spcPct val="130000"/>
              </a:lnSpc>
            </a:pPr>
            <a:endParaRPr lang="zh-CN" altLang="en-US" sz="1335">
              <a:solidFill>
                <a:srgbClr val="D6AF6F"/>
              </a:solidFill>
              <a:latin typeface="微软雅黑" panose="020B0503020204020204" charset="-122"/>
              <a:ea typeface="微软雅黑" panose="020B0503020204020204" charset="-122"/>
              <a:cs typeface="微软雅黑" panose="020B0503020204020204" charset="-122"/>
            </a:endParaRPr>
          </a:p>
          <a:p>
            <a:pPr algn="just">
              <a:lnSpc>
                <a:spcPct val="130000"/>
              </a:lnSpc>
            </a:pPr>
            <a:r>
              <a:rPr lang="zh-CN" altLang="en-US" sz="1335">
                <a:solidFill>
                  <a:srgbClr val="D6AF6F"/>
                </a:solidFill>
                <a:latin typeface="微软雅黑" panose="020B0503020204020204" charset="-122"/>
                <a:ea typeface="微软雅黑" panose="020B0503020204020204" charset="-122"/>
                <a:cs typeface="微软雅黑" panose="020B0503020204020204" charset="-122"/>
              </a:rPr>
              <a:t>数字经理应用于线下，可以通过「智慧大屏」等硬件设备以多模态交互、多场景融合和全时段服务的特点，为用户进行业务引导、服务代办、营销轮播；构建起客户连接服务的新触点、新场景。</a:t>
            </a:r>
            <a:endParaRPr lang="zh-CN" altLang="en-US" sz="1335">
              <a:solidFill>
                <a:srgbClr val="D6AF6F"/>
              </a:solidFill>
              <a:latin typeface="微软雅黑" panose="020B0503020204020204" charset="-122"/>
              <a:ea typeface="微软雅黑" panose="020B0503020204020204" charset="-122"/>
              <a:cs typeface="微软雅黑" panose="020B0503020204020204" charset="-122"/>
            </a:endParaRPr>
          </a:p>
        </p:txBody>
      </p:sp>
      <p:sp>
        <p:nvSpPr>
          <p:cNvPr id="41" name="菱形 40"/>
          <p:cNvSpPr/>
          <p:nvPr>
            <p:custDataLst>
              <p:tags r:id="rId24"/>
            </p:custDataLst>
          </p:nvPr>
        </p:nvSpPr>
        <p:spPr>
          <a:xfrm>
            <a:off x="6094730" y="6207125"/>
            <a:ext cx="55880" cy="59690"/>
          </a:xfrm>
          <a:prstGeom prst="diamond">
            <a:avLst/>
          </a:prstGeom>
          <a:solidFill>
            <a:srgbClr val="FEE498">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2" name="菱形 41"/>
          <p:cNvSpPr/>
          <p:nvPr>
            <p:custDataLst>
              <p:tags r:id="rId25"/>
            </p:custDataLst>
          </p:nvPr>
        </p:nvSpPr>
        <p:spPr>
          <a:xfrm>
            <a:off x="560070" y="6207125"/>
            <a:ext cx="55880" cy="59690"/>
          </a:xfrm>
          <a:prstGeom prst="diamond">
            <a:avLst/>
          </a:prstGeom>
          <a:solidFill>
            <a:srgbClr val="FEE498">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3" name="菱形 42"/>
          <p:cNvSpPr/>
          <p:nvPr>
            <p:custDataLst>
              <p:tags r:id="rId26"/>
            </p:custDataLst>
          </p:nvPr>
        </p:nvSpPr>
        <p:spPr>
          <a:xfrm>
            <a:off x="6095365" y="2171065"/>
            <a:ext cx="55880" cy="59690"/>
          </a:xfrm>
          <a:prstGeom prst="diamond">
            <a:avLst/>
          </a:prstGeom>
          <a:solidFill>
            <a:srgbClr val="FEE498">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4" name="菱形 43"/>
          <p:cNvSpPr/>
          <p:nvPr>
            <p:custDataLst>
              <p:tags r:id="rId27"/>
            </p:custDataLst>
          </p:nvPr>
        </p:nvSpPr>
        <p:spPr>
          <a:xfrm>
            <a:off x="609600" y="2171065"/>
            <a:ext cx="55880" cy="59690"/>
          </a:xfrm>
          <a:prstGeom prst="diamond">
            <a:avLst/>
          </a:prstGeom>
          <a:solidFill>
            <a:srgbClr val="FEE498">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45" name="组合 44"/>
          <p:cNvGrpSpPr/>
          <p:nvPr/>
        </p:nvGrpSpPr>
        <p:grpSpPr>
          <a:xfrm>
            <a:off x="753110" y="2376805"/>
            <a:ext cx="212725" cy="223520"/>
            <a:chOff x="1521" y="3910"/>
            <a:chExt cx="335" cy="352"/>
          </a:xfrm>
          <a:solidFill>
            <a:srgbClr val="FDE497"/>
          </a:solidFill>
        </p:grpSpPr>
        <p:sp>
          <p:nvSpPr>
            <p:cNvPr id="46" name="梯形 45"/>
            <p:cNvSpPr/>
            <p:nvPr>
              <p:custDataLst>
                <p:tags r:id="rId28"/>
              </p:custDataLst>
            </p:nvPr>
          </p:nvSpPr>
          <p:spPr>
            <a:xfrm rot="5400000" flipH="1">
              <a:off x="1399" y="4074"/>
              <a:ext cx="310" cy="67"/>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7" name="梯形 46"/>
            <p:cNvSpPr/>
            <p:nvPr>
              <p:custDataLst>
                <p:tags r:id="rId29"/>
              </p:custDataLst>
            </p:nvPr>
          </p:nvSpPr>
          <p:spPr>
            <a:xfrm rot="10800000" flipH="1">
              <a:off x="1566" y="3910"/>
              <a:ext cx="290" cy="72"/>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48" name="组合 47"/>
          <p:cNvGrpSpPr/>
          <p:nvPr/>
        </p:nvGrpSpPr>
        <p:grpSpPr>
          <a:xfrm flipV="1">
            <a:off x="781685" y="5773420"/>
            <a:ext cx="212725" cy="223520"/>
            <a:chOff x="1521" y="3910"/>
            <a:chExt cx="335" cy="352"/>
          </a:xfrm>
          <a:solidFill>
            <a:srgbClr val="FDE497"/>
          </a:solidFill>
        </p:grpSpPr>
        <p:sp>
          <p:nvSpPr>
            <p:cNvPr id="49" name="梯形 48"/>
            <p:cNvSpPr/>
            <p:nvPr>
              <p:custDataLst>
                <p:tags r:id="rId30"/>
              </p:custDataLst>
            </p:nvPr>
          </p:nvSpPr>
          <p:spPr>
            <a:xfrm rot="5400000" flipH="1">
              <a:off x="1399" y="4074"/>
              <a:ext cx="310" cy="67"/>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0" name="梯形 49"/>
            <p:cNvSpPr/>
            <p:nvPr>
              <p:custDataLst>
                <p:tags r:id="rId31"/>
              </p:custDataLst>
            </p:nvPr>
          </p:nvSpPr>
          <p:spPr>
            <a:xfrm rot="10800000" flipH="1">
              <a:off x="1566" y="3910"/>
              <a:ext cx="290" cy="72"/>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51" name="组合 50"/>
          <p:cNvGrpSpPr/>
          <p:nvPr/>
        </p:nvGrpSpPr>
        <p:grpSpPr>
          <a:xfrm flipH="1">
            <a:off x="5648960" y="2331085"/>
            <a:ext cx="212725" cy="223520"/>
            <a:chOff x="1521" y="3910"/>
            <a:chExt cx="335" cy="352"/>
          </a:xfrm>
          <a:solidFill>
            <a:srgbClr val="FDE497"/>
          </a:solidFill>
        </p:grpSpPr>
        <p:sp>
          <p:nvSpPr>
            <p:cNvPr id="52" name="梯形 51"/>
            <p:cNvSpPr/>
            <p:nvPr>
              <p:custDataLst>
                <p:tags r:id="rId32"/>
              </p:custDataLst>
            </p:nvPr>
          </p:nvSpPr>
          <p:spPr>
            <a:xfrm rot="5400000" flipH="1">
              <a:off x="1399" y="4074"/>
              <a:ext cx="310" cy="67"/>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3" name="梯形 52"/>
            <p:cNvSpPr/>
            <p:nvPr>
              <p:custDataLst>
                <p:tags r:id="rId33"/>
              </p:custDataLst>
            </p:nvPr>
          </p:nvSpPr>
          <p:spPr>
            <a:xfrm rot="10800000" flipH="1">
              <a:off x="1566" y="3910"/>
              <a:ext cx="290" cy="72"/>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54" name="组合 53"/>
          <p:cNvGrpSpPr/>
          <p:nvPr/>
        </p:nvGrpSpPr>
        <p:grpSpPr>
          <a:xfrm flipH="1" flipV="1">
            <a:off x="5677535" y="5727700"/>
            <a:ext cx="212725" cy="223520"/>
            <a:chOff x="1521" y="3910"/>
            <a:chExt cx="335" cy="352"/>
          </a:xfrm>
          <a:solidFill>
            <a:srgbClr val="FDE497"/>
          </a:solidFill>
        </p:grpSpPr>
        <p:sp>
          <p:nvSpPr>
            <p:cNvPr id="55" name="梯形 54"/>
            <p:cNvSpPr/>
            <p:nvPr>
              <p:custDataLst>
                <p:tags r:id="rId34"/>
              </p:custDataLst>
            </p:nvPr>
          </p:nvSpPr>
          <p:spPr>
            <a:xfrm rot="5400000" flipH="1">
              <a:off x="1399" y="4074"/>
              <a:ext cx="310" cy="67"/>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6" name="梯形 55"/>
            <p:cNvSpPr/>
            <p:nvPr>
              <p:custDataLst>
                <p:tags r:id="rId35"/>
              </p:custDataLst>
            </p:nvPr>
          </p:nvSpPr>
          <p:spPr>
            <a:xfrm rot="10800000" flipH="1">
              <a:off x="1566" y="3910"/>
              <a:ext cx="290" cy="72"/>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 presetClass="entr" presetSubtype="2"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 calcmode="lin" valueType="num">
                                      <p:cBhvr additive="base">
                                        <p:cTn id="10" dur="1000" fill="hold"/>
                                        <p:tgtEl>
                                          <p:spTgt spid="29"/>
                                        </p:tgtEl>
                                        <p:attrNameLst>
                                          <p:attrName>ppt_x</p:attrName>
                                        </p:attrNameLst>
                                      </p:cBhvr>
                                      <p:tavLst>
                                        <p:tav tm="0">
                                          <p:val>
                                            <p:strVal val="1+#ppt_w/2"/>
                                          </p:val>
                                        </p:tav>
                                        <p:tav tm="100000">
                                          <p:val>
                                            <p:strVal val="#ppt_x"/>
                                          </p:val>
                                        </p:tav>
                                      </p:tavLst>
                                    </p:anim>
                                    <p:anim calcmode="lin" valueType="num">
                                      <p:cBhvr additive="base">
                                        <p:cTn id="1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1" name="图片 10"/>
          <p:cNvPicPr>
            <a:picLocks noChangeAspect="1"/>
          </p:cNvPicPr>
          <p:nvPr>
            <p:custDataLst>
              <p:tags r:id="rId1"/>
            </p:custDataLst>
          </p:nvPr>
        </p:nvPicPr>
        <p:blipFill>
          <a:blip r:embed="rId2"/>
          <a:stretch>
            <a:fillRect/>
          </a:stretch>
        </p:blipFill>
        <p:spPr>
          <a:xfrm>
            <a:off x="0" y="0"/>
            <a:ext cx="12192635" cy="6858000"/>
          </a:xfrm>
          <a:prstGeom prst="rect">
            <a:avLst/>
          </a:prstGeom>
        </p:spPr>
      </p:pic>
      <p:grpSp>
        <p:nvGrpSpPr>
          <p:cNvPr id="12" name="组合 11"/>
          <p:cNvGrpSpPr/>
          <p:nvPr/>
        </p:nvGrpSpPr>
        <p:grpSpPr>
          <a:xfrm>
            <a:off x="3799676" y="509671"/>
            <a:ext cx="4592650" cy="541889"/>
            <a:chOff x="3833179" y="509671"/>
            <a:chExt cx="4592650" cy="541889"/>
          </a:xfrm>
        </p:grpSpPr>
        <p:sp>
          <p:nvSpPr>
            <p:cNvPr id="29" name="矩形: 圆角 25"/>
            <p:cNvSpPr/>
            <p:nvPr>
              <p:custDataLst>
                <p:tags r:id="rId3"/>
              </p:custDataLst>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产</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品</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功</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能</a:t>
              </a:r>
              <a:endParaRPr lang="zh-CN" altLang="en-US" sz="3200" b="1" dirty="0">
                <a:solidFill>
                  <a:srgbClr val="192537"/>
                </a:solidFill>
                <a:latin typeface="微软雅黑" panose="020B0503020204020204" charset="-122"/>
                <a:ea typeface="微软雅黑" panose="020B0503020204020204" charset="-122"/>
              </a:endParaRPr>
            </a:p>
          </p:txBody>
        </p:sp>
        <p:sp>
          <p:nvSpPr>
            <p:cNvPr id="31" name="椭圆 30"/>
            <p:cNvSpPr/>
            <p:nvPr>
              <p:custDataLst>
                <p:tags r:id="rId4"/>
              </p:custDataLst>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32" name="椭圆 31"/>
            <p:cNvSpPr/>
            <p:nvPr>
              <p:custDataLst>
                <p:tags r:id="rId5"/>
              </p:custDataLst>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55" name="任意多边形: 形状 15"/>
          <p:cNvSpPr/>
          <p:nvPr>
            <p:custDataLst>
              <p:tags r:id="rId6"/>
            </p:custDataLst>
          </p:nvPr>
        </p:nvSpPr>
        <p:spPr>
          <a:xfrm>
            <a:off x="0" y="5807710"/>
            <a:ext cx="12192000" cy="1050290"/>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sp>
        <p:nvSpPr>
          <p:cNvPr id="57" name="圆角矩形 21"/>
          <p:cNvSpPr/>
          <p:nvPr>
            <p:custDataLst>
              <p:tags r:id="rId7"/>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8"/>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33" name="副标题 2"/>
          <p:cNvSpPr>
            <a:spLocks noGrp="1"/>
          </p:cNvSpPr>
          <p:nvPr>
            <p:custDataLst>
              <p:tags r:id="rId9"/>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02   </a:t>
            </a:r>
            <a:r>
              <a:rPr lang="zh-CN" altLang="en-US" sz="1800" b="1" kern="0" dirty="0">
                <a:solidFill>
                  <a:srgbClr val="F3D68C"/>
                </a:solidFill>
                <a:cs typeface="+mn-ea"/>
                <a:sym typeface="+mn-lt"/>
              </a:rPr>
              <a:t>数字经理</a:t>
            </a:r>
            <a:endParaRPr lang="zh-CN" altLang="en-US" sz="1800" b="1" kern="0" dirty="0">
              <a:solidFill>
                <a:srgbClr val="F3D68C"/>
              </a:solidFill>
              <a:cs typeface="+mn-ea"/>
              <a:sym typeface="+mn-lt"/>
            </a:endParaRPr>
          </a:p>
        </p:txBody>
      </p:sp>
      <p:sp>
        <p:nvSpPr>
          <p:cNvPr id="156" name="textbox 61"/>
          <p:cNvSpPr/>
          <p:nvPr>
            <p:custDataLst>
              <p:tags r:id="rId10"/>
            </p:custDataLst>
          </p:nvPr>
        </p:nvSpPr>
        <p:spPr>
          <a:xfrm>
            <a:off x="4290695" y="1050925"/>
            <a:ext cx="3467100" cy="494030"/>
          </a:xfrm>
          <a:prstGeom prst="rect">
            <a:avLst/>
          </a:prstGeom>
          <a:ln>
            <a:noFill/>
          </a:ln>
          <a:effectLst>
            <a:outerShdw blurRad="50800" dist="38100" dir="2700000" algn="tl" rotWithShape="0">
              <a:prstClr val="black">
                <a:alpha val="40000"/>
              </a:prstClr>
            </a:outerShdw>
          </a:effectLst>
        </p:spPr>
        <p:txBody>
          <a:bodyPr vert="horz" wrap="square" lIns="0" tIns="0" rIns="0" bIns="0"/>
          <a:p>
            <a:pPr algn="l" rtl="0" eaLnBrk="0">
              <a:lnSpc>
                <a:spcPct val="93000"/>
              </a:lnSpc>
            </a:pPr>
            <a:endParaRPr lang="en-US" altLang="en-US" sz="100" dirty="0"/>
          </a:p>
          <a:p>
            <a:pPr marL="40005" algn="ctr" rtl="0" eaLnBrk="0">
              <a:lnSpc>
                <a:spcPct val="106000"/>
              </a:lnSpc>
            </a:pPr>
            <a:r>
              <a:rPr b="1" dirty="0">
                <a:ln w="12700" cap="rnd" cmpd="sng">
                  <a:noFill/>
                  <a:prstDash val="solid"/>
                  <a:miter lim="0"/>
                </a:ln>
                <a:solidFill>
                  <a:srgbClr val="D6AF6F"/>
                </a:solidFill>
                <a:latin typeface="微软雅黑" panose="020B0503020204020204" charset="-122"/>
                <a:ea typeface="微软雅黑" panose="020B0503020204020204" charset="-122"/>
                <a:cs typeface="微软雅黑" panose="020B0503020204020204" charset="-122"/>
                <a:sym typeface="+mn-ea"/>
              </a:rPr>
              <a:t>PRODUCT</a:t>
            </a:r>
            <a:r>
              <a:rPr lang="en-US" b="1" dirty="0">
                <a:ln w="12700" cap="rnd" cmpd="sng">
                  <a:noFill/>
                  <a:prstDash val="solid"/>
                  <a:miter lim="0"/>
                </a:ln>
                <a:solidFill>
                  <a:srgbClr val="D6AF6F"/>
                </a:solidFill>
                <a:latin typeface="微软雅黑" panose="020B0503020204020204" charset="-122"/>
                <a:ea typeface="微软雅黑" panose="020B0503020204020204" charset="-122"/>
                <a:cs typeface="微软雅黑" panose="020B0503020204020204" charset="-122"/>
                <a:sym typeface="+mn-ea"/>
              </a:rPr>
              <a:t>   </a:t>
            </a:r>
            <a:r>
              <a:rPr b="1" dirty="0">
                <a:ln w="12700" cap="rnd" cmpd="sng">
                  <a:noFill/>
                  <a:prstDash val="solid"/>
                  <a:miter lim="0"/>
                </a:ln>
                <a:solidFill>
                  <a:srgbClr val="D6AF6F"/>
                </a:solidFill>
                <a:latin typeface="微软雅黑" panose="020B0503020204020204" charset="-122"/>
                <a:ea typeface="微软雅黑" panose="020B0503020204020204" charset="-122"/>
                <a:cs typeface="微软雅黑" panose="020B0503020204020204" charset="-122"/>
                <a:sym typeface="+mn-ea"/>
              </a:rPr>
              <a:t>FEATURES</a:t>
            </a:r>
            <a:endParaRPr lang="zh-CN" altLang="en-US" b="1" spc="0" dirty="0">
              <a:ln w="12700" cap="rnd" cmpd="sng">
                <a:noFill/>
                <a:prstDash val="solid"/>
                <a:miter lim="0"/>
              </a:ln>
              <a:solidFill>
                <a:srgbClr val="D6AF6F"/>
              </a:solidFill>
              <a:latin typeface="微软雅黑" panose="020B0503020204020204" charset="-122"/>
              <a:ea typeface="微软雅黑" panose="020B0503020204020204" charset="-122"/>
              <a:cs typeface="微软雅黑" panose="020B0503020204020204" charset="-122"/>
            </a:endParaRPr>
          </a:p>
          <a:p>
            <a:pPr marL="40005" algn="ctr" rtl="0" eaLnBrk="0">
              <a:lnSpc>
                <a:spcPct val="106000"/>
              </a:lnSpc>
            </a:pPr>
            <a:endParaRPr lang="zh-CN" altLang="en-US" b="1" spc="0" dirty="0">
              <a:ln w="12700" cap="rnd" cmpd="sng">
                <a:noFill/>
                <a:prstDash val="solid"/>
                <a:miter lim="0"/>
              </a:ln>
              <a:solidFill>
                <a:srgbClr val="D6AF6F"/>
              </a:solidFill>
              <a:latin typeface="微软雅黑" panose="020B0503020204020204" charset="-122"/>
              <a:ea typeface="微软雅黑" panose="020B0503020204020204" charset="-122"/>
              <a:cs typeface="微软雅黑" panose="020B0503020204020204" charset="-122"/>
              <a:sym typeface="+mn-ea"/>
            </a:endParaRPr>
          </a:p>
        </p:txBody>
      </p:sp>
      <p:grpSp>
        <p:nvGrpSpPr>
          <p:cNvPr id="137" name="组合 136"/>
          <p:cNvGrpSpPr/>
          <p:nvPr/>
        </p:nvGrpSpPr>
        <p:grpSpPr>
          <a:xfrm>
            <a:off x="2975610" y="2198370"/>
            <a:ext cx="6579870" cy="3691890"/>
            <a:chOff x="10098" y="3538"/>
            <a:chExt cx="13012" cy="7532"/>
          </a:xfrm>
        </p:grpSpPr>
        <p:pic>
          <p:nvPicPr>
            <p:cNvPr id="135" name="Picture 13"/>
            <p:cNvPicPr>
              <a:picLocks noChangeAspect="1"/>
            </p:cNvPicPr>
            <p:nvPr>
              <p:custDataLst>
                <p:tags r:id="rId11"/>
              </p:custDataLst>
            </p:nvPr>
          </p:nvPicPr>
          <p:blipFill>
            <a:blip r:embed="rId12" cstate="print">
              <a:extLst>
                <a:ext uri="{28A0092B-C50C-407E-A947-70E740481C1C}">
                  <a14:useLocalDpi xmlns:a14="http://schemas.microsoft.com/office/drawing/2010/main" val="0"/>
                </a:ext>
              </a:extLst>
            </a:blip>
            <a:stretch>
              <a:fillRect/>
            </a:stretch>
          </p:blipFill>
          <p:spPr>
            <a:xfrm>
              <a:off x="10098" y="3538"/>
              <a:ext cx="13013" cy="7532"/>
            </a:xfrm>
            <a:prstGeom prst="rect">
              <a:avLst/>
            </a:prstGeom>
          </p:spPr>
        </p:pic>
        <p:pic>
          <p:nvPicPr>
            <p:cNvPr id="136" name="图片占位符 11" descr="C:\Users\Administrator\Desktop\下载.jpg下载"/>
            <p:cNvPicPr>
              <a:picLocks noGrp="1" noChangeAspect="1"/>
            </p:cNvPicPr>
            <p:nvPr>
              <p:custDataLst>
                <p:tags r:id="rId13"/>
              </p:custDataLst>
            </p:nvPr>
          </p:nvPicPr>
          <p:blipFill>
            <a:blip r:embed="rId14"/>
            <a:srcRect l="8092"/>
            <a:stretch>
              <a:fillRect/>
            </a:stretch>
          </p:blipFill>
          <p:spPr>
            <a:xfrm>
              <a:off x="11517" y="3784"/>
              <a:ext cx="10171" cy="6464"/>
            </a:xfrm>
            <a:custGeom>
              <a:avLst/>
              <a:gdLst>
                <a:gd name="connsiteX0" fmla="*/ 0 w 6380922"/>
                <a:gd name="connsiteY0" fmla="*/ 0 h 4027455"/>
                <a:gd name="connsiteX1" fmla="*/ 6380922 w 6380922"/>
                <a:gd name="connsiteY1" fmla="*/ 0 h 4027455"/>
                <a:gd name="connsiteX2" fmla="*/ 6380922 w 6380922"/>
                <a:gd name="connsiteY2" fmla="*/ 4027455 h 4027455"/>
                <a:gd name="connsiteX3" fmla="*/ 0 w 6380922"/>
                <a:gd name="connsiteY3" fmla="*/ 4027455 h 4027455"/>
              </a:gdLst>
              <a:ahLst/>
              <a:cxnLst>
                <a:cxn ang="0">
                  <a:pos x="connsiteX0" y="connsiteY0"/>
                </a:cxn>
                <a:cxn ang="0">
                  <a:pos x="connsiteX1" y="connsiteY1"/>
                </a:cxn>
                <a:cxn ang="0">
                  <a:pos x="connsiteX2" y="connsiteY2"/>
                </a:cxn>
                <a:cxn ang="0">
                  <a:pos x="connsiteX3" y="connsiteY3"/>
                </a:cxn>
              </a:cxnLst>
              <a:rect l="l" t="t" r="r" b="b"/>
              <a:pathLst>
                <a:path w="6380922" h="4027455">
                  <a:moveTo>
                    <a:pt x="0" y="0"/>
                  </a:moveTo>
                  <a:lnTo>
                    <a:pt x="6380922" y="0"/>
                  </a:lnTo>
                  <a:lnTo>
                    <a:pt x="6380922" y="4027455"/>
                  </a:lnTo>
                  <a:lnTo>
                    <a:pt x="0" y="4027455"/>
                  </a:lnTo>
                  <a:close/>
                </a:path>
              </a:pathLst>
            </a:custGeom>
            <a:pattFill prst="pct5">
              <a:fgClr>
                <a:srgbClr val="DB66A5"/>
              </a:fgClr>
              <a:bgClr>
                <a:schemeClr val="bg1"/>
              </a:bgClr>
            </a:pattFill>
          </p:spPr>
        </p:pic>
      </p:grpSp>
      <p:sp>
        <p:nvSpPr>
          <p:cNvPr id="259" name="任意多边形: 形状 258"/>
          <p:cNvSpPr/>
          <p:nvPr>
            <p:custDataLst>
              <p:tags r:id="rId15"/>
            </p:custDataLst>
          </p:nvPr>
        </p:nvSpPr>
        <p:spPr>
          <a:xfrm>
            <a:off x="899160" y="1512570"/>
            <a:ext cx="5102225" cy="4878070"/>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gradFill flip="none" rotWithShape="1">
            <a:gsLst>
              <a:gs pos="0">
                <a:srgbClr val="FDE497"/>
              </a:gs>
              <a:gs pos="48000">
                <a:srgbClr val="D8AF6E"/>
              </a:gs>
              <a:gs pos="100000">
                <a:schemeClr val="accent3">
                  <a:lumMod val="20000"/>
                  <a:lumOff val="80000"/>
                  <a:alpha val="31000"/>
                </a:schemeClr>
              </a:gs>
            </a:gsLst>
            <a:path path="circle">
              <a:fillToRect l="50000" t="-80000" r="50000" b="180000"/>
            </a:path>
            <a:tileRect/>
          </a:gradFill>
          <a:ln w="53975" cap="flat" cmpd="sng" algn="ctr">
            <a:solidFill>
              <a:srgbClr val="FEE498"/>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grpSp>
        <p:nvGrpSpPr>
          <p:cNvPr id="69" name="组合 68"/>
          <p:cNvGrpSpPr/>
          <p:nvPr/>
        </p:nvGrpSpPr>
        <p:grpSpPr>
          <a:xfrm rot="0">
            <a:off x="1153160" y="3602355"/>
            <a:ext cx="848360" cy="848360"/>
            <a:chOff x="1863" y="1527"/>
            <a:chExt cx="1336" cy="1336"/>
          </a:xfrm>
        </p:grpSpPr>
        <p:sp>
          <p:nvSpPr>
            <p:cNvPr id="35" name="Oval 19"/>
            <p:cNvSpPr/>
            <p:nvPr>
              <p:custDataLst>
                <p:tags r:id="rId16"/>
              </p:custDataLst>
            </p:nvPr>
          </p:nvSpPr>
          <p:spPr>
            <a:xfrm>
              <a:off x="1863" y="1527"/>
              <a:ext cx="1336" cy="1336"/>
            </a:xfrm>
            <a:prstGeom prst="ellipse">
              <a:avLst/>
            </a:prstGeom>
            <a:solidFill>
              <a:schemeClr val="bg1">
                <a:alpha val="60000"/>
              </a:schemeClr>
            </a:solidFill>
            <a:ln>
              <a:noFill/>
            </a:ln>
            <a:effectLst>
              <a:outerShdw blurRad="1143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37" name="Oval 20"/>
            <p:cNvSpPr/>
            <p:nvPr>
              <p:custDataLst>
                <p:tags r:id="rId17"/>
              </p:custDataLst>
            </p:nvPr>
          </p:nvSpPr>
          <p:spPr>
            <a:xfrm>
              <a:off x="2029" y="1693"/>
              <a:ext cx="1004" cy="1003"/>
            </a:xfrm>
            <a:prstGeom prst="ellipse">
              <a:avLst/>
            </a:prstGeom>
            <a:noFill/>
            <a:ln w="76200">
              <a:solidFill>
                <a:schemeClr val="bg1">
                  <a:lumMod val="95000"/>
                </a:schemeClr>
              </a:solidFill>
            </a:ln>
            <a:effectLst>
              <a:outerShdw blurRad="635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dirty="0">
                <a:ln>
                  <a:noFill/>
                </a:ln>
                <a:solidFill>
                  <a:srgbClr val="FFFFFF"/>
                </a:solidFill>
                <a:effectLst/>
                <a:uLnTx/>
                <a:uFillTx/>
                <a:latin typeface="+mn-ea"/>
                <a:cs typeface="Lato" panose="020F0502020204030203" pitchFamily="34" charset="0"/>
              </a:endParaRPr>
            </a:p>
          </p:txBody>
        </p:sp>
        <p:sp>
          <p:nvSpPr>
            <p:cNvPr id="47" name="Arc 21"/>
            <p:cNvSpPr/>
            <p:nvPr>
              <p:custDataLst>
                <p:tags r:id="rId18"/>
              </p:custDataLst>
            </p:nvPr>
          </p:nvSpPr>
          <p:spPr>
            <a:xfrm flipH="1">
              <a:off x="2029" y="1693"/>
              <a:ext cx="1004" cy="1003"/>
            </a:xfrm>
            <a:prstGeom prst="arc">
              <a:avLst>
                <a:gd name="adj1" fmla="val 19267418"/>
                <a:gd name="adj2" fmla="val 15798235"/>
              </a:avLst>
            </a:prstGeom>
            <a:noFill/>
            <a:ln w="76200" cap="rnd">
              <a:solidFill>
                <a:srgbClr val="D8B06F"/>
              </a:solidFill>
            </a:ln>
            <a:effectLst>
              <a:outerShdw blurRad="635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dirty="0">
                <a:ln>
                  <a:noFill/>
                </a:ln>
                <a:solidFill>
                  <a:srgbClr val="FFFFFF"/>
                </a:solidFill>
                <a:effectLst/>
                <a:uLnTx/>
                <a:uFillTx/>
                <a:latin typeface="+mn-ea"/>
                <a:cs typeface="Lato" panose="020F0502020204030203" pitchFamily="34" charset="0"/>
              </a:endParaRPr>
            </a:p>
          </p:txBody>
        </p:sp>
        <p:sp>
          <p:nvSpPr>
            <p:cNvPr id="51" name="Oval 22"/>
            <p:cNvSpPr/>
            <p:nvPr>
              <p:custDataLst>
                <p:tags r:id="rId19"/>
              </p:custDataLst>
            </p:nvPr>
          </p:nvSpPr>
          <p:spPr>
            <a:xfrm>
              <a:off x="2052" y="1725"/>
              <a:ext cx="234" cy="234"/>
            </a:xfrm>
            <a:prstGeom prst="ellipse">
              <a:avLst/>
            </a:prstGeom>
            <a:solidFill>
              <a:srgbClr val="DB66A5"/>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mn-ea"/>
              </a:endParaRPr>
            </a:p>
          </p:txBody>
        </p:sp>
        <p:sp>
          <p:nvSpPr>
            <p:cNvPr id="59" name="TextBox 23"/>
            <p:cNvSpPr txBox="1"/>
            <p:nvPr>
              <p:custDataLst>
                <p:tags r:id="rId20"/>
              </p:custDataLst>
            </p:nvPr>
          </p:nvSpPr>
          <p:spPr>
            <a:xfrm>
              <a:off x="2034" y="1979"/>
              <a:ext cx="999" cy="529"/>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spcBef>
                  <a:spcPts val="0"/>
                </a:spcBef>
                <a:spcAft>
                  <a:spcPts val="0"/>
                </a:spcAft>
                <a:buClrTx/>
                <a:buSzTx/>
                <a:buFontTx/>
                <a:buNone/>
                <a:defRPr/>
              </a:pPr>
              <a:r>
                <a:rPr lang="en-US" sz="1600" b="1" dirty="0">
                  <a:solidFill>
                    <a:schemeClr val="tx1">
                      <a:lumMod val="60000"/>
                      <a:lumOff val="40000"/>
                    </a:schemeClr>
                  </a:solidFill>
                  <a:latin typeface="微软雅黑" panose="020B0503020204020204" charset="-122"/>
                  <a:ea typeface="微软雅黑" panose="020B0503020204020204" charset="-122"/>
                  <a:cs typeface="Poppins SemiBold" pitchFamily="2" charset="77"/>
                </a:rPr>
                <a:t>02</a:t>
              </a:r>
              <a:endParaRPr kumimoji="0" lang="en-US" sz="1600" b="1" u="none" strike="noStrike" kern="1200" cap="none" normalizeH="0" baseline="0" noProof="0" dirty="0">
                <a:ln>
                  <a:noFill/>
                </a:ln>
                <a:solidFill>
                  <a:schemeClr val="tx1">
                    <a:lumMod val="60000"/>
                    <a:lumOff val="40000"/>
                  </a:schemeClr>
                </a:solidFill>
                <a:effectLst/>
                <a:uLnTx/>
                <a:uFillTx/>
                <a:latin typeface="微软雅黑" panose="020B0503020204020204" charset="-122"/>
                <a:ea typeface="微软雅黑" panose="020B0503020204020204" charset="-122"/>
                <a:cs typeface="Poppins SemiBold" pitchFamily="2" charset="77"/>
              </a:endParaRPr>
            </a:p>
          </p:txBody>
        </p:sp>
      </p:grpSp>
      <p:sp>
        <p:nvSpPr>
          <p:cNvPr id="60" name="TextBox 24"/>
          <p:cNvSpPr txBox="1"/>
          <p:nvPr>
            <p:custDataLst>
              <p:tags r:id="rId21"/>
            </p:custDataLst>
          </p:nvPr>
        </p:nvSpPr>
        <p:spPr>
          <a:xfrm>
            <a:off x="2016760" y="3618230"/>
            <a:ext cx="3816350" cy="650240"/>
          </a:xfrm>
          <a:prstGeom prst="rect">
            <a:avLst/>
          </a:prstGeom>
          <a:noFill/>
        </p:spPr>
        <p:txBody>
          <a:bodyPr wrap="square" rtlCol="0">
            <a:spAutoFit/>
          </a:bodyPr>
          <a:lstStyle/>
          <a:p>
            <a:pPr algn="just">
              <a:lnSpc>
                <a:spcPct val="130000"/>
              </a:lnSpc>
            </a:pPr>
            <a:r>
              <a:rPr lang="zh-CN" altLang="en-US" sz="1400">
                <a:solidFill>
                  <a:schemeClr val="tx1">
                    <a:lumMod val="75000"/>
                  </a:schemeClr>
                </a:solidFill>
                <a:latin typeface="微软雅黑" panose="020B0503020204020204" charset="-122"/>
                <a:ea typeface="微软雅黑" panose="020B0503020204020204" charset="-122"/>
                <a:cs typeface="思源黑体 CN Normal" panose="020B0400000000000000" pitchFamily="34" charset="-122"/>
                <a:sym typeface="+mn-ea"/>
              </a:rPr>
              <a:t>可个性化配置语音问答中的情绪和动作针对问答场景，打造丰富精准的表达能力。</a:t>
            </a:r>
            <a:endParaRPr lang="zh-CN" altLang="en-US" sz="1400" dirty="0">
              <a:solidFill>
                <a:schemeClr val="tx1">
                  <a:lumMod val="75000"/>
                </a:schemeClr>
              </a:solidFill>
              <a:latin typeface="微软雅黑" panose="020B0503020204020204" charset="-122"/>
              <a:ea typeface="微软雅黑" panose="020B0503020204020204" charset="-122"/>
              <a:cs typeface="思源黑体 CN Normal" panose="020B0400000000000000" pitchFamily="34" charset="-122"/>
              <a:sym typeface="+mn-ea"/>
            </a:endParaRPr>
          </a:p>
        </p:txBody>
      </p:sp>
      <p:sp>
        <p:nvSpPr>
          <p:cNvPr id="61" name="TextBox 25"/>
          <p:cNvSpPr txBox="1"/>
          <p:nvPr>
            <p:custDataLst>
              <p:tags r:id="rId22"/>
            </p:custDataLst>
          </p:nvPr>
        </p:nvSpPr>
        <p:spPr>
          <a:xfrm>
            <a:off x="1143635" y="3296285"/>
            <a:ext cx="2226310" cy="285115"/>
          </a:xfrm>
          <a:prstGeom prst="roundRect">
            <a:avLst/>
          </a:prstGeom>
          <a:solidFill>
            <a:srgbClr val="192537"/>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spc="300">
                <a:solidFill>
                  <a:schemeClr val="bg1"/>
                </a:solidFill>
                <a:latin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b="1">
                <a:ln w="19050">
                  <a:noFill/>
                </a:ln>
                <a:solidFill>
                  <a:schemeClr val="bg1"/>
                </a:solidFill>
                <a:latin typeface="微软雅黑" panose="020B0503020204020204" charset="-122"/>
                <a:ea typeface="微软雅黑" panose="020B0503020204020204" charset="-122"/>
                <a:sym typeface="+mn-lt"/>
              </a:rPr>
              <a:t>标签设置灵活</a:t>
            </a:r>
            <a:endParaRPr lang="zh-CN" altLang="en-US" sz="1600" b="1" dirty="0">
              <a:ln w="19050">
                <a:noFill/>
              </a:ln>
              <a:solidFill>
                <a:schemeClr val="bg1"/>
              </a:solidFill>
              <a:latin typeface="微软雅黑" panose="020B0503020204020204" charset="-122"/>
              <a:ea typeface="微软雅黑" panose="020B0503020204020204" charset="-122"/>
              <a:sym typeface="+mn-lt"/>
            </a:endParaRPr>
          </a:p>
        </p:txBody>
      </p:sp>
      <p:sp>
        <p:nvSpPr>
          <p:cNvPr id="62" name="任意多边形: 形状 258"/>
          <p:cNvSpPr/>
          <p:nvPr>
            <p:custDataLst>
              <p:tags r:id="rId23"/>
            </p:custDataLst>
          </p:nvPr>
        </p:nvSpPr>
        <p:spPr>
          <a:xfrm>
            <a:off x="6437630" y="1512570"/>
            <a:ext cx="5102225" cy="4878705"/>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gradFill flip="none" rotWithShape="1">
            <a:gsLst>
              <a:gs pos="0">
                <a:schemeClr val="bg1"/>
              </a:gs>
              <a:gs pos="48000">
                <a:srgbClr val="FDE397"/>
              </a:gs>
              <a:gs pos="100000">
                <a:schemeClr val="accent3">
                  <a:lumMod val="20000"/>
                  <a:lumOff val="80000"/>
                  <a:alpha val="31000"/>
                </a:schemeClr>
              </a:gs>
            </a:gsLst>
            <a:path path="circle">
              <a:fillToRect l="50000" t="-80000" r="50000" b="180000"/>
            </a:path>
            <a:tileRect/>
          </a:gradFill>
          <a:ln w="53975" cap="flat" cmpd="sng" algn="ctr">
            <a:solidFill>
              <a:srgbClr val="D7AF6E"/>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grpSp>
        <p:nvGrpSpPr>
          <p:cNvPr id="80" name="组合 79"/>
          <p:cNvGrpSpPr/>
          <p:nvPr/>
        </p:nvGrpSpPr>
        <p:grpSpPr>
          <a:xfrm rot="0">
            <a:off x="1153160" y="2372995"/>
            <a:ext cx="848360" cy="848360"/>
            <a:chOff x="1863" y="1527"/>
            <a:chExt cx="1336" cy="1336"/>
          </a:xfrm>
        </p:grpSpPr>
        <p:sp>
          <p:nvSpPr>
            <p:cNvPr id="81" name="Oval 19"/>
            <p:cNvSpPr/>
            <p:nvPr>
              <p:custDataLst>
                <p:tags r:id="rId24"/>
              </p:custDataLst>
            </p:nvPr>
          </p:nvSpPr>
          <p:spPr>
            <a:xfrm>
              <a:off x="1863" y="1527"/>
              <a:ext cx="1336" cy="1336"/>
            </a:xfrm>
            <a:prstGeom prst="ellipse">
              <a:avLst/>
            </a:prstGeom>
            <a:solidFill>
              <a:schemeClr val="bg1">
                <a:alpha val="60000"/>
              </a:schemeClr>
            </a:solidFill>
            <a:ln>
              <a:noFill/>
            </a:ln>
            <a:effectLst>
              <a:outerShdw blurRad="1143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82" name="Oval 20"/>
            <p:cNvSpPr/>
            <p:nvPr>
              <p:custDataLst>
                <p:tags r:id="rId25"/>
              </p:custDataLst>
            </p:nvPr>
          </p:nvSpPr>
          <p:spPr>
            <a:xfrm>
              <a:off x="2029" y="1693"/>
              <a:ext cx="1004" cy="1003"/>
            </a:xfrm>
            <a:prstGeom prst="ellipse">
              <a:avLst/>
            </a:prstGeom>
            <a:noFill/>
            <a:ln w="76200">
              <a:solidFill>
                <a:schemeClr val="bg1">
                  <a:lumMod val="95000"/>
                </a:schemeClr>
              </a:solidFill>
            </a:ln>
            <a:effectLst>
              <a:outerShdw blurRad="635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dirty="0">
                <a:ln>
                  <a:noFill/>
                </a:ln>
                <a:solidFill>
                  <a:srgbClr val="FFFFFF"/>
                </a:solidFill>
                <a:effectLst/>
                <a:uLnTx/>
                <a:uFillTx/>
                <a:latin typeface="+mn-ea"/>
                <a:cs typeface="Lato" panose="020F0502020204030203" pitchFamily="34" charset="0"/>
              </a:endParaRPr>
            </a:p>
          </p:txBody>
        </p:sp>
        <p:sp>
          <p:nvSpPr>
            <p:cNvPr id="83" name="Arc 21"/>
            <p:cNvSpPr/>
            <p:nvPr>
              <p:custDataLst>
                <p:tags r:id="rId26"/>
              </p:custDataLst>
            </p:nvPr>
          </p:nvSpPr>
          <p:spPr>
            <a:xfrm flipH="1">
              <a:off x="2029" y="1693"/>
              <a:ext cx="1004" cy="1003"/>
            </a:xfrm>
            <a:prstGeom prst="arc">
              <a:avLst>
                <a:gd name="adj1" fmla="val 19267418"/>
                <a:gd name="adj2" fmla="val 15798235"/>
              </a:avLst>
            </a:prstGeom>
            <a:noFill/>
            <a:ln w="76200" cap="rnd">
              <a:solidFill>
                <a:srgbClr val="D8B06E"/>
              </a:solidFill>
            </a:ln>
            <a:effectLst>
              <a:outerShdw blurRad="635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dirty="0">
                <a:ln>
                  <a:noFill/>
                </a:ln>
                <a:solidFill>
                  <a:srgbClr val="FFFFFF"/>
                </a:solidFill>
                <a:effectLst/>
                <a:uLnTx/>
                <a:uFillTx/>
                <a:latin typeface="+mn-ea"/>
                <a:cs typeface="Lato" panose="020F0502020204030203" pitchFamily="34" charset="0"/>
              </a:endParaRPr>
            </a:p>
          </p:txBody>
        </p:sp>
        <p:sp>
          <p:nvSpPr>
            <p:cNvPr id="84" name="Oval 22"/>
            <p:cNvSpPr/>
            <p:nvPr>
              <p:custDataLst>
                <p:tags r:id="rId27"/>
              </p:custDataLst>
            </p:nvPr>
          </p:nvSpPr>
          <p:spPr>
            <a:xfrm>
              <a:off x="2052" y="1725"/>
              <a:ext cx="234" cy="234"/>
            </a:xfrm>
            <a:prstGeom prst="ellipse">
              <a:avLst/>
            </a:prstGeom>
            <a:solidFill>
              <a:srgbClr val="DB66A5"/>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mn-ea"/>
              </a:endParaRPr>
            </a:p>
          </p:txBody>
        </p:sp>
        <p:sp>
          <p:nvSpPr>
            <p:cNvPr id="85" name="TextBox 23"/>
            <p:cNvSpPr txBox="1"/>
            <p:nvPr>
              <p:custDataLst>
                <p:tags r:id="rId28"/>
              </p:custDataLst>
            </p:nvPr>
          </p:nvSpPr>
          <p:spPr>
            <a:xfrm>
              <a:off x="2034" y="1979"/>
              <a:ext cx="999" cy="529"/>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spcBef>
                  <a:spcPts val="0"/>
                </a:spcBef>
                <a:spcAft>
                  <a:spcPts val="0"/>
                </a:spcAft>
                <a:buClrTx/>
                <a:buSzTx/>
                <a:buFontTx/>
                <a:buNone/>
                <a:defRPr/>
              </a:pPr>
              <a:r>
                <a:rPr lang="en-US" sz="1600" b="1" dirty="0">
                  <a:solidFill>
                    <a:schemeClr val="tx1">
                      <a:lumMod val="60000"/>
                      <a:lumOff val="40000"/>
                    </a:schemeClr>
                  </a:solidFill>
                  <a:latin typeface="微软雅黑" panose="020B0503020204020204" charset="-122"/>
                  <a:ea typeface="微软雅黑" panose="020B0503020204020204" charset="-122"/>
                  <a:cs typeface="Poppins SemiBold" pitchFamily="2" charset="77"/>
                </a:rPr>
                <a:t>01</a:t>
              </a:r>
              <a:endParaRPr kumimoji="0" lang="en-US" sz="1600" b="1" u="none" strike="noStrike" kern="1200" cap="none" normalizeH="0" baseline="0" noProof="0" dirty="0">
                <a:ln>
                  <a:noFill/>
                </a:ln>
                <a:solidFill>
                  <a:schemeClr val="tx1">
                    <a:lumMod val="60000"/>
                    <a:lumOff val="40000"/>
                  </a:schemeClr>
                </a:solidFill>
                <a:effectLst/>
                <a:uLnTx/>
                <a:uFillTx/>
                <a:latin typeface="微软雅黑" panose="020B0503020204020204" charset="-122"/>
                <a:ea typeface="微软雅黑" panose="020B0503020204020204" charset="-122"/>
                <a:cs typeface="Poppins SemiBold" pitchFamily="2" charset="77"/>
              </a:endParaRPr>
            </a:p>
          </p:txBody>
        </p:sp>
      </p:grpSp>
      <p:sp>
        <p:nvSpPr>
          <p:cNvPr id="86" name="TextBox 24"/>
          <p:cNvSpPr txBox="1"/>
          <p:nvPr>
            <p:custDataLst>
              <p:tags r:id="rId29"/>
            </p:custDataLst>
          </p:nvPr>
        </p:nvSpPr>
        <p:spPr>
          <a:xfrm>
            <a:off x="2016760" y="2063750"/>
            <a:ext cx="3816350" cy="1209675"/>
          </a:xfrm>
          <a:prstGeom prst="rect">
            <a:avLst/>
          </a:prstGeom>
          <a:noFill/>
        </p:spPr>
        <p:txBody>
          <a:bodyPr wrap="square" rtlCol="0">
            <a:spAutoFit/>
          </a:bodyPr>
          <a:lstStyle/>
          <a:p>
            <a:pPr algn="just">
              <a:lnSpc>
                <a:spcPct val="130000"/>
              </a:lnSpc>
            </a:pPr>
            <a:r>
              <a:rPr lang="zh-CN" altLang="en-US" sz="1400">
                <a:solidFill>
                  <a:schemeClr val="tx1">
                    <a:lumMod val="75000"/>
                  </a:schemeClr>
                </a:solidFill>
                <a:latin typeface="微软雅黑" panose="020B0503020204020204" charset="-122"/>
                <a:ea typeface="微软雅黑" panose="020B0503020204020204" charset="-122"/>
                <a:cs typeface="微软雅黑" panose="020B0503020204020204" charset="-122"/>
                <a:sym typeface="+mn-ea"/>
              </a:rPr>
              <a:t>3D虚拟人的外形和形象可以更加生动、专业全面地展示产品，使用户更加直观地了解产品，从而增加用户的购买欲望。线上线下品牌营销，24小时值守确保用户体验。</a:t>
            </a:r>
            <a:endParaRPr lang="zh-CN" altLang="en-US" sz="1400" dirty="0">
              <a:solidFill>
                <a:schemeClr val="tx1">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7" name="TextBox 25"/>
          <p:cNvSpPr txBox="1"/>
          <p:nvPr>
            <p:custDataLst>
              <p:tags r:id="rId30"/>
            </p:custDataLst>
          </p:nvPr>
        </p:nvSpPr>
        <p:spPr>
          <a:xfrm>
            <a:off x="1143635" y="1751965"/>
            <a:ext cx="2226310" cy="285115"/>
          </a:xfrm>
          <a:prstGeom prst="roundRect">
            <a:avLst/>
          </a:prstGeom>
          <a:solidFill>
            <a:srgbClr val="192537"/>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spc="300">
                <a:solidFill>
                  <a:schemeClr val="bg1"/>
                </a:solidFill>
                <a:latin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b="1">
                <a:ln w="19050">
                  <a:noFill/>
                </a:ln>
                <a:solidFill>
                  <a:schemeClr val="bg1"/>
                </a:solidFill>
                <a:latin typeface="微软雅黑" panose="020B0503020204020204" charset="-122"/>
                <a:ea typeface="微软雅黑" panose="020B0503020204020204" charset="-122"/>
                <a:sym typeface="+mn-lt"/>
              </a:rPr>
              <a:t>产品咨询</a:t>
            </a:r>
            <a:r>
              <a:rPr lang="zh-CN" altLang="en-US"/>
              <a:t> </a:t>
            </a:r>
            <a:endParaRPr lang="en-US" dirty="0"/>
          </a:p>
        </p:txBody>
      </p:sp>
      <p:grpSp>
        <p:nvGrpSpPr>
          <p:cNvPr id="92" name="组合 91"/>
          <p:cNvGrpSpPr/>
          <p:nvPr/>
        </p:nvGrpSpPr>
        <p:grpSpPr>
          <a:xfrm rot="0">
            <a:off x="1153160" y="5137150"/>
            <a:ext cx="848360" cy="848360"/>
            <a:chOff x="1863" y="1527"/>
            <a:chExt cx="1336" cy="1336"/>
          </a:xfrm>
        </p:grpSpPr>
        <p:sp>
          <p:nvSpPr>
            <p:cNvPr id="93" name="Oval 19"/>
            <p:cNvSpPr/>
            <p:nvPr>
              <p:custDataLst>
                <p:tags r:id="rId31"/>
              </p:custDataLst>
            </p:nvPr>
          </p:nvSpPr>
          <p:spPr>
            <a:xfrm>
              <a:off x="1863" y="1527"/>
              <a:ext cx="1336" cy="1336"/>
            </a:xfrm>
            <a:prstGeom prst="ellipse">
              <a:avLst/>
            </a:prstGeom>
            <a:solidFill>
              <a:schemeClr val="bg1">
                <a:alpha val="60000"/>
              </a:schemeClr>
            </a:solidFill>
            <a:ln>
              <a:noFill/>
            </a:ln>
            <a:effectLst>
              <a:outerShdw blurRad="1143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94" name="Oval 20"/>
            <p:cNvSpPr/>
            <p:nvPr>
              <p:custDataLst>
                <p:tags r:id="rId32"/>
              </p:custDataLst>
            </p:nvPr>
          </p:nvSpPr>
          <p:spPr>
            <a:xfrm>
              <a:off x="2029" y="1693"/>
              <a:ext cx="1004" cy="1003"/>
            </a:xfrm>
            <a:prstGeom prst="ellipse">
              <a:avLst/>
            </a:prstGeom>
            <a:noFill/>
            <a:ln w="76200">
              <a:solidFill>
                <a:schemeClr val="bg1">
                  <a:lumMod val="95000"/>
                </a:schemeClr>
              </a:solidFill>
            </a:ln>
            <a:effectLst>
              <a:outerShdw blurRad="635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dirty="0">
                <a:ln>
                  <a:noFill/>
                </a:ln>
                <a:solidFill>
                  <a:srgbClr val="FFFFFF"/>
                </a:solidFill>
                <a:effectLst/>
                <a:uLnTx/>
                <a:uFillTx/>
                <a:latin typeface="+mn-ea"/>
                <a:cs typeface="Lato" panose="020F0502020204030203" pitchFamily="34" charset="0"/>
              </a:endParaRPr>
            </a:p>
          </p:txBody>
        </p:sp>
        <p:sp>
          <p:nvSpPr>
            <p:cNvPr id="95" name="Arc 21"/>
            <p:cNvSpPr/>
            <p:nvPr>
              <p:custDataLst>
                <p:tags r:id="rId33"/>
              </p:custDataLst>
            </p:nvPr>
          </p:nvSpPr>
          <p:spPr>
            <a:xfrm flipH="1">
              <a:off x="2029" y="1693"/>
              <a:ext cx="1004" cy="1003"/>
            </a:xfrm>
            <a:prstGeom prst="arc">
              <a:avLst>
                <a:gd name="adj1" fmla="val 19267418"/>
                <a:gd name="adj2" fmla="val 15798235"/>
              </a:avLst>
            </a:prstGeom>
            <a:noFill/>
            <a:ln w="76200" cap="rnd">
              <a:solidFill>
                <a:srgbClr val="D9B170"/>
              </a:solidFill>
            </a:ln>
            <a:effectLst>
              <a:outerShdw blurRad="635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dirty="0">
                <a:ln>
                  <a:noFill/>
                </a:ln>
                <a:solidFill>
                  <a:srgbClr val="FFFFFF"/>
                </a:solidFill>
                <a:effectLst/>
                <a:uLnTx/>
                <a:uFillTx/>
                <a:latin typeface="+mn-ea"/>
                <a:cs typeface="Lato" panose="020F0502020204030203" pitchFamily="34" charset="0"/>
              </a:endParaRPr>
            </a:p>
          </p:txBody>
        </p:sp>
        <p:sp>
          <p:nvSpPr>
            <p:cNvPr id="96" name="Oval 22"/>
            <p:cNvSpPr/>
            <p:nvPr>
              <p:custDataLst>
                <p:tags r:id="rId34"/>
              </p:custDataLst>
            </p:nvPr>
          </p:nvSpPr>
          <p:spPr>
            <a:xfrm>
              <a:off x="2052" y="1725"/>
              <a:ext cx="234" cy="234"/>
            </a:xfrm>
            <a:prstGeom prst="ellipse">
              <a:avLst/>
            </a:prstGeom>
            <a:solidFill>
              <a:srgbClr val="DB66A5"/>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mn-ea"/>
              </a:endParaRPr>
            </a:p>
          </p:txBody>
        </p:sp>
        <p:sp>
          <p:nvSpPr>
            <p:cNvPr id="97" name="TextBox 23"/>
            <p:cNvSpPr txBox="1"/>
            <p:nvPr>
              <p:custDataLst>
                <p:tags r:id="rId35"/>
              </p:custDataLst>
            </p:nvPr>
          </p:nvSpPr>
          <p:spPr>
            <a:xfrm>
              <a:off x="2034" y="1979"/>
              <a:ext cx="999" cy="529"/>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spcBef>
                  <a:spcPts val="0"/>
                </a:spcBef>
                <a:spcAft>
                  <a:spcPts val="0"/>
                </a:spcAft>
                <a:buClrTx/>
                <a:buSzTx/>
                <a:buFontTx/>
                <a:buNone/>
                <a:defRPr/>
              </a:pPr>
              <a:r>
                <a:rPr lang="en-US" sz="1600" b="1" dirty="0">
                  <a:solidFill>
                    <a:schemeClr val="tx1">
                      <a:lumMod val="60000"/>
                      <a:lumOff val="40000"/>
                    </a:schemeClr>
                  </a:solidFill>
                  <a:latin typeface="微软雅黑" panose="020B0503020204020204" charset="-122"/>
                  <a:ea typeface="微软雅黑" panose="020B0503020204020204" charset="-122"/>
                  <a:cs typeface="Poppins SemiBold" pitchFamily="2" charset="77"/>
                </a:rPr>
                <a:t>03</a:t>
              </a:r>
              <a:endParaRPr kumimoji="0" lang="en-US" sz="1600" b="1" u="none" strike="noStrike" kern="1200" cap="none" normalizeH="0" baseline="0" noProof="0" dirty="0">
                <a:ln>
                  <a:noFill/>
                </a:ln>
                <a:solidFill>
                  <a:schemeClr val="tx1">
                    <a:lumMod val="60000"/>
                    <a:lumOff val="40000"/>
                  </a:schemeClr>
                </a:solidFill>
                <a:effectLst/>
                <a:uLnTx/>
                <a:uFillTx/>
                <a:latin typeface="微软雅黑" panose="020B0503020204020204" charset="-122"/>
                <a:ea typeface="微软雅黑" panose="020B0503020204020204" charset="-122"/>
                <a:cs typeface="Poppins SemiBold" pitchFamily="2" charset="77"/>
              </a:endParaRPr>
            </a:p>
          </p:txBody>
        </p:sp>
      </p:grpSp>
      <p:sp>
        <p:nvSpPr>
          <p:cNvPr id="98" name="TextBox 24"/>
          <p:cNvSpPr txBox="1"/>
          <p:nvPr>
            <p:custDataLst>
              <p:tags r:id="rId36"/>
            </p:custDataLst>
          </p:nvPr>
        </p:nvSpPr>
        <p:spPr>
          <a:xfrm>
            <a:off x="2016760" y="4939665"/>
            <a:ext cx="3816350" cy="1209675"/>
          </a:xfrm>
          <a:prstGeom prst="rect">
            <a:avLst/>
          </a:prstGeom>
          <a:noFill/>
        </p:spPr>
        <p:txBody>
          <a:bodyPr wrap="square" rtlCol="0">
            <a:spAutoFit/>
          </a:bodyPr>
          <a:lstStyle/>
          <a:p>
            <a:pPr algn="just">
              <a:lnSpc>
                <a:spcPct val="130000"/>
              </a:lnSpc>
            </a:pPr>
            <a:r>
              <a:rPr lang="zh-CN" altLang="en-US" sz="1400">
                <a:solidFill>
                  <a:schemeClr val="tx1">
                    <a:lumMod val="75000"/>
                  </a:schemeClr>
                </a:solidFill>
                <a:latin typeface="微软雅黑" panose="020B0503020204020204" charset="-122"/>
                <a:ea typeface="微软雅黑" panose="020B0503020204020204" charset="-122"/>
                <a:cs typeface="思源黑体 CN Normal" panose="020B0400000000000000" pitchFamily="34" charset="-122"/>
                <a:sym typeface="+mn-ea"/>
              </a:rPr>
              <a:t>当顾客有需求时，进行订单处理，给出优势购买方案。处理客诉，并进行退换货服务，并可以定制质量问题处理准测。增强客户购物沉浸式体验。提高客单量。</a:t>
            </a:r>
            <a:endParaRPr lang="zh-CN" altLang="en-US" sz="1400" dirty="0">
              <a:solidFill>
                <a:schemeClr val="tx1">
                  <a:lumMod val="75000"/>
                </a:schemeClr>
              </a:solidFill>
              <a:latin typeface="微软雅黑" panose="020B0503020204020204" charset="-122"/>
              <a:ea typeface="微软雅黑" panose="020B0503020204020204" charset="-122"/>
              <a:cs typeface="思源黑体 CN Normal" panose="020B0400000000000000" pitchFamily="34" charset="-122"/>
              <a:sym typeface="+mn-ea"/>
            </a:endParaRPr>
          </a:p>
        </p:txBody>
      </p:sp>
      <p:sp>
        <p:nvSpPr>
          <p:cNvPr id="99" name="TextBox 25"/>
          <p:cNvSpPr txBox="1"/>
          <p:nvPr>
            <p:custDataLst>
              <p:tags r:id="rId37"/>
            </p:custDataLst>
          </p:nvPr>
        </p:nvSpPr>
        <p:spPr>
          <a:xfrm>
            <a:off x="1143635" y="4668520"/>
            <a:ext cx="2226310" cy="285115"/>
          </a:xfrm>
          <a:prstGeom prst="roundRect">
            <a:avLst/>
          </a:prstGeom>
          <a:solidFill>
            <a:srgbClr val="192537"/>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spc="300">
                <a:solidFill>
                  <a:schemeClr val="bg1"/>
                </a:solidFill>
                <a:latin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b="1">
                <a:ln w="19050">
                  <a:noFill/>
                </a:ln>
                <a:solidFill>
                  <a:schemeClr val="bg1"/>
                </a:solidFill>
                <a:latin typeface="微软雅黑" panose="020B0503020204020204" charset="-122"/>
                <a:ea typeface="微软雅黑" panose="020B0503020204020204" charset="-122"/>
                <a:sym typeface="+mn-lt"/>
              </a:rPr>
              <a:t>产品售后</a:t>
            </a:r>
            <a:r>
              <a:rPr lang="zh-CN" altLang="en-US"/>
              <a:t> </a:t>
            </a:r>
            <a:endParaRPr lang="en-US" dirty="0"/>
          </a:p>
        </p:txBody>
      </p:sp>
      <p:sp>
        <p:nvSpPr>
          <p:cNvPr id="103" name="Oval 19"/>
          <p:cNvSpPr/>
          <p:nvPr>
            <p:custDataLst>
              <p:tags r:id="rId38"/>
            </p:custDataLst>
          </p:nvPr>
        </p:nvSpPr>
        <p:spPr>
          <a:xfrm>
            <a:off x="6762115" y="3358515"/>
            <a:ext cx="848360" cy="848360"/>
          </a:xfrm>
          <a:prstGeom prst="ellipse">
            <a:avLst/>
          </a:prstGeom>
          <a:solidFill>
            <a:schemeClr val="bg1">
              <a:alpha val="60000"/>
            </a:schemeClr>
          </a:solidFill>
          <a:ln>
            <a:noFill/>
          </a:ln>
          <a:effectLst>
            <a:outerShdw blurRad="1143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04" name="Oval 20"/>
          <p:cNvSpPr/>
          <p:nvPr>
            <p:custDataLst>
              <p:tags r:id="rId39"/>
            </p:custDataLst>
          </p:nvPr>
        </p:nvSpPr>
        <p:spPr>
          <a:xfrm>
            <a:off x="6867525" y="3463925"/>
            <a:ext cx="637540" cy="636905"/>
          </a:xfrm>
          <a:prstGeom prst="ellipse">
            <a:avLst/>
          </a:prstGeom>
          <a:noFill/>
          <a:ln w="76200">
            <a:solidFill>
              <a:schemeClr val="bg1">
                <a:lumMod val="95000"/>
              </a:schemeClr>
            </a:solidFill>
          </a:ln>
          <a:effectLst>
            <a:outerShdw blurRad="635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dirty="0">
              <a:ln>
                <a:noFill/>
              </a:ln>
              <a:solidFill>
                <a:srgbClr val="FFFFFF"/>
              </a:solidFill>
              <a:effectLst/>
              <a:uLnTx/>
              <a:uFillTx/>
              <a:latin typeface="+mn-ea"/>
              <a:cs typeface="Lato" panose="020F0502020204030203" pitchFamily="34" charset="0"/>
            </a:endParaRPr>
          </a:p>
        </p:txBody>
      </p:sp>
      <p:sp>
        <p:nvSpPr>
          <p:cNvPr id="105" name="Arc 21"/>
          <p:cNvSpPr/>
          <p:nvPr>
            <p:custDataLst>
              <p:tags r:id="rId40"/>
            </p:custDataLst>
          </p:nvPr>
        </p:nvSpPr>
        <p:spPr>
          <a:xfrm flipH="1">
            <a:off x="6867525" y="3463925"/>
            <a:ext cx="637540" cy="636905"/>
          </a:xfrm>
          <a:prstGeom prst="arc">
            <a:avLst>
              <a:gd name="adj1" fmla="val 19267418"/>
              <a:gd name="adj2" fmla="val 15798235"/>
            </a:avLst>
          </a:prstGeom>
          <a:noFill/>
          <a:ln w="76200" cap="rnd">
            <a:solidFill>
              <a:srgbClr val="D7AF6E"/>
            </a:solidFill>
          </a:ln>
          <a:effectLst>
            <a:outerShdw blurRad="635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dirty="0">
              <a:ln>
                <a:noFill/>
              </a:ln>
              <a:solidFill>
                <a:srgbClr val="FFFFFF"/>
              </a:solidFill>
              <a:effectLst/>
              <a:uLnTx/>
              <a:uFillTx/>
              <a:latin typeface="+mn-ea"/>
              <a:cs typeface="Lato" panose="020F0502020204030203" pitchFamily="34" charset="0"/>
            </a:endParaRPr>
          </a:p>
        </p:txBody>
      </p:sp>
      <p:sp>
        <p:nvSpPr>
          <p:cNvPr id="106" name="Oval 22"/>
          <p:cNvSpPr/>
          <p:nvPr>
            <p:custDataLst>
              <p:tags r:id="rId41"/>
            </p:custDataLst>
          </p:nvPr>
        </p:nvSpPr>
        <p:spPr>
          <a:xfrm>
            <a:off x="6882130" y="3484245"/>
            <a:ext cx="148590" cy="148590"/>
          </a:xfrm>
          <a:prstGeom prst="ellipse">
            <a:avLst/>
          </a:prstGeom>
          <a:solidFill>
            <a:srgbClr val="DB66A5"/>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mn-ea"/>
            </a:endParaRPr>
          </a:p>
        </p:txBody>
      </p:sp>
      <p:sp>
        <p:nvSpPr>
          <p:cNvPr id="107" name="TextBox 23"/>
          <p:cNvSpPr txBox="1"/>
          <p:nvPr>
            <p:custDataLst>
              <p:tags r:id="rId42"/>
            </p:custDataLst>
          </p:nvPr>
        </p:nvSpPr>
        <p:spPr>
          <a:xfrm>
            <a:off x="6870700" y="3645535"/>
            <a:ext cx="634365" cy="335915"/>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spcBef>
                <a:spcPts val="0"/>
              </a:spcBef>
              <a:spcAft>
                <a:spcPts val="0"/>
              </a:spcAft>
              <a:buClrTx/>
              <a:buSzTx/>
              <a:buFontTx/>
              <a:buNone/>
              <a:defRPr/>
            </a:pPr>
            <a:r>
              <a:rPr lang="en-US" sz="1600" b="1" dirty="0">
                <a:solidFill>
                  <a:schemeClr val="tx1">
                    <a:lumMod val="60000"/>
                    <a:lumOff val="40000"/>
                  </a:schemeClr>
                </a:solidFill>
                <a:latin typeface="微软雅黑" panose="020B0503020204020204" charset="-122"/>
                <a:ea typeface="微软雅黑" panose="020B0503020204020204" charset="-122"/>
                <a:cs typeface="Poppins SemiBold" pitchFamily="2" charset="77"/>
              </a:rPr>
              <a:t>05</a:t>
            </a:r>
            <a:endParaRPr kumimoji="0" lang="en-US" sz="1600" b="1" u="none" strike="noStrike" kern="1200" cap="none" normalizeH="0" baseline="0" noProof="0" dirty="0">
              <a:ln>
                <a:noFill/>
              </a:ln>
              <a:solidFill>
                <a:schemeClr val="tx1">
                  <a:lumMod val="60000"/>
                  <a:lumOff val="40000"/>
                </a:schemeClr>
              </a:solidFill>
              <a:effectLst/>
              <a:uLnTx/>
              <a:uFillTx/>
              <a:latin typeface="微软雅黑" panose="020B0503020204020204" charset="-122"/>
              <a:ea typeface="微软雅黑" panose="020B0503020204020204" charset="-122"/>
              <a:cs typeface="Poppins SemiBold" pitchFamily="2" charset="77"/>
            </a:endParaRPr>
          </a:p>
        </p:txBody>
      </p:sp>
      <p:sp>
        <p:nvSpPr>
          <p:cNvPr id="108" name="TextBox 24"/>
          <p:cNvSpPr txBox="1"/>
          <p:nvPr>
            <p:custDataLst>
              <p:tags r:id="rId43"/>
            </p:custDataLst>
          </p:nvPr>
        </p:nvSpPr>
        <p:spPr>
          <a:xfrm>
            <a:off x="7625715" y="3374390"/>
            <a:ext cx="3816350" cy="929640"/>
          </a:xfrm>
          <a:prstGeom prst="rect">
            <a:avLst/>
          </a:prstGeom>
          <a:noFill/>
        </p:spPr>
        <p:txBody>
          <a:bodyPr wrap="square" rtlCol="0">
            <a:spAutoFit/>
          </a:bodyPr>
          <a:lstStyle/>
          <a:p>
            <a:pPr algn="just">
              <a:lnSpc>
                <a:spcPct val="130000"/>
              </a:lnSpc>
            </a:pPr>
            <a:r>
              <a:rPr lang="zh-CN" altLang="en-US" sz="1400">
                <a:solidFill>
                  <a:schemeClr val="tx1">
                    <a:lumMod val="75000"/>
                  </a:schemeClr>
                </a:solidFill>
                <a:latin typeface="微软雅黑" panose="020B0503020204020204" charset="-122"/>
                <a:ea typeface="微软雅黑" panose="020B0503020204020204" charset="-122"/>
                <a:cs typeface="思源黑体 CN Normal" panose="020B0400000000000000" pitchFamily="34" charset="-122"/>
                <a:sym typeface="+mn-ea"/>
              </a:rPr>
              <a:t>利用三维动画、人机交互红外感应处理、大屏幕显示、投影仪背面投影技术，为不同的客户定制不同的显示方式。</a:t>
            </a:r>
            <a:endParaRPr lang="zh-CN" altLang="en-US" sz="1400" dirty="0">
              <a:solidFill>
                <a:schemeClr val="tx1">
                  <a:lumMod val="75000"/>
                </a:schemeClr>
              </a:solidFill>
              <a:latin typeface="微软雅黑" panose="020B0503020204020204" charset="-122"/>
              <a:ea typeface="微软雅黑" panose="020B0503020204020204" charset="-122"/>
              <a:cs typeface="思源黑体 CN Normal" panose="020B0400000000000000" pitchFamily="34" charset="-122"/>
              <a:sym typeface="+mn-ea"/>
            </a:endParaRPr>
          </a:p>
        </p:txBody>
      </p:sp>
      <p:sp>
        <p:nvSpPr>
          <p:cNvPr id="109" name="TextBox 25"/>
          <p:cNvSpPr txBox="1"/>
          <p:nvPr>
            <p:custDataLst>
              <p:tags r:id="rId44"/>
            </p:custDataLst>
          </p:nvPr>
        </p:nvSpPr>
        <p:spPr>
          <a:xfrm>
            <a:off x="6752590" y="3052445"/>
            <a:ext cx="2226310" cy="285115"/>
          </a:xfrm>
          <a:prstGeom prst="roundRect">
            <a:avLst/>
          </a:prstGeom>
          <a:solidFill>
            <a:srgbClr val="192537"/>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spc="300">
                <a:solidFill>
                  <a:schemeClr val="bg1"/>
                </a:solidFill>
                <a:latin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b="1">
                <a:ln w="19050">
                  <a:noFill/>
                </a:ln>
                <a:solidFill>
                  <a:schemeClr val="bg1"/>
                </a:solidFill>
                <a:latin typeface="微软雅黑" panose="020B0503020204020204" charset="-122"/>
                <a:ea typeface="微软雅黑" panose="020B0503020204020204" charset="-122"/>
                <a:sym typeface="+mn-lt"/>
              </a:rPr>
              <a:t>产品展示</a:t>
            </a:r>
            <a:endParaRPr lang="zh-CN" altLang="en-US" sz="1600" b="1" dirty="0">
              <a:ln w="19050">
                <a:noFill/>
              </a:ln>
              <a:solidFill>
                <a:schemeClr val="bg1"/>
              </a:solidFill>
              <a:latin typeface="微软雅黑" panose="020B0503020204020204" charset="-122"/>
              <a:ea typeface="微软雅黑" panose="020B0503020204020204" charset="-122"/>
              <a:sym typeface="+mn-lt"/>
            </a:endParaRPr>
          </a:p>
        </p:txBody>
      </p:sp>
      <p:grpSp>
        <p:nvGrpSpPr>
          <p:cNvPr id="112" name="组合 111"/>
          <p:cNvGrpSpPr/>
          <p:nvPr/>
        </p:nvGrpSpPr>
        <p:grpSpPr>
          <a:xfrm rot="0">
            <a:off x="6762115" y="2118995"/>
            <a:ext cx="848360" cy="848360"/>
            <a:chOff x="1863" y="1527"/>
            <a:chExt cx="1336" cy="1336"/>
          </a:xfrm>
        </p:grpSpPr>
        <p:sp>
          <p:nvSpPr>
            <p:cNvPr id="113" name="Oval 19"/>
            <p:cNvSpPr/>
            <p:nvPr>
              <p:custDataLst>
                <p:tags r:id="rId45"/>
              </p:custDataLst>
            </p:nvPr>
          </p:nvSpPr>
          <p:spPr>
            <a:xfrm>
              <a:off x="1863" y="1527"/>
              <a:ext cx="1336" cy="1336"/>
            </a:xfrm>
            <a:prstGeom prst="ellipse">
              <a:avLst/>
            </a:prstGeom>
            <a:solidFill>
              <a:schemeClr val="bg1">
                <a:alpha val="60000"/>
              </a:schemeClr>
            </a:solidFill>
            <a:ln>
              <a:noFill/>
            </a:ln>
            <a:effectLst>
              <a:outerShdw blurRad="1143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14" name="Oval 20"/>
            <p:cNvSpPr/>
            <p:nvPr>
              <p:custDataLst>
                <p:tags r:id="rId46"/>
              </p:custDataLst>
            </p:nvPr>
          </p:nvSpPr>
          <p:spPr>
            <a:xfrm>
              <a:off x="2029" y="1693"/>
              <a:ext cx="1004" cy="1003"/>
            </a:xfrm>
            <a:prstGeom prst="ellipse">
              <a:avLst/>
            </a:prstGeom>
            <a:noFill/>
            <a:ln w="76200">
              <a:solidFill>
                <a:schemeClr val="bg1">
                  <a:lumMod val="95000"/>
                </a:schemeClr>
              </a:solidFill>
            </a:ln>
            <a:effectLst>
              <a:outerShdw blurRad="635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dirty="0">
                <a:ln>
                  <a:noFill/>
                </a:ln>
                <a:solidFill>
                  <a:srgbClr val="FFFFFF"/>
                </a:solidFill>
                <a:effectLst/>
                <a:uLnTx/>
                <a:uFillTx/>
                <a:latin typeface="+mn-ea"/>
                <a:cs typeface="Lato" panose="020F0502020204030203" pitchFamily="34" charset="0"/>
              </a:endParaRPr>
            </a:p>
          </p:txBody>
        </p:sp>
        <p:sp>
          <p:nvSpPr>
            <p:cNvPr id="115" name="Arc 21"/>
            <p:cNvSpPr/>
            <p:nvPr>
              <p:custDataLst>
                <p:tags r:id="rId47"/>
              </p:custDataLst>
            </p:nvPr>
          </p:nvSpPr>
          <p:spPr>
            <a:xfrm flipH="1">
              <a:off x="2029" y="1693"/>
              <a:ext cx="1004" cy="1003"/>
            </a:xfrm>
            <a:prstGeom prst="arc">
              <a:avLst>
                <a:gd name="adj1" fmla="val 19267418"/>
                <a:gd name="adj2" fmla="val 15798235"/>
              </a:avLst>
            </a:prstGeom>
            <a:noFill/>
            <a:ln w="76200" cap="rnd">
              <a:solidFill>
                <a:srgbClr val="D7AF6E"/>
              </a:solidFill>
            </a:ln>
            <a:effectLst>
              <a:outerShdw blurRad="635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dirty="0">
                <a:ln>
                  <a:noFill/>
                </a:ln>
                <a:solidFill>
                  <a:srgbClr val="FFFFFF"/>
                </a:solidFill>
                <a:effectLst/>
                <a:uLnTx/>
                <a:uFillTx/>
                <a:latin typeface="+mn-ea"/>
                <a:cs typeface="Lato" panose="020F0502020204030203" pitchFamily="34" charset="0"/>
              </a:endParaRPr>
            </a:p>
          </p:txBody>
        </p:sp>
        <p:sp>
          <p:nvSpPr>
            <p:cNvPr id="116" name="Oval 22"/>
            <p:cNvSpPr/>
            <p:nvPr>
              <p:custDataLst>
                <p:tags r:id="rId48"/>
              </p:custDataLst>
            </p:nvPr>
          </p:nvSpPr>
          <p:spPr>
            <a:xfrm>
              <a:off x="2052" y="1725"/>
              <a:ext cx="234" cy="234"/>
            </a:xfrm>
            <a:prstGeom prst="ellipse">
              <a:avLst/>
            </a:prstGeom>
            <a:solidFill>
              <a:srgbClr val="DB66A5"/>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mn-ea"/>
              </a:endParaRPr>
            </a:p>
          </p:txBody>
        </p:sp>
        <p:sp>
          <p:nvSpPr>
            <p:cNvPr id="117" name="TextBox 23"/>
            <p:cNvSpPr txBox="1"/>
            <p:nvPr>
              <p:custDataLst>
                <p:tags r:id="rId49"/>
              </p:custDataLst>
            </p:nvPr>
          </p:nvSpPr>
          <p:spPr>
            <a:xfrm>
              <a:off x="2034" y="1979"/>
              <a:ext cx="999" cy="529"/>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spcBef>
                  <a:spcPts val="0"/>
                </a:spcBef>
                <a:spcAft>
                  <a:spcPts val="0"/>
                </a:spcAft>
                <a:buClrTx/>
                <a:buSzTx/>
                <a:buFontTx/>
                <a:buNone/>
                <a:defRPr/>
              </a:pPr>
              <a:r>
                <a:rPr lang="en-US" sz="1600" b="1" dirty="0">
                  <a:solidFill>
                    <a:schemeClr val="tx1">
                      <a:lumMod val="60000"/>
                      <a:lumOff val="40000"/>
                    </a:schemeClr>
                  </a:solidFill>
                  <a:latin typeface="微软雅黑" panose="020B0503020204020204" charset="-122"/>
                  <a:ea typeface="微软雅黑" panose="020B0503020204020204" charset="-122"/>
                  <a:cs typeface="Poppins SemiBold" pitchFamily="2" charset="77"/>
                </a:rPr>
                <a:t>04</a:t>
              </a:r>
              <a:endParaRPr kumimoji="0" lang="en-US" sz="1600" b="1" u="none" strike="noStrike" kern="1200" cap="none" normalizeH="0" baseline="0" noProof="0" dirty="0">
                <a:ln>
                  <a:noFill/>
                </a:ln>
                <a:solidFill>
                  <a:schemeClr val="tx1">
                    <a:lumMod val="60000"/>
                    <a:lumOff val="40000"/>
                  </a:schemeClr>
                </a:solidFill>
                <a:effectLst/>
                <a:uLnTx/>
                <a:uFillTx/>
                <a:latin typeface="微软雅黑" panose="020B0503020204020204" charset="-122"/>
                <a:ea typeface="微软雅黑" panose="020B0503020204020204" charset="-122"/>
                <a:cs typeface="Poppins SemiBold" pitchFamily="2" charset="77"/>
              </a:endParaRPr>
            </a:p>
          </p:txBody>
        </p:sp>
      </p:grpSp>
      <p:sp>
        <p:nvSpPr>
          <p:cNvPr id="118" name="TextBox 24"/>
          <p:cNvSpPr txBox="1"/>
          <p:nvPr>
            <p:custDataLst>
              <p:tags r:id="rId50"/>
            </p:custDataLst>
          </p:nvPr>
        </p:nvSpPr>
        <p:spPr>
          <a:xfrm>
            <a:off x="7625715" y="2002790"/>
            <a:ext cx="3816350" cy="929640"/>
          </a:xfrm>
          <a:prstGeom prst="rect">
            <a:avLst/>
          </a:prstGeom>
          <a:noFill/>
        </p:spPr>
        <p:txBody>
          <a:bodyPr wrap="square" rtlCol="0">
            <a:spAutoFit/>
          </a:bodyPr>
          <a:lstStyle/>
          <a:p>
            <a:pPr algn="just">
              <a:lnSpc>
                <a:spcPct val="130000"/>
              </a:lnSpc>
            </a:pPr>
            <a:r>
              <a:rPr lang="zh-CN" altLang="en-US" sz="1400">
                <a:solidFill>
                  <a:schemeClr val="tx1">
                    <a:lumMod val="75000"/>
                  </a:schemeClr>
                </a:solidFill>
                <a:latin typeface="微软雅黑" panose="020B0503020204020204" charset="-122"/>
                <a:ea typeface="微软雅黑" panose="020B0503020204020204" charset="-122"/>
                <a:cs typeface="微软雅黑" panose="020B0503020204020204" charset="-122"/>
                <a:sym typeface="+mn-ea"/>
              </a:rPr>
              <a:t>3D虚拟讲解员储存内容丰富，只需要将内容植入系统中，就能实现惟妙惟肖的讲解，还有互动功能，深受大众青睐。</a:t>
            </a:r>
            <a:endParaRPr lang="zh-CN" altLang="en-US" sz="1400" dirty="0">
              <a:solidFill>
                <a:schemeClr val="tx1">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19" name="TextBox 25"/>
          <p:cNvSpPr txBox="1"/>
          <p:nvPr>
            <p:custDataLst>
              <p:tags r:id="rId51"/>
            </p:custDataLst>
          </p:nvPr>
        </p:nvSpPr>
        <p:spPr>
          <a:xfrm>
            <a:off x="6752590" y="1691005"/>
            <a:ext cx="2226310" cy="285115"/>
          </a:xfrm>
          <a:prstGeom prst="roundRect">
            <a:avLst/>
          </a:prstGeom>
          <a:solidFill>
            <a:srgbClr val="192537"/>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spc="300">
                <a:solidFill>
                  <a:schemeClr val="bg1"/>
                </a:solidFill>
                <a:latin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b="1">
                <a:ln w="19050">
                  <a:noFill/>
                </a:ln>
                <a:solidFill>
                  <a:schemeClr val="bg1"/>
                </a:solidFill>
                <a:latin typeface="微软雅黑" panose="020B0503020204020204" charset="-122"/>
                <a:ea typeface="微软雅黑" panose="020B0503020204020204" charset="-122"/>
                <a:sym typeface="+mn-lt"/>
              </a:rPr>
              <a:t>展示内容丰富</a:t>
            </a:r>
            <a:r>
              <a:rPr lang="zh-CN" altLang="en-US"/>
              <a:t> </a:t>
            </a:r>
            <a:endParaRPr lang="en-US" dirty="0"/>
          </a:p>
        </p:txBody>
      </p:sp>
      <p:grpSp>
        <p:nvGrpSpPr>
          <p:cNvPr id="121" name="组合 120"/>
          <p:cNvGrpSpPr/>
          <p:nvPr/>
        </p:nvGrpSpPr>
        <p:grpSpPr>
          <a:xfrm rot="0">
            <a:off x="6762115" y="5065395"/>
            <a:ext cx="848360" cy="848360"/>
            <a:chOff x="1863" y="1527"/>
            <a:chExt cx="1336" cy="1336"/>
          </a:xfrm>
        </p:grpSpPr>
        <p:sp>
          <p:nvSpPr>
            <p:cNvPr id="122" name="Oval 19"/>
            <p:cNvSpPr/>
            <p:nvPr>
              <p:custDataLst>
                <p:tags r:id="rId52"/>
              </p:custDataLst>
            </p:nvPr>
          </p:nvSpPr>
          <p:spPr>
            <a:xfrm>
              <a:off x="1863" y="1527"/>
              <a:ext cx="1336" cy="1336"/>
            </a:xfrm>
            <a:prstGeom prst="ellipse">
              <a:avLst/>
            </a:prstGeom>
            <a:solidFill>
              <a:schemeClr val="bg1">
                <a:alpha val="60000"/>
              </a:schemeClr>
            </a:solidFill>
            <a:ln>
              <a:noFill/>
            </a:ln>
            <a:effectLst>
              <a:outerShdw blurRad="1143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23" name="Oval 20"/>
            <p:cNvSpPr/>
            <p:nvPr>
              <p:custDataLst>
                <p:tags r:id="rId53"/>
              </p:custDataLst>
            </p:nvPr>
          </p:nvSpPr>
          <p:spPr>
            <a:xfrm>
              <a:off x="2029" y="1693"/>
              <a:ext cx="1004" cy="1003"/>
            </a:xfrm>
            <a:prstGeom prst="ellipse">
              <a:avLst/>
            </a:prstGeom>
            <a:noFill/>
            <a:ln w="76200">
              <a:solidFill>
                <a:schemeClr val="bg1">
                  <a:lumMod val="95000"/>
                </a:schemeClr>
              </a:solidFill>
            </a:ln>
            <a:effectLst>
              <a:outerShdw blurRad="635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dirty="0">
                <a:ln>
                  <a:noFill/>
                </a:ln>
                <a:solidFill>
                  <a:srgbClr val="FFFFFF"/>
                </a:solidFill>
                <a:effectLst/>
                <a:uLnTx/>
                <a:uFillTx/>
                <a:latin typeface="+mn-ea"/>
                <a:cs typeface="Lato" panose="020F0502020204030203" pitchFamily="34" charset="0"/>
              </a:endParaRPr>
            </a:p>
          </p:txBody>
        </p:sp>
        <p:sp>
          <p:nvSpPr>
            <p:cNvPr id="124" name="Arc 21"/>
            <p:cNvSpPr/>
            <p:nvPr>
              <p:custDataLst>
                <p:tags r:id="rId54"/>
              </p:custDataLst>
            </p:nvPr>
          </p:nvSpPr>
          <p:spPr>
            <a:xfrm flipH="1">
              <a:off x="2029" y="1693"/>
              <a:ext cx="1004" cy="1003"/>
            </a:xfrm>
            <a:prstGeom prst="arc">
              <a:avLst>
                <a:gd name="adj1" fmla="val 19267418"/>
                <a:gd name="adj2" fmla="val 15798235"/>
              </a:avLst>
            </a:prstGeom>
            <a:noFill/>
            <a:ln w="76200" cap="rnd">
              <a:solidFill>
                <a:srgbClr val="D9B16F"/>
              </a:solidFill>
            </a:ln>
            <a:effectLst>
              <a:outerShdw blurRad="635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dirty="0">
                <a:ln>
                  <a:noFill/>
                </a:ln>
                <a:solidFill>
                  <a:srgbClr val="FFFFFF"/>
                </a:solidFill>
                <a:effectLst/>
                <a:uLnTx/>
                <a:uFillTx/>
                <a:latin typeface="+mn-ea"/>
                <a:cs typeface="Lato" panose="020F0502020204030203" pitchFamily="34" charset="0"/>
              </a:endParaRPr>
            </a:p>
          </p:txBody>
        </p:sp>
        <p:sp>
          <p:nvSpPr>
            <p:cNvPr id="125" name="Oval 22"/>
            <p:cNvSpPr/>
            <p:nvPr>
              <p:custDataLst>
                <p:tags r:id="rId55"/>
              </p:custDataLst>
            </p:nvPr>
          </p:nvSpPr>
          <p:spPr>
            <a:xfrm>
              <a:off x="2052" y="1725"/>
              <a:ext cx="234" cy="234"/>
            </a:xfrm>
            <a:prstGeom prst="ellipse">
              <a:avLst/>
            </a:prstGeom>
            <a:solidFill>
              <a:srgbClr val="DB66A5"/>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mn-ea"/>
              </a:endParaRPr>
            </a:p>
          </p:txBody>
        </p:sp>
        <p:sp>
          <p:nvSpPr>
            <p:cNvPr id="126" name="TextBox 23"/>
            <p:cNvSpPr txBox="1"/>
            <p:nvPr>
              <p:custDataLst>
                <p:tags r:id="rId56"/>
              </p:custDataLst>
            </p:nvPr>
          </p:nvSpPr>
          <p:spPr>
            <a:xfrm>
              <a:off x="2034" y="1979"/>
              <a:ext cx="999" cy="529"/>
            </a:xfrm>
            <a:prstGeom prst="rect">
              <a:avLst/>
            </a:prstGeom>
            <a:noFill/>
            <a:ln>
              <a:noFill/>
            </a:ln>
          </p:spPr>
          <p:txBody>
            <a:bodyPr wrap="square" lIns="91422" tIns="45711" rIns="91422" bIns="45711" rtlCol="0">
              <a:spAutoFit/>
            </a:bodyPr>
            <a:lstStyle/>
            <a:p>
              <a:pPr marL="0" marR="0" lvl="0" indent="0" algn="ctr" defTabSz="914400" rtl="0" eaLnBrk="1" fontAlgn="auto" latinLnBrk="0" hangingPunct="1">
                <a:spcBef>
                  <a:spcPts val="0"/>
                </a:spcBef>
                <a:spcAft>
                  <a:spcPts val="0"/>
                </a:spcAft>
                <a:buClrTx/>
                <a:buSzTx/>
                <a:buFontTx/>
                <a:buNone/>
                <a:defRPr/>
              </a:pPr>
              <a:r>
                <a:rPr lang="en-US" sz="1600" b="1" dirty="0">
                  <a:solidFill>
                    <a:schemeClr val="tx1">
                      <a:lumMod val="60000"/>
                      <a:lumOff val="40000"/>
                    </a:schemeClr>
                  </a:solidFill>
                  <a:latin typeface="微软雅黑" panose="020B0503020204020204" charset="-122"/>
                  <a:ea typeface="微软雅黑" panose="020B0503020204020204" charset="-122"/>
                  <a:cs typeface="Poppins SemiBold" pitchFamily="2" charset="77"/>
                </a:rPr>
                <a:t>06</a:t>
              </a:r>
              <a:endParaRPr kumimoji="0" lang="id-ID" sz="1600" b="1" u="none" strike="noStrike" kern="1200" cap="none" normalizeH="0" baseline="0" noProof="0" dirty="0">
                <a:ln>
                  <a:noFill/>
                </a:ln>
                <a:solidFill>
                  <a:schemeClr val="tx1">
                    <a:lumMod val="60000"/>
                    <a:lumOff val="40000"/>
                  </a:schemeClr>
                </a:solidFill>
                <a:effectLst/>
                <a:uLnTx/>
                <a:uFillTx/>
                <a:latin typeface="微软雅黑" panose="020B0503020204020204" charset="-122"/>
                <a:ea typeface="微软雅黑" panose="020B0503020204020204" charset="-122"/>
                <a:cs typeface="Poppins SemiBold" pitchFamily="2" charset="77"/>
              </a:endParaRPr>
            </a:p>
          </p:txBody>
        </p:sp>
      </p:grpSp>
      <p:sp>
        <p:nvSpPr>
          <p:cNvPr id="127" name="TextBox 24"/>
          <p:cNvSpPr txBox="1"/>
          <p:nvPr>
            <p:custDataLst>
              <p:tags r:id="rId57"/>
            </p:custDataLst>
          </p:nvPr>
        </p:nvSpPr>
        <p:spPr>
          <a:xfrm>
            <a:off x="7625715" y="4867910"/>
            <a:ext cx="3816350" cy="1209675"/>
          </a:xfrm>
          <a:prstGeom prst="rect">
            <a:avLst/>
          </a:prstGeom>
          <a:noFill/>
        </p:spPr>
        <p:txBody>
          <a:bodyPr wrap="square" rtlCol="0">
            <a:spAutoFit/>
          </a:bodyPr>
          <a:lstStyle/>
          <a:p>
            <a:pPr algn="just">
              <a:lnSpc>
                <a:spcPct val="130000"/>
              </a:lnSpc>
            </a:pPr>
            <a:r>
              <a:rPr lang="zh-CN" altLang="en-US" sz="1400">
                <a:solidFill>
                  <a:schemeClr val="tx1">
                    <a:lumMod val="75000"/>
                  </a:schemeClr>
                </a:solidFill>
                <a:latin typeface="微软雅黑" panose="020B0503020204020204" charset="-122"/>
                <a:ea typeface="微软雅黑" panose="020B0503020204020204" charset="-122"/>
                <a:cs typeface="微软雅黑" panose="020B0503020204020204" charset="-122"/>
                <a:sym typeface="+mn-ea"/>
              </a:rPr>
              <a:t>采用3D虚拟人形象进行产品交互讲解，不受时间、地点和人数的限制，可以随时随地地进行讲解。同时，虚拟人形象能够通过语言翻译等功能，让讲解的范围更加广泛，拓展用户群体。</a:t>
            </a:r>
            <a:endParaRPr lang="zh-CN" altLang="en-US" sz="1400" dirty="0">
              <a:solidFill>
                <a:schemeClr val="tx1">
                  <a:lumMod val="7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28" name="TextBox 25"/>
          <p:cNvSpPr txBox="1"/>
          <p:nvPr>
            <p:custDataLst>
              <p:tags r:id="rId58"/>
            </p:custDataLst>
          </p:nvPr>
        </p:nvSpPr>
        <p:spPr>
          <a:xfrm>
            <a:off x="6752590" y="4596765"/>
            <a:ext cx="2226310" cy="285115"/>
          </a:xfrm>
          <a:prstGeom prst="roundRect">
            <a:avLst/>
          </a:prstGeom>
          <a:solidFill>
            <a:srgbClr val="192537"/>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spc="300">
                <a:solidFill>
                  <a:schemeClr val="bg1"/>
                </a:solidFill>
                <a:latin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b="1">
                <a:ln w="19050">
                  <a:noFill/>
                </a:ln>
                <a:solidFill>
                  <a:schemeClr val="bg1"/>
                </a:solidFill>
                <a:latin typeface="微软雅黑" panose="020B0503020204020204" charset="-122"/>
                <a:ea typeface="微软雅黑" panose="020B0503020204020204" charset="-122"/>
                <a:sym typeface="+mn-lt"/>
              </a:rPr>
              <a:t>拓展用户群体</a:t>
            </a:r>
            <a:r>
              <a:rPr lang="zh-CN" altLang="en-US"/>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3" name="图片 12"/>
          <p:cNvPicPr>
            <a:picLocks noChangeAspect="1"/>
          </p:cNvPicPr>
          <p:nvPr/>
        </p:nvPicPr>
        <p:blipFill>
          <a:blip r:embed="rId1"/>
          <a:stretch>
            <a:fillRect/>
          </a:stretch>
        </p:blipFill>
        <p:spPr>
          <a:xfrm>
            <a:off x="0" y="0"/>
            <a:ext cx="12192635" cy="6858000"/>
          </a:xfrm>
          <a:prstGeom prst="rect">
            <a:avLst/>
          </a:prstGeom>
        </p:spPr>
      </p:pic>
      <p:sp>
        <p:nvSpPr>
          <p:cNvPr id="16" name="任意多边形: 形状 15"/>
          <p:cNvSpPr/>
          <p:nvPr>
            <p:custDataLst>
              <p:tags r:id="rId2"/>
            </p:custDataLst>
          </p:nvPr>
        </p:nvSpPr>
        <p:spPr>
          <a:xfrm>
            <a:off x="0" y="5807710"/>
            <a:ext cx="12192000" cy="1050290"/>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grpSp>
        <p:nvGrpSpPr>
          <p:cNvPr id="14" name="组合 13"/>
          <p:cNvGrpSpPr/>
          <p:nvPr/>
        </p:nvGrpSpPr>
        <p:grpSpPr>
          <a:xfrm>
            <a:off x="3799676" y="509671"/>
            <a:ext cx="4592650" cy="541889"/>
            <a:chOff x="3833179" y="509671"/>
            <a:chExt cx="4592650" cy="541889"/>
          </a:xfrm>
        </p:grpSpPr>
        <p:sp>
          <p:nvSpPr>
            <p:cNvPr id="26" name="矩形: 圆角 25"/>
            <p:cNvSpPr/>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产</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品</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优</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势</a:t>
              </a:r>
              <a:endParaRPr lang="zh-CN" altLang="en-US" sz="3200" b="1" dirty="0">
                <a:solidFill>
                  <a:srgbClr val="192537"/>
                </a:solidFill>
                <a:latin typeface="微软雅黑" panose="020B0503020204020204" charset="-122"/>
                <a:ea typeface="微软雅黑" panose="020B0503020204020204" charset="-122"/>
              </a:endParaRPr>
            </a:p>
          </p:txBody>
        </p:sp>
        <p:sp>
          <p:nvSpPr>
            <p:cNvPr id="27" name="椭圆 26"/>
            <p:cNvSpPr/>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30" name="椭圆 29"/>
            <p:cNvSpPr/>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38" name="矩形: 圆角 9"/>
          <p:cNvSpPr/>
          <p:nvPr>
            <p:custDataLst>
              <p:tags r:id="rId3"/>
            </p:custDataLst>
          </p:nvPr>
        </p:nvSpPr>
        <p:spPr>
          <a:xfrm>
            <a:off x="314325" y="1771650"/>
            <a:ext cx="5510530" cy="548005"/>
          </a:xfrm>
          <a:prstGeom prst="roundRect">
            <a:avLst>
              <a:gd name="adj" fmla="val 16494"/>
            </a:avLst>
          </a:prstGeom>
          <a:gradFill>
            <a:gsLst>
              <a:gs pos="0">
                <a:srgbClr val="D7AE6E"/>
              </a:gs>
              <a:gs pos="100000">
                <a:srgbClr val="FEE598"/>
              </a:gs>
            </a:gsLst>
            <a:lin ang="2700000" scaled="1"/>
          </a:gra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spc="300" dirty="0">
              <a:solidFill>
                <a:schemeClr val="bg1"/>
              </a:solidFill>
              <a:latin typeface="+mn-ea"/>
            </a:endParaRPr>
          </a:p>
        </p:txBody>
      </p:sp>
      <p:grpSp>
        <p:nvGrpSpPr>
          <p:cNvPr id="39" name="组合 38"/>
          <p:cNvGrpSpPr/>
          <p:nvPr/>
        </p:nvGrpSpPr>
        <p:grpSpPr>
          <a:xfrm>
            <a:off x="1964055" y="1847215"/>
            <a:ext cx="2005965" cy="387350"/>
            <a:chOff x="2101" y="3805"/>
            <a:chExt cx="3159" cy="610"/>
          </a:xfrm>
        </p:grpSpPr>
        <p:sp>
          <p:nvSpPr>
            <p:cNvPr id="88" name="textbox 88"/>
            <p:cNvSpPr/>
            <p:nvPr>
              <p:custDataLst>
                <p:tags r:id="rId4"/>
              </p:custDataLst>
            </p:nvPr>
          </p:nvSpPr>
          <p:spPr>
            <a:xfrm>
              <a:off x="2818" y="3899"/>
              <a:ext cx="2442" cy="517"/>
            </a:xfrm>
            <a:prstGeom prst="rect">
              <a:avLst/>
            </a:prstGeom>
          </p:spPr>
          <p:txBody>
            <a:bodyPr vert="horz" wrap="square" lIns="0" tIns="0" rIns="0" bIns="0"/>
            <a:p>
              <a:pPr algn="l" rtl="0" eaLnBrk="0" fontAlgn="ctr">
                <a:lnSpc>
                  <a:spcPct val="82000"/>
                </a:lnSpc>
              </a:pPr>
              <a:r>
                <a:rPr sz="2000" b="1" spc="-1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功</a:t>
              </a:r>
              <a:r>
                <a:rPr lang="en-US" sz="2000" b="1" spc="-1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 </a:t>
              </a:r>
              <a:r>
                <a:rPr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能</a:t>
              </a:r>
              <a:r>
                <a:rPr lang="en-US"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 </a:t>
              </a:r>
              <a:r>
                <a:rPr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优</a:t>
              </a:r>
              <a:r>
                <a:rPr lang="en-US"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 </a:t>
              </a:r>
              <a:r>
                <a:rPr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势</a:t>
              </a:r>
              <a:endParaRPr lang="en-US" altLang="en-US"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endParaRPr>
            </a:p>
          </p:txBody>
        </p:sp>
        <p:sp>
          <p:nvSpPr>
            <p:cNvPr id="91" name="path"/>
            <p:cNvSpPr/>
            <p:nvPr>
              <p:custDataLst>
                <p:tags r:id="rId5"/>
              </p:custDataLst>
            </p:nvPr>
          </p:nvSpPr>
          <p:spPr>
            <a:xfrm>
              <a:off x="2101" y="3805"/>
              <a:ext cx="509" cy="482"/>
            </a:xfrm>
            <a:custGeom>
              <a:avLst/>
              <a:gdLst/>
              <a:ahLst/>
              <a:cxnLst/>
              <a:rect l="0" t="0" r="0" b="0"/>
              <a:pathLst>
                <a:path w="508" h="482">
                  <a:moveTo>
                    <a:pt x="188" y="210"/>
                  </a:moveTo>
                  <a:lnTo>
                    <a:pt x="191" y="211"/>
                  </a:lnTo>
                  <a:lnTo>
                    <a:pt x="194" y="211"/>
                  </a:lnTo>
                  <a:lnTo>
                    <a:pt x="196" y="211"/>
                  </a:lnTo>
                  <a:lnTo>
                    <a:pt x="199" y="211"/>
                  </a:lnTo>
                  <a:lnTo>
                    <a:pt x="202" y="211"/>
                  </a:lnTo>
                  <a:lnTo>
                    <a:pt x="204" y="212"/>
                  </a:lnTo>
                  <a:lnTo>
                    <a:pt x="207" y="212"/>
                  </a:lnTo>
                  <a:lnTo>
                    <a:pt x="209" y="212"/>
                  </a:lnTo>
                  <a:lnTo>
                    <a:pt x="212" y="213"/>
                  </a:lnTo>
                  <a:lnTo>
                    <a:pt x="215" y="213"/>
                  </a:lnTo>
                  <a:lnTo>
                    <a:pt x="217" y="214"/>
                  </a:lnTo>
                  <a:lnTo>
                    <a:pt x="220" y="214"/>
                  </a:lnTo>
                  <a:lnTo>
                    <a:pt x="222" y="215"/>
                  </a:lnTo>
                  <a:lnTo>
                    <a:pt x="225" y="216"/>
                  </a:lnTo>
                  <a:lnTo>
                    <a:pt x="227" y="216"/>
                  </a:lnTo>
                  <a:lnTo>
                    <a:pt x="230" y="217"/>
                  </a:lnTo>
                  <a:lnTo>
                    <a:pt x="235" y="219"/>
                  </a:lnTo>
                  <a:lnTo>
                    <a:pt x="240" y="220"/>
                  </a:lnTo>
                  <a:lnTo>
                    <a:pt x="244" y="223"/>
                  </a:lnTo>
                  <a:lnTo>
                    <a:pt x="249" y="225"/>
                  </a:lnTo>
                  <a:lnTo>
                    <a:pt x="254" y="227"/>
                  </a:lnTo>
                  <a:lnTo>
                    <a:pt x="259" y="230"/>
                  </a:lnTo>
                  <a:lnTo>
                    <a:pt x="263" y="232"/>
                  </a:lnTo>
                  <a:lnTo>
                    <a:pt x="268" y="235"/>
                  </a:lnTo>
                  <a:lnTo>
                    <a:pt x="266" y="236"/>
                  </a:lnTo>
                  <a:lnTo>
                    <a:pt x="264" y="236"/>
                  </a:lnTo>
                  <a:lnTo>
                    <a:pt x="261" y="237"/>
                  </a:lnTo>
                  <a:lnTo>
                    <a:pt x="259" y="238"/>
                  </a:lnTo>
                  <a:lnTo>
                    <a:pt x="257" y="239"/>
                  </a:lnTo>
                  <a:lnTo>
                    <a:pt x="255" y="240"/>
                  </a:lnTo>
                  <a:lnTo>
                    <a:pt x="253" y="241"/>
                  </a:lnTo>
                  <a:lnTo>
                    <a:pt x="251" y="242"/>
                  </a:lnTo>
                  <a:lnTo>
                    <a:pt x="249" y="243"/>
                  </a:lnTo>
                  <a:lnTo>
                    <a:pt x="247" y="244"/>
                  </a:lnTo>
                  <a:lnTo>
                    <a:pt x="245" y="245"/>
                  </a:lnTo>
                  <a:lnTo>
                    <a:pt x="243" y="246"/>
                  </a:lnTo>
                  <a:lnTo>
                    <a:pt x="241" y="248"/>
                  </a:lnTo>
                  <a:lnTo>
                    <a:pt x="239" y="249"/>
                  </a:lnTo>
                  <a:lnTo>
                    <a:pt x="237" y="251"/>
                  </a:lnTo>
                  <a:lnTo>
                    <a:pt x="235" y="252"/>
                  </a:lnTo>
                  <a:lnTo>
                    <a:pt x="234" y="254"/>
                  </a:lnTo>
                  <a:lnTo>
                    <a:pt x="232" y="256"/>
                  </a:lnTo>
                  <a:lnTo>
                    <a:pt x="231" y="258"/>
                  </a:lnTo>
                  <a:lnTo>
                    <a:pt x="229" y="260"/>
                  </a:lnTo>
                  <a:lnTo>
                    <a:pt x="228" y="262"/>
                  </a:lnTo>
                  <a:lnTo>
                    <a:pt x="226" y="264"/>
                  </a:lnTo>
                  <a:lnTo>
                    <a:pt x="225" y="266"/>
                  </a:lnTo>
                  <a:lnTo>
                    <a:pt x="224" y="269"/>
                  </a:lnTo>
                  <a:lnTo>
                    <a:pt x="223" y="271"/>
                  </a:lnTo>
                  <a:lnTo>
                    <a:pt x="222" y="274"/>
                  </a:lnTo>
                  <a:lnTo>
                    <a:pt x="221" y="276"/>
                  </a:lnTo>
                  <a:lnTo>
                    <a:pt x="220" y="279"/>
                  </a:lnTo>
                  <a:lnTo>
                    <a:pt x="219" y="282"/>
                  </a:lnTo>
                  <a:lnTo>
                    <a:pt x="219" y="285"/>
                  </a:lnTo>
                  <a:lnTo>
                    <a:pt x="218" y="288"/>
                  </a:lnTo>
                  <a:lnTo>
                    <a:pt x="218" y="292"/>
                  </a:lnTo>
                  <a:lnTo>
                    <a:pt x="218" y="295"/>
                  </a:lnTo>
                  <a:lnTo>
                    <a:pt x="217" y="299"/>
                  </a:lnTo>
                  <a:lnTo>
                    <a:pt x="217" y="303"/>
                  </a:lnTo>
                  <a:lnTo>
                    <a:pt x="218" y="306"/>
                  </a:lnTo>
                  <a:lnTo>
                    <a:pt x="218" y="309"/>
                  </a:lnTo>
                  <a:lnTo>
                    <a:pt x="218" y="312"/>
                  </a:lnTo>
                  <a:lnTo>
                    <a:pt x="219" y="316"/>
                  </a:lnTo>
                  <a:lnTo>
                    <a:pt x="219" y="318"/>
                  </a:lnTo>
                  <a:lnTo>
                    <a:pt x="220" y="321"/>
                  </a:lnTo>
                  <a:lnTo>
                    <a:pt x="221" y="324"/>
                  </a:lnTo>
                  <a:lnTo>
                    <a:pt x="222" y="327"/>
                  </a:lnTo>
                  <a:lnTo>
                    <a:pt x="222" y="329"/>
                  </a:lnTo>
                  <a:lnTo>
                    <a:pt x="224" y="332"/>
                  </a:lnTo>
                  <a:lnTo>
                    <a:pt x="225" y="334"/>
                  </a:lnTo>
                  <a:lnTo>
                    <a:pt x="226" y="336"/>
                  </a:lnTo>
                  <a:lnTo>
                    <a:pt x="227" y="338"/>
                  </a:lnTo>
                  <a:lnTo>
                    <a:pt x="229" y="340"/>
                  </a:lnTo>
                  <a:lnTo>
                    <a:pt x="230" y="342"/>
                  </a:lnTo>
                  <a:lnTo>
                    <a:pt x="232" y="344"/>
                  </a:lnTo>
                  <a:lnTo>
                    <a:pt x="233" y="346"/>
                  </a:lnTo>
                  <a:lnTo>
                    <a:pt x="235" y="347"/>
                  </a:lnTo>
                  <a:lnTo>
                    <a:pt x="237" y="349"/>
                  </a:lnTo>
                  <a:lnTo>
                    <a:pt x="238" y="350"/>
                  </a:lnTo>
                  <a:lnTo>
                    <a:pt x="240" y="352"/>
                  </a:lnTo>
                  <a:lnTo>
                    <a:pt x="242" y="353"/>
                  </a:lnTo>
                  <a:lnTo>
                    <a:pt x="244" y="354"/>
                  </a:lnTo>
                  <a:lnTo>
                    <a:pt x="246" y="355"/>
                  </a:lnTo>
                  <a:lnTo>
                    <a:pt x="247" y="356"/>
                  </a:lnTo>
                  <a:lnTo>
                    <a:pt x="249" y="357"/>
                  </a:lnTo>
                  <a:lnTo>
                    <a:pt x="251" y="358"/>
                  </a:lnTo>
                  <a:lnTo>
                    <a:pt x="253" y="359"/>
                  </a:lnTo>
                  <a:lnTo>
                    <a:pt x="255" y="360"/>
                  </a:lnTo>
                  <a:lnTo>
                    <a:pt x="257" y="360"/>
                  </a:lnTo>
                  <a:lnTo>
                    <a:pt x="259" y="361"/>
                  </a:lnTo>
                  <a:lnTo>
                    <a:pt x="261" y="362"/>
                  </a:lnTo>
                  <a:lnTo>
                    <a:pt x="263" y="362"/>
                  </a:lnTo>
                  <a:lnTo>
                    <a:pt x="267" y="364"/>
                  </a:lnTo>
                  <a:lnTo>
                    <a:pt x="271" y="364"/>
                  </a:lnTo>
                  <a:lnTo>
                    <a:pt x="275" y="365"/>
                  </a:lnTo>
                  <a:lnTo>
                    <a:pt x="278" y="366"/>
                  </a:lnTo>
                  <a:lnTo>
                    <a:pt x="282" y="366"/>
                  </a:lnTo>
                  <a:lnTo>
                    <a:pt x="285" y="366"/>
                  </a:lnTo>
                  <a:lnTo>
                    <a:pt x="288" y="366"/>
                  </a:lnTo>
                  <a:lnTo>
                    <a:pt x="290" y="366"/>
                  </a:lnTo>
                  <a:lnTo>
                    <a:pt x="293" y="366"/>
                  </a:lnTo>
                  <a:lnTo>
                    <a:pt x="295" y="366"/>
                  </a:lnTo>
                  <a:lnTo>
                    <a:pt x="297" y="366"/>
                  </a:lnTo>
                  <a:lnTo>
                    <a:pt x="298" y="366"/>
                  </a:lnTo>
                  <a:lnTo>
                    <a:pt x="298" y="369"/>
                  </a:lnTo>
                  <a:lnTo>
                    <a:pt x="299" y="372"/>
                  </a:lnTo>
                  <a:lnTo>
                    <a:pt x="299" y="375"/>
                  </a:lnTo>
                  <a:lnTo>
                    <a:pt x="299" y="378"/>
                  </a:lnTo>
                  <a:lnTo>
                    <a:pt x="299" y="381"/>
                  </a:lnTo>
                  <a:lnTo>
                    <a:pt x="299" y="384"/>
                  </a:lnTo>
                  <a:lnTo>
                    <a:pt x="300" y="387"/>
                  </a:lnTo>
                  <a:lnTo>
                    <a:pt x="300" y="389"/>
                  </a:lnTo>
                  <a:lnTo>
                    <a:pt x="301" y="392"/>
                  </a:lnTo>
                  <a:lnTo>
                    <a:pt x="301" y="394"/>
                  </a:lnTo>
                  <a:lnTo>
                    <a:pt x="302" y="397"/>
                  </a:lnTo>
                  <a:lnTo>
                    <a:pt x="303" y="399"/>
                  </a:lnTo>
                  <a:lnTo>
                    <a:pt x="303" y="402"/>
                  </a:lnTo>
                  <a:lnTo>
                    <a:pt x="304" y="404"/>
                  </a:lnTo>
                  <a:lnTo>
                    <a:pt x="305" y="406"/>
                  </a:lnTo>
                  <a:lnTo>
                    <a:pt x="306" y="408"/>
                  </a:lnTo>
                  <a:lnTo>
                    <a:pt x="307" y="410"/>
                  </a:lnTo>
                  <a:lnTo>
                    <a:pt x="308" y="412"/>
                  </a:lnTo>
                  <a:lnTo>
                    <a:pt x="309" y="414"/>
                  </a:lnTo>
                  <a:lnTo>
                    <a:pt x="310" y="416"/>
                  </a:lnTo>
                  <a:lnTo>
                    <a:pt x="311" y="417"/>
                  </a:lnTo>
                  <a:lnTo>
                    <a:pt x="312" y="419"/>
                  </a:lnTo>
                  <a:lnTo>
                    <a:pt x="313" y="420"/>
                  </a:lnTo>
                  <a:lnTo>
                    <a:pt x="315" y="422"/>
                  </a:lnTo>
                  <a:lnTo>
                    <a:pt x="316" y="424"/>
                  </a:lnTo>
                  <a:lnTo>
                    <a:pt x="317" y="425"/>
                  </a:lnTo>
                  <a:lnTo>
                    <a:pt x="319" y="426"/>
                  </a:lnTo>
                  <a:lnTo>
                    <a:pt x="320" y="428"/>
                  </a:lnTo>
                  <a:lnTo>
                    <a:pt x="321" y="429"/>
                  </a:lnTo>
                  <a:lnTo>
                    <a:pt x="323" y="430"/>
                  </a:lnTo>
                  <a:lnTo>
                    <a:pt x="324" y="431"/>
                  </a:lnTo>
                  <a:lnTo>
                    <a:pt x="326" y="432"/>
                  </a:lnTo>
                  <a:lnTo>
                    <a:pt x="327" y="434"/>
                  </a:lnTo>
                  <a:lnTo>
                    <a:pt x="328" y="435"/>
                  </a:lnTo>
                  <a:lnTo>
                    <a:pt x="330" y="436"/>
                  </a:lnTo>
                  <a:lnTo>
                    <a:pt x="332" y="436"/>
                  </a:lnTo>
                  <a:lnTo>
                    <a:pt x="335" y="438"/>
                  </a:lnTo>
                  <a:lnTo>
                    <a:pt x="338" y="440"/>
                  </a:lnTo>
                  <a:lnTo>
                    <a:pt x="341" y="441"/>
                  </a:lnTo>
                  <a:lnTo>
                    <a:pt x="344" y="442"/>
                  </a:lnTo>
                  <a:lnTo>
                    <a:pt x="347" y="443"/>
                  </a:lnTo>
                  <a:lnTo>
                    <a:pt x="350" y="444"/>
                  </a:lnTo>
                  <a:lnTo>
                    <a:pt x="354" y="445"/>
                  </a:lnTo>
                  <a:lnTo>
                    <a:pt x="357" y="446"/>
                  </a:lnTo>
                  <a:lnTo>
                    <a:pt x="360" y="446"/>
                  </a:lnTo>
                  <a:lnTo>
                    <a:pt x="363" y="447"/>
                  </a:lnTo>
                  <a:lnTo>
                    <a:pt x="366" y="447"/>
                  </a:lnTo>
                  <a:lnTo>
                    <a:pt x="368" y="447"/>
                  </a:lnTo>
                  <a:lnTo>
                    <a:pt x="371" y="448"/>
                  </a:lnTo>
                  <a:lnTo>
                    <a:pt x="374" y="448"/>
                  </a:lnTo>
                  <a:lnTo>
                    <a:pt x="374" y="453"/>
                  </a:lnTo>
                  <a:lnTo>
                    <a:pt x="374" y="458"/>
                  </a:lnTo>
                  <a:lnTo>
                    <a:pt x="374" y="463"/>
                  </a:lnTo>
                  <a:lnTo>
                    <a:pt x="374" y="468"/>
                  </a:lnTo>
                  <a:lnTo>
                    <a:pt x="374" y="475"/>
                  </a:lnTo>
                  <a:lnTo>
                    <a:pt x="374" y="482"/>
                  </a:lnTo>
                  <a:lnTo>
                    <a:pt x="0" y="480"/>
                  </a:lnTo>
                  <a:lnTo>
                    <a:pt x="0" y="473"/>
                  </a:lnTo>
                  <a:lnTo>
                    <a:pt x="0" y="466"/>
                  </a:lnTo>
                  <a:lnTo>
                    <a:pt x="0" y="459"/>
                  </a:lnTo>
                  <a:lnTo>
                    <a:pt x="0" y="452"/>
                  </a:lnTo>
                  <a:lnTo>
                    <a:pt x="0" y="446"/>
                  </a:lnTo>
                  <a:lnTo>
                    <a:pt x="1" y="440"/>
                  </a:lnTo>
                  <a:lnTo>
                    <a:pt x="1" y="433"/>
                  </a:lnTo>
                  <a:lnTo>
                    <a:pt x="2" y="427"/>
                  </a:lnTo>
                  <a:lnTo>
                    <a:pt x="3" y="420"/>
                  </a:lnTo>
                  <a:lnTo>
                    <a:pt x="4" y="414"/>
                  </a:lnTo>
                  <a:lnTo>
                    <a:pt x="5" y="408"/>
                  </a:lnTo>
                  <a:lnTo>
                    <a:pt x="6" y="402"/>
                  </a:lnTo>
                  <a:lnTo>
                    <a:pt x="7" y="396"/>
                  </a:lnTo>
                  <a:lnTo>
                    <a:pt x="8" y="390"/>
                  </a:lnTo>
                  <a:lnTo>
                    <a:pt x="10" y="384"/>
                  </a:lnTo>
                  <a:lnTo>
                    <a:pt x="11" y="377"/>
                  </a:lnTo>
                  <a:lnTo>
                    <a:pt x="13" y="372"/>
                  </a:lnTo>
                  <a:lnTo>
                    <a:pt x="15" y="366"/>
                  </a:lnTo>
                  <a:lnTo>
                    <a:pt x="17" y="360"/>
                  </a:lnTo>
                  <a:lnTo>
                    <a:pt x="19" y="355"/>
                  </a:lnTo>
                  <a:lnTo>
                    <a:pt x="21" y="349"/>
                  </a:lnTo>
                  <a:lnTo>
                    <a:pt x="23" y="344"/>
                  </a:lnTo>
                  <a:lnTo>
                    <a:pt x="25" y="338"/>
                  </a:lnTo>
                  <a:lnTo>
                    <a:pt x="27" y="333"/>
                  </a:lnTo>
                  <a:lnTo>
                    <a:pt x="30" y="328"/>
                  </a:lnTo>
                  <a:lnTo>
                    <a:pt x="32" y="322"/>
                  </a:lnTo>
                  <a:lnTo>
                    <a:pt x="35" y="317"/>
                  </a:lnTo>
                  <a:lnTo>
                    <a:pt x="38" y="312"/>
                  </a:lnTo>
                  <a:lnTo>
                    <a:pt x="40" y="308"/>
                  </a:lnTo>
                  <a:lnTo>
                    <a:pt x="43" y="303"/>
                  </a:lnTo>
                  <a:lnTo>
                    <a:pt x="46" y="298"/>
                  </a:lnTo>
                  <a:lnTo>
                    <a:pt x="49" y="294"/>
                  </a:lnTo>
                  <a:lnTo>
                    <a:pt x="52" y="289"/>
                  </a:lnTo>
                  <a:lnTo>
                    <a:pt x="55" y="285"/>
                  </a:lnTo>
                  <a:lnTo>
                    <a:pt x="59" y="280"/>
                  </a:lnTo>
                  <a:lnTo>
                    <a:pt x="62" y="276"/>
                  </a:lnTo>
                  <a:lnTo>
                    <a:pt x="65" y="272"/>
                  </a:lnTo>
                  <a:lnTo>
                    <a:pt x="69" y="268"/>
                  </a:lnTo>
                  <a:lnTo>
                    <a:pt x="72" y="265"/>
                  </a:lnTo>
                  <a:lnTo>
                    <a:pt x="76" y="261"/>
                  </a:lnTo>
                  <a:lnTo>
                    <a:pt x="80" y="257"/>
                  </a:lnTo>
                  <a:lnTo>
                    <a:pt x="83" y="254"/>
                  </a:lnTo>
                  <a:lnTo>
                    <a:pt x="87" y="250"/>
                  </a:lnTo>
                  <a:lnTo>
                    <a:pt x="91" y="247"/>
                  </a:lnTo>
                  <a:lnTo>
                    <a:pt x="95" y="244"/>
                  </a:lnTo>
                  <a:lnTo>
                    <a:pt x="99" y="241"/>
                  </a:lnTo>
                  <a:lnTo>
                    <a:pt x="103" y="238"/>
                  </a:lnTo>
                  <a:lnTo>
                    <a:pt x="107" y="235"/>
                  </a:lnTo>
                  <a:lnTo>
                    <a:pt x="111" y="233"/>
                  </a:lnTo>
                  <a:lnTo>
                    <a:pt x="115" y="230"/>
                  </a:lnTo>
                  <a:lnTo>
                    <a:pt x="120" y="228"/>
                  </a:lnTo>
                  <a:lnTo>
                    <a:pt x="124" y="226"/>
                  </a:lnTo>
                  <a:lnTo>
                    <a:pt x="128" y="224"/>
                  </a:lnTo>
                  <a:lnTo>
                    <a:pt x="133" y="222"/>
                  </a:lnTo>
                  <a:lnTo>
                    <a:pt x="137" y="220"/>
                  </a:lnTo>
                  <a:lnTo>
                    <a:pt x="142" y="218"/>
                  </a:lnTo>
                  <a:lnTo>
                    <a:pt x="146" y="217"/>
                  </a:lnTo>
                  <a:lnTo>
                    <a:pt x="151" y="216"/>
                  </a:lnTo>
                  <a:lnTo>
                    <a:pt x="155" y="215"/>
                  </a:lnTo>
                  <a:lnTo>
                    <a:pt x="160" y="213"/>
                  </a:lnTo>
                  <a:lnTo>
                    <a:pt x="165" y="212"/>
                  </a:lnTo>
                  <a:lnTo>
                    <a:pt x="169" y="212"/>
                  </a:lnTo>
                  <a:lnTo>
                    <a:pt x="174" y="211"/>
                  </a:lnTo>
                  <a:lnTo>
                    <a:pt x="179" y="211"/>
                  </a:lnTo>
                  <a:lnTo>
                    <a:pt x="184" y="211"/>
                  </a:lnTo>
                  <a:lnTo>
                    <a:pt x="188" y="210"/>
                  </a:lnTo>
                  <a:close/>
                  <a:moveTo>
                    <a:pt x="388" y="175"/>
                  </a:moveTo>
                  <a:lnTo>
                    <a:pt x="389" y="175"/>
                  </a:lnTo>
                  <a:lnTo>
                    <a:pt x="391" y="175"/>
                  </a:lnTo>
                  <a:lnTo>
                    <a:pt x="393" y="175"/>
                  </a:lnTo>
                  <a:lnTo>
                    <a:pt x="395" y="175"/>
                  </a:lnTo>
                  <a:lnTo>
                    <a:pt x="397" y="175"/>
                  </a:lnTo>
                  <a:lnTo>
                    <a:pt x="399" y="176"/>
                  </a:lnTo>
                  <a:lnTo>
                    <a:pt x="400" y="176"/>
                  </a:lnTo>
                  <a:lnTo>
                    <a:pt x="402" y="177"/>
                  </a:lnTo>
                  <a:lnTo>
                    <a:pt x="404" y="177"/>
                  </a:lnTo>
                  <a:lnTo>
                    <a:pt x="405" y="178"/>
                  </a:lnTo>
                  <a:lnTo>
                    <a:pt x="407" y="179"/>
                  </a:lnTo>
                  <a:lnTo>
                    <a:pt x="408" y="180"/>
                  </a:lnTo>
                  <a:lnTo>
                    <a:pt x="410" y="181"/>
                  </a:lnTo>
                  <a:lnTo>
                    <a:pt x="411" y="182"/>
                  </a:lnTo>
                  <a:lnTo>
                    <a:pt x="413" y="183"/>
                  </a:lnTo>
                  <a:lnTo>
                    <a:pt x="414" y="184"/>
                  </a:lnTo>
                  <a:lnTo>
                    <a:pt x="415" y="185"/>
                  </a:lnTo>
                  <a:lnTo>
                    <a:pt x="416" y="186"/>
                  </a:lnTo>
                  <a:lnTo>
                    <a:pt x="417" y="188"/>
                  </a:lnTo>
                  <a:lnTo>
                    <a:pt x="418" y="189"/>
                  </a:lnTo>
                  <a:lnTo>
                    <a:pt x="420" y="190"/>
                  </a:lnTo>
                  <a:lnTo>
                    <a:pt x="420" y="192"/>
                  </a:lnTo>
                  <a:lnTo>
                    <a:pt x="421" y="193"/>
                  </a:lnTo>
                  <a:lnTo>
                    <a:pt x="422" y="195"/>
                  </a:lnTo>
                  <a:lnTo>
                    <a:pt x="423" y="196"/>
                  </a:lnTo>
                  <a:lnTo>
                    <a:pt x="423" y="198"/>
                  </a:lnTo>
                  <a:lnTo>
                    <a:pt x="424" y="200"/>
                  </a:lnTo>
                  <a:lnTo>
                    <a:pt x="425" y="201"/>
                  </a:lnTo>
                  <a:lnTo>
                    <a:pt x="425" y="203"/>
                  </a:lnTo>
                  <a:lnTo>
                    <a:pt x="425" y="205"/>
                  </a:lnTo>
                  <a:lnTo>
                    <a:pt x="425" y="207"/>
                  </a:lnTo>
                  <a:lnTo>
                    <a:pt x="425" y="208"/>
                  </a:lnTo>
                  <a:lnTo>
                    <a:pt x="426" y="210"/>
                  </a:lnTo>
                  <a:lnTo>
                    <a:pt x="425" y="256"/>
                  </a:lnTo>
                  <a:lnTo>
                    <a:pt x="472" y="256"/>
                  </a:lnTo>
                  <a:lnTo>
                    <a:pt x="474" y="256"/>
                  </a:lnTo>
                  <a:lnTo>
                    <a:pt x="476" y="256"/>
                  </a:lnTo>
                  <a:lnTo>
                    <a:pt x="478" y="257"/>
                  </a:lnTo>
                  <a:lnTo>
                    <a:pt x="480" y="257"/>
                  </a:lnTo>
                  <a:lnTo>
                    <a:pt x="481" y="257"/>
                  </a:lnTo>
                  <a:lnTo>
                    <a:pt x="483" y="258"/>
                  </a:lnTo>
                  <a:lnTo>
                    <a:pt x="485" y="258"/>
                  </a:lnTo>
                  <a:lnTo>
                    <a:pt x="486" y="259"/>
                  </a:lnTo>
                  <a:lnTo>
                    <a:pt x="488" y="260"/>
                  </a:lnTo>
                  <a:lnTo>
                    <a:pt x="489" y="261"/>
                  </a:lnTo>
                  <a:lnTo>
                    <a:pt x="491" y="262"/>
                  </a:lnTo>
                  <a:lnTo>
                    <a:pt x="492" y="262"/>
                  </a:lnTo>
                  <a:lnTo>
                    <a:pt x="494" y="264"/>
                  </a:lnTo>
                  <a:lnTo>
                    <a:pt x="495" y="265"/>
                  </a:lnTo>
                  <a:lnTo>
                    <a:pt x="497" y="266"/>
                  </a:lnTo>
                  <a:lnTo>
                    <a:pt x="498" y="267"/>
                  </a:lnTo>
                  <a:lnTo>
                    <a:pt x="499" y="268"/>
                  </a:lnTo>
                  <a:lnTo>
                    <a:pt x="500" y="269"/>
                  </a:lnTo>
                  <a:lnTo>
                    <a:pt x="501" y="271"/>
                  </a:lnTo>
                  <a:lnTo>
                    <a:pt x="502" y="272"/>
                  </a:lnTo>
                  <a:lnTo>
                    <a:pt x="503" y="274"/>
                  </a:lnTo>
                  <a:lnTo>
                    <a:pt x="504" y="275"/>
                  </a:lnTo>
                  <a:lnTo>
                    <a:pt x="505" y="276"/>
                  </a:lnTo>
                  <a:lnTo>
                    <a:pt x="506" y="278"/>
                  </a:lnTo>
                  <a:lnTo>
                    <a:pt x="506" y="280"/>
                  </a:lnTo>
                  <a:lnTo>
                    <a:pt x="507" y="281"/>
                  </a:lnTo>
                  <a:lnTo>
                    <a:pt x="507" y="283"/>
                  </a:lnTo>
                  <a:lnTo>
                    <a:pt x="508" y="285"/>
                  </a:lnTo>
                  <a:lnTo>
                    <a:pt x="508" y="286"/>
                  </a:lnTo>
                  <a:lnTo>
                    <a:pt x="508" y="288"/>
                  </a:lnTo>
                  <a:lnTo>
                    <a:pt x="508" y="290"/>
                  </a:lnTo>
                  <a:lnTo>
                    <a:pt x="508" y="292"/>
                  </a:lnTo>
                  <a:lnTo>
                    <a:pt x="508" y="294"/>
                  </a:lnTo>
                  <a:lnTo>
                    <a:pt x="508" y="296"/>
                  </a:lnTo>
                  <a:lnTo>
                    <a:pt x="508" y="297"/>
                  </a:lnTo>
                  <a:lnTo>
                    <a:pt x="508" y="299"/>
                  </a:lnTo>
                  <a:lnTo>
                    <a:pt x="507" y="301"/>
                  </a:lnTo>
                  <a:lnTo>
                    <a:pt x="507" y="302"/>
                  </a:lnTo>
                  <a:lnTo>
                    <a:pt x="506" y="304"/>
                  </a:lnTo>
                  <a:lnTo>
                    <a:pt x="505" y="306"/>
                  </a:lnTo>
                  <a:lnTo>
                    <a:pt x="505" y="307"/>
                  </a:lnTo>
                  <a:lnTo>
                    <a:pt x="504" y="309"/>
                  </a:lnTo>
                  <a:lnTo>
                    <a:pt x="503" y="310"/>
                  </a:lnTo>
                  <a:lnTo>
                    <a:pt x="502" y="312"/>
                  </a:lnTo>
                  <a:lnTo>
                    <a:pt x="501" y="313"/>
                  </a:lnTo>
                  <a:lnTo>
                    <a:pt x="500" y="314"/>
                  </a:lnTo>
                  <a:lnTo>
                    <a:pt x="499" y="316"/>
                  </a:lnTo>
                  <a:lnTo>
                    <a:pt x="497" y="317"/>
                  </a:lnTo>
                  <a:lnTo>
                    <a:pt x="496" y="318"/>
                  </a:lnTo>
                  <a:lnTo>
                    <a:pt x="495" y="319"/>
                  </a:lnTo>
                  <a:lnTo>
                    <a:pt x="494" y="320"/>
                  </a:lnTo>
                  <a:lnTo>
                    <a:pt x="492" y="321"/>
                  </a:lnTo>
                  <a:lnTo>
                    <a:pt x="491" y="322"/>
                  </a:lnTo>
                  <a:lnTo>
                    <a:pt x="489" y="323"/>
                  </a:lnTo>
                  <a:lnTo>
                    <a:pt x="488" y="324"/>
                  </a:lnTo>
                  <a:lnTo>
                    <a:pt x="486" y="324"/>
                  </a:lnTo>
                  <a:lnTo>
                    <a:pt x="484" y="325"/>
                  </a:lnTo>
                  <a:lnTo>
                    <a:pt x="483" y="326"/>
                  </a:lnTo>
                  <a:lnTo>
                    <a:pt x="481" y="326"/>
                  </a:lnTo>
                  <a:lnTo>
                    <a:pt x="479" y="326"/>
                  </a:lnTo>
                  <a:lnTo>
                    <a:pt x="477" y="327"/>
                  </a:lnTo>
                  <a:lnTo>
                    <a:pt x="476" y="327"/>
                  </a:lnTo>
                  <a:lnTo>
                    <a:pt x="474" y="327"/>
                  </a:lnTo>
                  <a:lnTo>
                    <a:pt x="472" y="327"/>
                  </a:lnTo>
                  <a:lnTo>
                    <a:pt x="425" y="327"/>
                  </a:lnTo>
                  <a:lnTo>
                    <a:pt x="425" y="373"/>
                  </a:lnTo>
                  <a:lnTo>
                    <a:pt x="425" y="375"/>
                  </a:lnTo>
                  <a:lnTo>
                    <a:pt x="424" y="376"/>
                  </a:lnTo>
                  <a:lnTo>
                    <a:pt x="424" y="378"/>
                  </a:lnTo>
                  <a:lnTo>
                    <a:pt x="424" y="380"/>
                  </a:lnTo>
                  <a:lnTo>
                    <a:pt x="423" y="382"/>
                  </a:lnTo>
                  <a:lnTo>
                    <a:pt x="423" y="383"/>
                  </a:lnTo>
                  <a:lnTo>
                    <a:pt x="422" y="385"/>
                  </a:lnTo>
                  <a:lnTo>
                    <a:pt x="422" y="386"/>
                  </a:lnTo>
                  <a:lnTo>
                    <a:pt x="421" y="388"/>
                  </a:lnTo>
                  <a:lnTo>
                    <a:pt x="420" y="390"/>
                  </a:lnTo>
                  <a:lnTo>
                    <a:pt x="419" y="391"/>
                  </a:lnTo>
                  <a:lnTo>
                    <a:pt x="418" y="392"/>
                  </a:lnTo>
                  <a:lnTo>
                    <a:pt x="417" y="394"/>
                  </a:lnTo>
                  <a:lnTo>
                    <a:pt x="416" y="395"/>
                  </a:lnTo>
                  <a:lnTo>
                    <a:pt x="415" y="396"/>
                  </a:lnTo>
                  <a:lnTo>
                    <a:pt x="414" y="398"/>
                  </a:lnTo>
                  <a:lnTo>
                    <a:pt x="413" y="399"/>
                  </a:lnTo>
                  <a:lnTo>
                    <a:pt x="411" y="400"/>
                  </a:lnTo>
                  <a:lnTo>
                    <a:pt x="410" y="401"/>
                  </a:lnTo>
                  <a:lnTo>
                    <a:pt x="408" y="402"/>
                  </a:lnTo>
                  <a:lnTo>
                    <a:pt x="407" y="403"/>
                  </a:lnTo>
                  <a:lnTo>
                    <a:pt x="405" y="404"/>
                  </a:lnTo>
                  <a:lnTo>
                    <a:pt x="404" y="405"/>
                  </a:lnTo>
                  <a:lnTo>
                    <a:pt x="402" y="405"/>
                  </a:lnTo>
                  <a:lnTo>
                    <a:pt x="401" y="406"/>
                  </a:lnTo>
                  <a:lnTo>
                    <a:pt x="399" y="406"/>
                  </a:lnTo>
                  <a:lnTo>
                    <a:pt x="397" y="407"/>
                  </a:lnTo>
                  <a:lnTo>
                    <a:pt x="396" y="407"/>
                  </a:lnTo>
                  <a:lnTo>
                    <a:pt x="394" y="407"/>
                  </a:lnTo>
                  <a:lnTo>
                    <a:pt x="392" y="408"/>
                  </a:lnTo>
                  <a:lnTo>
                    <a:pt x="390" y="408"/>
                  </a:lnTo>
                  <a:lnTo>
                    <a:pt x="388" y="408"/>
                  </a:lnTo>
                  <a:lnTo>
                    <a:pt x="386" y="408"/>
                  </a:lnTo>
                  <a:lnTo>
                    <a:pt x="385" y="408"/>
                  </a:lnTo>
                  <a:lnTo>
                    <a:pt x="383" y="407"/>
                  </a:lnTo>
                  <a:lnTo>
                    <a:pt x="381" y="407"/>
                  </a:lnTo>
                  <a:lnTo>
                    <a:pt x="379" y="407"/>
                  </a:lnTo>
                  <a:lnTo>
                    <a:pt x="377" y="406"/>
                  </a:lnTo>
                  <a:lnTo>
                    <a:pt x="376" y="406"/>
                  </a:lnTo>
                  <a:lnTo>
                    <a:pt x="374" y="405"/>
                  </a:lnTo>
                  <a:lnTo>
                    <a:pt x="373" y="404"/>
                  </a:lnTo>
                  <a:lnTo>
                    <a:pt x="371" y="404"/>
                  </a:lnTo>
                  <a:lnTo>
                    <a:pt x="369" y="403"/>
                  </a:lnTo>
                  <a:lnTo>
                    <a:pt x="368" y="402"/>
                  </a:lnTo>
                  <a:lnTo>
                    <a:pt x="367" y="401"/>
                  </a:lnTo>
                  <a:lnTo>
                    <a:pt x="365" y="400"/>
                  </a:lnTo>
                  <a:lnTo>
                    <a:pt x="364" y="398"/>
                  </a:lnTo>
                  <a:lnTo>
                    <a:pt x="363" y="397"/>
                  </a:lnTo>
                  <a:lnTo>
                    <a:pt x="361" y="396"/>
                  </a:lnTo>
                  <a:lnTo>
                    <a:pt x="360" y="395"/>
                  </a:lnTo>
                  <a:lnTo>
                    <a:pt x="359" y="394"/>
                  </a:lnTo>
                  <a:lnTo>
                    <a:pt x="358" y="392"/>
                  </a:lnTo>
                  <a:lnTo>
                    <a:pt x="357" y="391"/>
                  </a:lnTo>
                  <a:lnTo>
                    <a:pt x="356" y="389"/>
                  </a:lnTo>
                  <a:lnTo>
                    <a:pt x="356" y="388"/>
                  </a:lnTo>
                  <a:lnTo>
                    <a:pt x="355" y="386"/>
                  </a:lnTo>
                  <a:lnTo>
                    <a:pt x="354" y="384"/>
                  </a:lnTo>
                  <a:lnTo>
                    <a:pt x="354" y="383"/>
                  </a:lnTo>
                  <a:lnTo>
                    <a:pt x="353" y="381"/>
                  </a:lnTo>
                  <a:lnTo>
                    <a:pt x="353" y="379"/>
                  </a:lnTo>
                  <a:lnTo>
                    <a:pt x="353" y="377"/>
                  </a:lnTo>
                  <a:lnTo>
                    <a:pt x="352" y="376"/>
                  </a:lnTo>
                  <a:lnTo>
                    <a:pt x="352" y="374"/>
                  </a:lnTo>
                  <a:lnTo>
                    <a:pt x="352" y="372"/>
                  </a:lnTo>
                  <a:lnTo>
                    <a:pt x="352" y="326"/>
                  </a:lnTo>
                  <a:lnTo>
                    <a:pt x="305" y="326"/>
                  </a:lnTo>
                  <a:lnTo>
                    <a:pt x="304" y="326"/>
                  </a:lnTo>
                  <a:lnTo>
                    <a:pt x="302" y="326"/>
                  </a:lnTo>
                  <a:lnTo>
                    <a:pt x="300" y="326"/>
                  </a:lnTo>
                  <a:lnTo>
                    <a:pt x="298" y="325"/>
                  </a:lnTo>
                  <a:lnTo>
                    <a:pt x="297" y="325"/>
                  </a:lnTo>
                  <a:lnTo>
                    <a:pt x="295" y="324"/>
                  </a:lnTo>
                  <a:lnTo>
                    <a:pt x="293" y="324"/>
                  </a:lnTo>
                  <a:lnTo>
                    <a:pt x="291" y="323"/>
                  </a:lnTo>
                  <a:lnTo>
                    <a:pt x="290" y="322"/>
                  </a:lnTo>
                  <a:lnTo>
                    <a:pt x="288" y="322"/>
                  </a:lnTo>
                  <a:lnTo>
                    <a:pt x="287" y="321"/>
                  </a:lnTo>
                  <a:lnTo>
                    <a:pt x="285" y="320"/>
                  </a:lnTo>
                  <a:lnTo>
                    <a:pt x="284" y="319"/>
                  </a:lnTo>
                  <a:lnTo>
                    <a:pt x="283" y="318"/>
                  </a:lnTo>
                  <a:lnTo>
                    <a:pt x="281" y="317"/>
                  </a:lnTo>
                  <a:lnTo>
                    <a:pt x="280" y="316"/>
                  </a:lnTo>
                  <a:lnTo>
                    <a:pt x="279" y="314"/>
                  </a:lnTo>
                  <a:lnTo>
                    <a:pt x="278" y="313"/>
                  </a:lnTo>
                  <a:lnTo>
                    <a:pt x="277" y="312"/>
                  </a:lnTo>
                  <a:lnTo>
                    <a:pt x="276" y="310"/>
                  </a:lnTo>
                  <a:lnTo>
                    <a:pt x="275" y="309"/>
                  </a:lnTo>
                  <a:lnTo>
                    <a:pt x="274" y="307"/>
                  </a:lnTo>
                  <a:lnTo>
                    <a:pt x="273" y="306"/>
                  </a:lnTo>
                  <a:lnTo>
                    <a:pt x="272" y="304"/>
                  </a:lnTo>
                  <a:lnTo>
                    <a:pt x="272" y="303"/>
                  </a:lnTo>
                  <a:lnTo>
                    <a:pt x="271" y="301"/>
                  </a:lnTo>
                  <a:lnTo>
                    <a:pt x="271" y="299"/>
                  </a:lnTo>
                  <a:lnTo>
                    <a:pt x="270" y="297"/>
                  </a:lnTo>
                  <a:lnTo>
                    <a:pt x="270" y="296"/>
                  </a:lnTo>
                  <a:lnTo>
                    <a:pt x="270" y="294"/>
                  </a:lnTo>
                  <a:lnTo>
                    <a:pt x="270" y="292"/>
                  </a:lnTo>
                  <a:lnTo>
                    <a:pt x="269" y="290"/>
                  </a:lnTo>
                  <a:lnTo>
                    <a:pt x="270" y="289"/>
                  </a:lnTo>
                  <a:lnTo>
                    <a:pt x="270" y="287"/>
                  </a:lnTo>
                  <a:lnTo>
                    <a:pt x="270" y="285"/>
                  </a:lnTo>
                  <a:lnTo>
                    <a:pt x="270" y="284"/>
                  </a:lnTo>
                  <a:lnTo>
                    <a:pt x="271" y="282"/>
                  </a:lnTo>
                  <a:lnTo>
                    <a:pt x="271" y="280"/>
                  </a:lnTo>
                  <a:lnTo>
                    <a:pt x="272" y="278"/>
                  </a:lnTo>
                  <a:lnTo>
                    <a:pt x="272" y="277"/>
                  </a:lnTo>
                  <a:lnTo>
                    <a:pt x="273" y="275"/>
                  </a:lnTo>
                  <a:lnTo>
                    <a:pt x="274" y="274"/>
                  </a:lnTo>
                  <a:lnTo>
                    <a:pt x="275" y="272"/>
                  </a:lnTo>
                  <a:lnTo>
                    <a:pt x="276" y="271"/>
                  </a:lnTo>
                  <a:lnTo>
                    <a:pt x="277" y="269"/>
                  </a:lnTo>
                  <a:lnTo>
                    <a:pt x="278" y="268"/>
                  </a:lnTo>
                  <a:lnTo>
                    <a:pt x="279" y="267"/>
                  </a:lnTo>
                  <a:lnTo>
                    <a:pt x="280" y="266"/>
                  </a:lnTo>
                  <a:lnTo>
                    <a:pt x="281" y="265"/>
                  </a:lnTo>
                  <a:lnTo>
                    <a:pt x="283" y="263"/>
                  </a:lnTo>
                  <a:lnTo>
                    <a:pt x="284" y="262"/>
                  </a:lnTo>
                  <a:lnTo>
                    <a:pt x="286" y="261"/>
                  </a:lnTo>
                  <a:lnTo>
                    <a:pt x="287" y="260"/>
                  </a:lnTo>
                  <a:lnTo>
                    <a:pt x="289" y="260"/>
                  </a:lnTo>
                  <a:lnTo>
                    <a:pt x="290" y="259"/>
                  </a:lnTo>
                  <a:lnTo>
                    <a:pt x="292" y="258"/>
                  </a:lnTo>
                  <a:lnTo>
                    <a:pt x="293" y="257"/>
                  </a:lnTo>
                  <a:lnTo>
                    <a:pt x="295" y="257"/>
                  </a:lnTo>
                  <a:lnTo>
                    <a:pt x="297" y="256"/>
                  </a:lnTo>
                  <a:lnTo>
                    <a:pt x="299" y="256"/>
                  </a:lnTo>
                  <a:lnTo>
                    <a:pt x="300" y="256"/>
                  </a:lnTo>
                  <a:lnTo>
                    <a:pt x="302" y="256"/>
                  </a:lnTo>
                  <a:lnTo>
                    <a:pt x="304" y="256"/>
                  </a:lnTo>
                  <a:lnTo>
                    <a:pt x="306" y="255"/>
                  </a:lnTo>
                  <a:lnTo>
                    <a:pt x="353" y="256"/>
                  </a:lnTo>
                  <a:lnTo>
                    <a:pt x="353" y="210"/>
                  </a:lnTo>
                  <a:lnTo>
                    <a:pt x="353" y="208"/>
                  </a:lnTo>
                  <a:lnTo>
                    <a:pt x="353" y="206"/>
                  </a:lnTo>
                  <a:lnTo>
                    <a:pt x="354" y="204"/>
                  </a:lnTo>
                  <a:lnTo>
                    <a:pt x="354" y="203"/>
                  </a:lnTo>
                  <a:lnTo>
                    <a:pt x="354" y="201"/>
                  </a:lnTo>
                  <a:lnTo>
                    <a:pt x="355" y="199"/>
                  </a:lnTo>
                  <a:lnTo>
                    <a:pt x="355" y="198"/>
                  </a:lnTo>
                  <a:lnTo>
                    <a:pt x="356" y="196"/>
                  </a:lnTo>
                  <a:lnTo>
                    <a:pt x="357" y="194"/>
                  </a:lnTo>
                  <a:lnTo>
                    <a:pt x="358" y="193"/>
                  </a:lnTo>
                  <a:lnTo>
                    <a:pt x="359" y="192"/>
                  </a:lnTo>
                  <a:lnTo>
                    <a:pt x="359" y="190"/>
                  </a:lnTo>
                  <a:lnTo>
                    <a:pt x="360" y="189"/>
                  </a:lnTo>
                  <a:lnTo>
                    <a:pt x="361" y="187"/>
                  </a:lnTo>
                  <a:lnTo>
                    <a:pt x="363" y="186"/>
                  </a:lnTo>
                  <a:lnTo>
                    <a:pt x="364" y="185"/>
                  </a:lnTo>
                  <a:lnTo>
                    <a:pt x="365" y="184"/>
                  </a:lnTo>
                  <a:lnTo>
                    <a:pt x="366" y="182"/>
                  </a:lnTo>
                  <a:lnTo>
                    <a:pt x="368" y="182"/>
                  </a:lnTo>
                  <a:lnTo>
                    <a:pt x="369" y="180"/>
                  </a:lnTo>
                  <a:lnTo>
                    <a:pt x="371" y="180"/>
                  </a:lnTo>
                  <a:lnTo>
                    <a:pt x="372" y="179"/>
                  </a:lnTo>
                  <a:lnTo>
                    <a:pt x="374" y="178"/>
                  </a:lnTo>
                  <a:lnTo>
                    <a:pt x="375" y="177"/>
                  </a:lnTo>
                  <a:lnTo>
                    <a:pt x="377" y="177"/>
                  </a:lnTo>
                  <a:lnTo>
                    <a:pt x="379" y="176"/>
                  </a:lnTo>
                  <a:lnTo>
                    <a:pt x="380" y="176"/>
                  </a:lnTo>
                  <a:lnTo>
                    <a:pt x="382" y="175"/>
                  </a:lnTo>
                  <a:lnTo>
                    <a:pt x="384" y="175"/>
                  </a:lnTo>
                  <a:lnTo>
                    <a:pt x="386" y="175"/>
                  </a:lnTo>
                  <a:lnTo>
                    <a:pt x="388" y="175"/>
                  </a:lnTo>
                  <a:close/>
                  <a:moveTo>
                    <a:pt x="189" y="0"/>
                  </a:moveTo>
                  <a:lnTo>
                    <a:pt x="191" y="0"/>
                  </a:lnTo>
                  <a:lnTo>
                    <a:pt x="194" y="0"/>
                  </a:lnTo>
                  <a:lnTo>
                    <a:pt x="196" y="0"/>
                  </a:lnTo>
                  <a:lnTo>
                    <a:pt x="199" y="0"/>
                  </a:lnTo>
                  <a:lnTo>
                    <a:pt x="201" y="0"/>
                  </a:lnTo>
                  <a:lnTo>
                    <a:pt x="203" y="0"/>
                  </a:lnTo>
                  <a:lnTo>
                    <a:pt x="206" y="1"/>
                  </a:lnTo>
                  <a:lnTo>
                    <a:pt x="208" y="1"/>
                  </a:lnTo>
                  <a:lnTo>
                    <a:pt x="210" y="2"/>
                  </a:lnTo>
                  <a:lnTo>
                    <a:pt x="213" y="2"/>
                  </a:lnTo>
                  <a:lnTo>
                    <a:pt x="215" y="2"/>
                  </a:lnTo>
                  <a:lnTo>
                    <a:pt x="217" y="3"/>
                  </a:lnTo>
                  <a:lnTo>
                    <a:pt x="220" y="4"/>
                  </a:lnTo>
                  <a:lnTo>
                    <a:pt x="222" y="5"/>
                  </a:lnTo>
                  <a:lnTo>
                    <a:pt x="224" y="5"/>
                  </a:lnTo>
                  <a:lnTo>
                    <a:pt x="226" y="6"/>
                  </a:lnTo>
                  <a:lnTo>
                    <a:pt x="228" y="7"/>
                  </a:lnTo>
                  <a:lnTo>
                    <a:pt x="230" y="8"/>
                  </a:lnTo>
                  <a:lnTo>
                    <a:pt x="232" y="9"/>
                  </a:lnTo>
                  <a:lnTo>
                    <a:pt x="234" y="10"/>
                  </a:lnTo>
                  <a:lnTo>
                    <a:pt x="236" y="11"/>
                  </a:lnTo>
                  <a:lnTo>
                    <a:pt x="238" y="12"/>
                  </a:lnTo>
                  <a:lnTo>
                    <a:pt x="240" y="13"/>
                  </a:lnTo>
                  <a:lnTo>
                    <a:pt x="242" y="14"/>
                  </a:lnTo>
                  <a:lnTo>
                    <a:pt x="244" y="16"/>
                  </a:lnTo>
                  <a:lnTo>
                    <a:pt x="246" y="17"/>
                  </a:lnTo>
                  <a:lnTo>
                    <a:pt x="248" y="18"/>
                  </a:lnTo>
                  <a:lnTo>
                    <a:pt x="250" y="20"/>
                  </a:lnTo>
                  <a:lnTo>
                    <a:pt x="251" y="21"/>
                  </a:lnTo>
                  <a:lnTo>
                    <a:pt x="253" y="22"/>
                  </a:lnTo>
                  <a:lnTo>
                    <a:pt x="255" y="24"/>
                  </a:lnTo>
                  <a:lnTo>
                    <a:pt x="257" y="25"/>
                  </a:lnTo>
                  <a:lnTo>
                    <a:pt x="258" y="27"/>
                  </a:lnTo>
                  <a:lnTo>
                    <a:pt x="260" y="28"/>
                  </a:lnTo>
                  <a:lnTo>
                    <a:pt x="261" y="30"/>
                  </a:lnTo>
                  <a:lnTo>
                    <a:pt x="263" y="32"/>
                  </a:lnTo>
                  <a:lnTo>
                    <a:pt x="264" y="34"/>
                  </a:lnTo>
                  <a:lnTo>
                    <a:pt x="266" y="35"/>
                  </a:lnTo>
                  <a:lnTo>
                    <a:pt x="267" y="37"/>
                  </a:lnTo>
                  <a:lnTo>
                    <a:pt x="268" y="39"/>
                  </a:lnTo>
                  <a:lnTo>
                    <a:pt x="270" y="41"/>
                  </a:lnTo>
                  <a:lnTo>
                    <a:pt x="271" y="42"/>
                  </a:lnTo>
                  <a:lnTo>
                    <a:pt x="272" y="45"/>
                  </a:lnTo>
                  <a:lnTo>
                    <a:pt x="273" y="46"/>
                  </a:lnTo>
                  <a:lnTo>
                    <a:pt x="274" y="48"/>
                  </a:lnTo>
                  <a:lnTo>
                    <a:pt x="275" y="50"/>
                  </a:lnTo>
                  <a:lnTo>
                    <a:pt x="276" y="52"/>
                  </a:lnTo>
                  <a:lnTo>
                    <a:pt x="277" y="54"/>
                  </a:lnTo>
                  <a:lnTo>
                    <a:pt x="278" y="56"/>
                  </a:lnTo>
                  <a:lnTo>
                    <a:pt x="279" y="58"/>
                  </a:lnTo>
                  <a:lnTo>
                    <a:pt x="280" y="60"/>
                  </a:lnTo>
                  <a:lnTo>
                    <a:pt x="281" y="63"/>
                  </a:lnTo>
                  <a:lnTo>
                    <a:pt x="281" y="65"/>
                  </a:lnTo>
                  <a:lnTo>
                    <a:pt x="282" y="67"/>
                  </a:lnTo>
                  <a:lnTo>
                    <a:pt x="283" y="69"/>
                  </a:lnTo>
                  <a:lnTo>
                    <a:pt x="283" y="72"/>
                  </a:lnTo>
                  <a:lnTo>
                    <a:pt x="284" y="74"/>
                  </a:lnTo>
                  <a:lnTo>
                    <a:pt x="284" y="76"/>
                  </a:lnTo>
                  <a:lnTo>
                    <a:pt x="284" y="78"/>
                  </a:lnTo>
                  <a:lnTo>
                    <a:pt x="285" y="81"/>
                  </a:lnTo>
                  <a:lnTo>
                    <a:pt x="285" y="83"/>
                  </a:lnTo>
                  <a:lnTo>
                    <a:pt x="285" y="85"/>
                  </a:lnTo>
                  <a:lnTo>
                    <a:pt x="285" y="88"/>
                  </a:lnTo>
                  <a:lnTo>
                    <a:pt x="285" y="90"/>
                  </a:lnTo>
                  <a:lnTo>
                    <a:pt x="285" y="92"/>
                  </a:lnTo>
                  <a:lnTo>
                    <a:pt x="285" y="95"/>
                  </a:lnTo>
                  <a:lnTo>
                    <a:pt x="285" y="97"/>
                  </a:lnTo>
                  <a:lnTo>
                    <a:pt x="285" y="100"/>
                  </a:lnTo>
                  <a:lnTo>
                    <a:pt x="285" y="102"/>
                  </a:lnTo>
                  <a:lnTo>
                    <a:pt x="285" y="104"/>
                  </a:lnTo>
                  <a:lnTo>
                    <a:pt x="284" y="106"/>
                  </a:lnTo>
                  <a:lnTo>
                    <a:pt x="284" y="109"/>
                  </a:lnTo>
                  <a:lnTo>
                    <a:pt x="283" y="111"/>
                  </a:lnTo>
                  <a:lnTo>
                    <a:pt x="283" y="113"/>
                  </a:lnTo>
                  <a:lnTo>
                    <a:pt x="282" y="116"/>
                  </a:lnTo>
                  <a:lnTo>
                    <a:pt x="282" y="118"/>
                  </a:lnTo>
                  <a:lnTo>
                    <a:pt x="281" y="120"/>
                  </a:lnTo>
                  <a:lnTo>
                    <a:pt x="280" y="122"/>
                  </a:lnTo>
                  <a:lnTo>
                    <a:pt x="280" y="124"/>
                  </a:lnTo>
                  <a:lnTo>
                    <a:pt x="279" y="126"/>
                  </a:lnTo>
                  <a:lnTo>
                    <a:pt x="278" y="128"/>
                  </a:lnTo>
                  <a:lnTo>
                    <a:pt x="277" y="130"/>
                  </a:lnTo>
                  <a:lnTo>
                    <a:pt x="276" y="132"/>
                  </a:lnTo>
                  <a:lnTo>
                    <a:pt x="275" y="135"/>
                  </a:lnTo>
                  <a:lnTo>
                    <a:pt x="274" y="136"/>
                  </a:lnTo>
                  <a:lnTo>
                    <a:pt x="273" y="138"/>
                  </a:lnTo>
                  <a:lnTo>
                    <a:pt x="271" y="140"/>
                  </a:lnTo>
                  <a:lnTo>
                    <a:pt x="270" y="142"/>
                  </a:lnTo>
                  <a:lnTo>
                    <a:pt x="269" y="144"/>
                  </a:lnTo>
                  <a:lnTo>
                    <a:pt x="268" y="146"/>
                  </a:lnTo>
                  <a:lnTo>
                    <a:pt x="266" y="147"/>
                  </a:lnTo>
                  <a:lnTo>
                    <a:pt x="265" y="149"/>
                  </a:lnTo>
                  <a:lnTo>
                    <a:pt x="264" y="151"/>
                  </a:lnTo>
                  <a:lnTo>
                    <a:pt x="262" y="153"/>
                  </a:lnTo>
                  <a:lnTo>
                    <a:pt x="261" y="154"/>
                  </a:lnTo>
                  <a:lnTo>
                    <a:pt x="259" y="156"/>
                  </a:lnTo>
                  <a:lnTo>
                    <a:pt x="257" y="157"/>
                  </a:lnTo>
                  <a:lnTo>
                    <a:pt x="256" y="159"/>
                  </a:lnTo>
                  <a:lnTo>
                    <a:pt x="254" y="161"/>
                  </a:lnTo>
                  <a:lnTo>
                    <a:pt x="252" y="162"/>
                  </a:lnTo>
                  <a:lnTo>
                    <a:pt x="251" y="164"/>
                  </a:lnTo>
                  <a:lnTo>
                    <a:pt x="249" y="165"/>
                  </a:lnTo>
                  <a:lnTo>
                    <a:pt x="247" y="166"/>
                  </a:lnTo>
                  <a:lnTo>
                    <a:pt x="245" y="167"/>
                  </a:lnTo>
                  <a:lnTo>
                    <a:pt x="243" y="169"/>
                  </a:lnTo>
                  <a:lnTo>
                    <a:pt x="241" y="170"/>
                  </a:lnTo>
                  <a:lnTo>
                    <a:pt x="239" y="171"/>
                  </a:lnTo>
                  <a:lnTo>
                    <a:pt x="238" y="172"/>
                  </a:lnTo>
                  <a:lnTo>
                    <a:pt x="235" y="173"/>
                  </a:lnTo>
                  <a:lnTo>
                    <a:pt x="233" y="174"/>
                  </a:lnTo>
                  <a:lnTo>
                    <a:pt x="231" y="175"/>
                  </a:lnTo>
                  <a:lnTo>
                    <a:pt x="229" y="176"/>
                  </a:lnTo>
                  <a:lnTo>
                    <a:pt x="227" y="177"/>
                  </a:lnTo>
                  <a:lnTo>
                    <a:pt x="225" y="178"/>
                  </a:lnTo>
                  <a:lnTo>
                    <a:pt x="223" y="179"/>
                  </a:lnTo>
                  <a:lnTo>
                    <a:pt x="221" y="180"/>
                  </a:lnTo>
                  <a:lnTo>
                    <a:pt x="218" y="180"/>
                  </a:lnTo>
                  <a:lnTo>
                    <a:pt x="216" y="181"/>
                  </a:lnTo>
                  <a:lnTo>
                    <a:pt x="214" y="182"/>
                  </a:lnTo>
                  <a:lnTo>
                    <a:pt x="212" y="182"/>
                  </a:lnTo>
                  <a:lnTo>
                    <a:pt x="209" y="182"/>
                  </a:lnTo>
                  <a:lnTo>
                    <a:pt x="207" y="183"/>
                  </a:lnTo>
                  <a:lnTo>
                    <a:pt x="205" y="183"/>
                  </a:lnTo>
                  <a:lnTo>
                    <a:pt x="202" y="184"/>
                  </a:lnTo>
                  <a:lnTo>
                    <a:pt x="200" y="184"/>
                  </a:lnTo>
                  <a:lnTo>
                    <a:pt x="198" y="184"/>
                  </a:lnTo>
                  <a:lnTo>
                    <a:pt x="195" y="184"/>
                  </a:lnTo>
                  <a:lnTo>
                    <a:pt x="193" y="184"/>
                  </a:lnTo>
                  <a:lnTo>
                    <a:pt x="190" y="184"/>
                  </a:lnTo>
                  <a:lnTo>
                    <a:pt x="188" y="184"/>
                  </a:lnTo>
                  <a:lnTo>
                    <a:pt x="185" y="184"/>
                  </a:lnTo>
                  <a:lnTo>
                    <a:pt x="183" y="184"/>
                  </a:lnTo>
                  <a:lnTo>
                    <a:pt x="181" y="184"/>
                  </a:lnTo>
                  <a:lnTo>
                    <a:pt x="178" y="184"/>
                  </a:lnTo>
                  <a:lnTo>
                    <a:pt x="176" y="183"/>
                  </a:lnTo>
                  <a:lnTo>
                    <a:pt x="174" y="183"/>
                  </a:lnTo>
                  <a:lnTo>
                    <a:pt x="171" y="182"/>
                  </a:lnTo>
                  <a:lnTo>
                    <a:pt x="169" y="182"/>
                  </a:lnTo>
                  <a:lnTo>
                    <a:pt x="167" y="181"/>
                  </a:lnTo>
                  <a:lnTo>
                    <a:pt x="164" y="181"/>
                  </a:lnTo>
                  <a:lnTo>
                    <a:pt x="162" y="180"/>
                  </a:lnTo>
                  <a:lnTo>
                    <a:pt x="160" y="179"/>
                  </a:lnTo>
                  <a:lnTo>
                    <a:pt x="158" y="178"/>
                  </a:lnTo>
                  <a:lnTo>
                    <a:pt x="156" y="177"/>
                  </a:lnTo>
                  <a:lnTo>
                    <a:pt x="154" y="177"/>
                  </a:lnTo>
                  <a:lnTo>
                    <a:pt x="151" y="176"/>
                  </a:lnTo>
                  <a:lnTo>
                    <a:pt x="149" y="175"/>
                  </a:lnTo>
                  <a:lnTo>
                    <a:pt x="147" y="174"/>
                  </a:lnTo>
                  <a:lnTo>
                    <a:pt x="145" y="173"/>
                  </a:lnTo>
                  <a:lnTo>
                    <a:pt x="143" y="172"/>
                  </a:lnTo>
                  <a:lnTo>
                    <a:pt x="141" y="170"/>
                  </a:lnTo>
                  <a:lnTo>
                    <a:pt x="139" y="169"/>
                  </a:lnTo>
                  <a:lnTo>
                    <a:pt x="138" y="168"/>
                  </a:lnTo>
                  <a:lnTo>
                    <a:pt x="136" y="167"/>
                  </a:lnTo>
                  <a:lnTo>
                    <a:pt x="134" y="166"/>
                  </a:lnTo>
                  <a:lnTo>
                    <a:pt x="132" y="164"/>
                  </a:lnTo>
                  <a:lnTo>
                    <a:pt x="130" y="163"/>
                  </a:lnTo>
                  <a:lnTo>
                    <a:pt x="128" y="161"/>
                  </a:lnTo>
                  <a:lnTo>
                    <a:pt x="127" y="160"/>
                  </a:lnTo>
                  <a:lnTo>
                    <a:pt x="125" y="158"/>
                  </a:lnTo>
                  <a:lnTo>
                    <a:pt x="124" y="157"/>
                  </a:lnTo>
                  <a:lnTo>
                    <a:pt x="122" y="155"/>
                  </a:lnTo>
                  <a:lnTo>
                    <a:pt x="120" y="154"/>
                  </a:lnTo>
                  <a:lnTo>
                    <a:pt x="119" y="152"/>
                  </a:lnTo>
                  <a:lnTo>
                    <a:pt x="118" y="150"/>
                  </a:lnTo>
                  <a:lnTo>
                    <a:pt x="116" y="148"/>
                  </a:lnTo>
                  <a:lnTo>
                    <a:pt x="115" y="147"/>
                  </a:lnTo>
                  <a:lnTo>
                    <a:pt x="113" y="145"/>
                  </a:lnTo>
                  <a:lnTo>
                    <a:pt x="112" y="143"/>
                  </a:lnTo>
                  <a:lnTo>
                    <a:pt x="111" y="141"/>
                  </a:lnTo>
                  <a:lnTo>
                    <a:pt x="110" y="139"/>
                  </a:lnTo>
                  <a:lnTo>
                    <a:pt x="109" y="137"/>
                  </a:lnTo>
                  <a:lnTo>
                    <a:pt x="107" y="135"/>
                  </a:lnTo>
                  <a:lnTo>
                    <a:pt x="106" y="134"/>
                  </a:lnTo>
                  <a:lnTo>
                    <a:pt x="105" y="131"/>
                  </a:lnTo>
                  <a:lnTo>
                    <a:pt x="104" y="130"/>
                  </a:lnTo>
                  <a:lnTo>
                    <a:pt x="104" y="127"/>
                  </a:lnTo>
                  <a:lnTo>
                    <a:pt x="103" y="125"/>
                  </a:lnTo>
                  <a:lnTo>
                    <a:pt x="102" y="123"/>
                  </a:lnTo>
                  <a:lnTo>
                    <a:pt x="101" y="121"/>
                  </a:lnTo>
                  <a:lnTo>
                    <a:pt x="100" y="119"/>
                  </a:lnTo>
                  <a:lnTo>
                    <a:pt x="100" y="117"/>
                  </a:lnTo>
                  <a:lnTo>
                    <a:pt x="99" y="115"/>
                  </a:lnTo>
                  <a:lnTo>
                    <a:pt x="99" y="112"/>
                  </a:lnTo>
                  <a:lnTo>
                    <a:pt x="98" y="110"/>
                  </a:lnTo>
                  <a:lnTo>
                    <a:pt x="98" y="108"/>
                  </a:lnTo>
                  <a:lnTo>
                    <a:pt x="97" y="105"/>
                  </a:lnTo>
                  <a:lnTo>
                    <a:pt x="97" y="103"/>
                  </a:lnTo>
                  <a:lnTo>
                    <a:pt x="97" y="101"/>
                  </a:lnTo>
                  <a:lnTo>
                    <a:pt x="96" y="98"/>
                  </a:lnTo>
                  <a:lnTo>
                    <a:pt x="96" y="96"/>
                  </a:lnTo>
                  <a:lnTo>
                    <a:pt x="96" y="94"/>
                  </a:lnTo>
                  <a:lnTo>
                    <a:pt x="96" y="91"/>
                  </a:lnTo>
                  <a:lnTo>
                    <a:pt x="96" y="89"/>
                  </a:lnTo>
                  <a:lnTo>
                    <a:pt x="96" y="86"/>
                  </a:lnTo>
                  <a:lnTo>
                    <a:pt x="97" y="84"/>
                  </a:lnTo>
                  <a:lnTo>
                    <a:pt x="97" y="82"/>
                  </a:lnTo>
                  <a:lnTo>
                    <a:pt x="97" y="80"/>
                  </a:lnTo>
                  <a:lnTo>
                    <a:pt x="97" y="77"/>
                  </a:lnTo>
                  <a:lnTo>
                    <a:pt x="98" y="75"/>
                  </a:lnTo>
                  <a:lnTo>
                    <a:pt x="98" y="73"/>
                  </a:lnTo>
                  <a:lnTo>
                    <a:pt x="99" y="70"/>
                  </a:lnTo>
                  <a:lnTo>
                    <a:pt x="99" y="68"/>
                  </a:lnTo>
                  <a:lnTo>
                    <a:pt x="100" y="66"/>
                  </a:lnTo>
                  <a:lnTo>
                    <a:pt x="101" y="64"/>
                  </a:lnTo>
                  <a:lnTo>
                    <a:pt x="101" y="62"/>
                  </a:lnTo>
                  <a:lnTo>
                    <a:pt x="102" y="60"/>
                  </a:lnTo>
                  <a:lnTo>
                    <a:pt x="103" y="57"/>
                  </a:lnTo>
                  <a:lnTo>
                    <a:pt x="104" y="55"/>
                  </a:lnTo>
                  <a:lnTo>
                    <a:pt x="105" y="53"/>
                  </a:lnTo>
                  <a:lnTo>
                    <a:pt x="106" y="51"/>
                  </a:lnTo>
                  <a:lnTo>
                    <a:pt x="107" y="49"/>
                  </a:lnTo>
                  <a:lnTo>
                    <a:pt x="108" y="47"/>
                  </a:lnTo>
                  <a:lnTo>
                    <a:pt x="109" y="46"/>
                  </a:lnTo>
                  <a:lnTo>
                    <a:pt x="110" y="44"/>
                  </a:lnTo>
                  <a:lnTo>
                    <a:pt x="111" y="42"/>
                  </a:lnTo>
                  <a:lnTo>
                    <a:pt x="113" y="40"/>
                  </a:lnTo>
                  <a:lnTo>
                    <a:pt x="114" y="38"/>
                  </a:lnTo>
                  <a:lnTo>
                    <a:pt x="115" y="36"/>
                  </a:lnTo>
                  <a:lnTo>
                    <a:pt x="117" y="35"/>
                  </a:lnTo>
                  <a:lnTo>
                    <a:pt x="118" y="33"/>
                  </a:lnTo>
                  <a:lnTo>
                    <a:pt x="120" y="31"/>
                  </a:lnTo>
                  <a:lnTo>
                    <a:pt x="121" y="29"/>
                  </a:lnTo>
                  <a:lnTo>
                    <a:pt x="123" y="28"/>
                  </a:lnTo>
                  <a:lnTo>
                    <a:pt x="124" y="26"/>
                  </a:lnTo>
                  <a:lnTo>
                    <a:pt x="126" y="25"/>
                  </a:lnTo>
                  <a:lnTo>
                    <a:pt x="128" y="23"/>
                  </a:lnTo>
                  <a:lnTo>
                    <a:pt x="129" y="22"/>
                  </a:lnTo>
                  <a:lnTo>
                    <a:pt x="131" y="20"/>
                  </a:lnTo>
                  <a:lnTo>
                    <a:pt x="133" y="19"/>
                  </a:lnTo>
                  <a:lnTo>
                    <a:pt x="135" y="17"/>
                  </a:lnTo>
                  <a:lnTo>
                    <a:pt x="137" y="16"/>
                  </a:lnTo>
                  <a:lnTo>
                    <a:pt x="138" y="15"/>
                  </a:lnTo>
                  <a:lnTo>
                    <a:pt x="140" y="14"/>
                  </a:lnTo>
                  <a:lnTo>
                    <a:pt x="142" y="12"/>
                  </a:lnTo>
                  <a:lnTo>
                    <a:pt x="144" y="12"/>
                  </a:lnTo>
                  <a:lnTo>
                    <a:pt x="146" y="10"/>
                  </a:lnTo>
                  <a:lnTo>
                    <a:pt x="148" y="9"/>
                  </a:lnTo>
                  <a:lnTo>
                    <a:pt x="150" y="8"/>
                  </a:lnTo>
                  <a:lnTo>
                    <a:pt x="152" y="7"/>
                  </a:lnTo>
                  <a:lnTo>
                    <a:pt x="155" y="6"/>
                  </a:lnTo>
                  <a:lnTo>
                    <a:pt x="157" y="6"/>
                  </a:lnTo>
                  <a:lnTo>
                    <a:pt x="159" y="5"/>
                  </a:lnTo>
                  <a:lnTo>
                    <a:pt x="161" y="4"/>
                  </a:lnTo>
                  <a:lnTo>
                    <a:pt x="163" y="4"/>
                  </a:lnTo>
                  <a:lnTo>
                    <a:pt x="165" y="3"/>
                  </a:lnTo>
                  <a:lnTo>
                    <a:pt x="168" y="2"/>
                  </a:lnTo>
                  <a:lnTo>
                    <a:pt x="170" y="2"/>
                  </a:lnTo>
                  <a:lnTo>
                    <a:pt x="172" y="1"/>
                  </a:lnTo>
                  <a:lnTo>
                    <a:pt x="175" y="1"/>
                  </a:lnTo>
                  <a:lnTo>
                    <a:pt x="177" y="0"/>
                  </a:lnTo>
                  <a:lnTo>
                    <a:pt x="179" y="0"/>
                  </a:lnTo>
                  <a:lnTo>
                    <a:pt x="182" y="0"/>
                  </a:lnTo>
                  <a:lnTo>
                    <a:pt x="184" y="0"/>
                  </a:lnTo>
                  <a:lnTo>
                    <a:pt x="186" y="0"/>
                  </a:lnTo>
                  <a:lnTo>
                    <a:pt x="189" y="0"/>
                  </a:lnTo>
                  <a:close/>
                </a:path>
              </a:pathLst>
            </a:custGeom>
            <a:solidFill>
              <a:srgbClr val="192537"/>
            </a:solidFill>
            <a:ln cap="flat">
              <a:noFill/>
              <a:prstDash val="solid"/>
              <a:miter lim="0"/>
            </a:ln>
          </p:spPr>
          <p:txBody>
            <a:bodyPr rtlCol="0"/>
            <a:p>
              <a:pPr algn="ctr"/>
              <a:endParaRPr lang="zh-CN" altLang="en-US"/>
            </a:p>
          </p:txBody>
        </p:sp>
      </p:grpSp>
      <p:sp>
        <p:nvSpPr>
          <p:cNvPr id="40" name="矩形: 圆角 9"/>
          <p:cNvSpPr/>
          <p:nvPr>
            <p:custDataLst>
              <p:tags r:id="rId6"/>
            </p:custDataLst>
          </p:nvPr>
        </p:nvSpPr>
        <p:spPr>
          <a:xfrm>
            <a:off x="5944235" y="1771650"/>
            <a:ext cx="6005830" cy="548005"/>
          </a:xfrm>
          <a:prstGeom prst="roundRect">
            <a:avLst>
              <a:gd name="adj" fmla="val 16494"/>
            </a:avLst>
          </a:prstGeom>
          <a:gradFill>
            <a:gsLst>
              <a:gs pos="0">
                <a:srgbClr val="D8B06F"/>
              </a:gs>
              <a:gs pos="100000">
                <a:srgbClr val="FEE598"/>
              </a:gs>
            </a:gsLst>
            <a:lin ang="2700000" scaled="1"/>
          </a:gra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spc="300" dirty="0">
              <a:solidFill>
                <a:schemeClr val="bg1"/>
              </a:solidFill>
              <a:latin typeface="+mn-ea"/>
            </a:endParaRPr>
          </a:p>
        </p:txBody>
      </p:sp>
      <p:grpSp>
        <p:nvGrpSpPr>
          <p:cNvPr id="41" name="组合 40"/>
          <p:cNvGrpSpPr/>
          <p:nvPr/>
        </p:nvGrpSpPr>
        <p:grpSpPr>
          <a:xfrm>
            <a:off x="8346440" y="1906270"/>
            <a:ext cx="2368550" cy="704850"/>
            <a:chOff x="11928" y="3706"/>
            <a:chExt cx="3730" cy="1110"/>
          </a:xfrm>
        </p:grpSpPr>
        <p:sp>
          <p:nvSpPr>
            <p:cNvPr id="89" name="textbox 89"/>
            <p:cNvSpPr/>
            <p:nvPr>
              <p:custDataLst>
                <p:tags r:id="rId7"/>
              </p:custDataLst>
            </p:nvPr>
          </p:nvSpPr>
          <p:spPr>
            <a:xfrm>
              <a:off x="12474" y="3706"/>
              <a:ext cx="3184" cy="1110"/>
            </a:xfrm>
            <a:prstGeom prst="rect">
              <a:avLst/>
            </a:prstGeom>
            <a:ln>
              <a:noFill/>
            </a:ln>
          </p:spPr>
          <p:txBody>
            <a:bodyPr vert="horz" wrap="square" lIns="0" tIns="0" rIns="0" bIns="0"/>
            <a:p>
              <a:pPr marL="12700" algn="l" rtl="0" eaLnBrk="0">
                <a:lnSpc>
                  <a:spcPct val="97000"/>
                </a:lnSpc>
              </a:pPr>
              <a:r>
                <a:rPr sz="2000" b="1" spc="-1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技</a:t>
              </a:r>
              <a:r>
                <a:rPr lang="en-US" sz="2000" b="1" spc="-1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 </a:t>
              </a:r>
              <a:r>
                <a:rPr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术</a:t>
              </a:r>
              <a:r>
                <a:rPr lang="en-US"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 </a:t>
              </a:r>
              <a:r>
                <a:rPr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优</a:t>
              </a:r>
              <a:r>
                <a:rPr lang="en-US"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 </a:t>
              </a:r>
              <a:r>
                <a:rPr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rPr>
                <a:t>势</a:t>
              </a:r>
              <a:endParaRPr lang="en-US" altLang="en-US" sz="2000" b="1" spc="0" dirty="0">
                <a:ln w="3175" cap="flat" cmpd="sng">
                  <a:noFill/>
                  <a:prstDash val="solid"/>
                  <a:miter lim="0"/>
                </a:ln>
                <a:solidFill>
                  <a:srgbClr val="192537">
                    <a:alpha val="100000"/>
                  </a:srgbClr>
                </a:solidFill>
                <a:latin typeface="微软雅黑" panose="020B0503020204020204" charset="-122"/>
                <a:ea typeface="微软雅黑" panose="020B0503020204020204" charset="-122"/>
                <a:cs typeface="微软雅黑" panose="020B0503020204020204" charset="-122"/>
              </a:endParaRPr>
            </a:p>
          </p:txBody>
        </p:sp>
        <p:sp>
          <p:nvSpPr>
            <p:cNvPr id="90" name="path"/>
            <p:cNvSpPr/>
            <p:nvPr>
              <p:custDataLst>
                <p:tags r:id="rId8"/>
              </p:custDataLst>
            </p:nvPr>
          </p:nvSpPr>
          <p:spPr>
            <a:xfrm>
              <a:off x="11928" y="3760"/>
              <a:ext cx="403" cy="405"/>
            </a:xfrm>
            <a:custGeom>
              <a:avLst/>
              <a:gdLst/>
              <a:ahLst/>
              <a:cxnLst/>
              <a:rect l="0" t="0" r="0" b="0"/>
              <a:pathLst>
                <a:path w="537" h="539">
                  <a:moveTo>
                    <a:pt x="225" y="187"/>
                  </a:moveTo>
                  <a:lnTo>
                    <a:pt x="225" y="115"/>
                  </a:lnTo>
                  <a:cubicBezTo>
                    <a:pt x="225" y="108"/>
                    <a:pt x="222" y="101"/>
                    <a:pt x="217" y="96"/>
                  </a:cubicBezTo>
                  <a:lnTo>
                    <a:pt x="134" y="13"/>
                  </a:lnTo>
                  <a:cubicBezTo>
                    <a:pt x="121" y="0"/>
                    <a:pt x="99" y="3"/>
                    <a:pt x="90" y="20"/>
                  </a:cubicBezTo>
                  <a:lnTo>
                    <a:pt x="67" y="67"/>
                  </a:lnTo>
                  <a:lnTo>
                    <a:pt x="20" y="90"/>
                  </a:lnTo>
                  <a:cubicBezTo>
                    <a:pt x="3" y="99"/>
                    <a:pt x="0" y="122"/>
                    <a:pt x="13" y="135"/>
                  </a:cubicBezTo>
                  <a:lnTo>
                    <a:pt x="95" y="218"/>
                  </a:lnTo>
                  <a:cubicBezTo>
                    <a:pt x="101" y="223"/>
                    <a:pt x="107" y="226"/>
                    <a:pt x="115" y="226"/>
                  </a:cubicBezTo>
                  <a:lnTo>
                    <a:pt x="186" y="226"/>
                  </a:lnTo>
                  <a:lnTo>
                    <a:pt x="260" y="300"/>
                  </a:lnTo>
                  <a:cubicBezTo>
                    <a:pt x="271" y="311"/>
                    <a:pt x="288" y="311"/>
                    <a:pt x="299" y="300"/>
                  </a:cubicBezTo>
                  <a:cubicBezTo>
                    <a:pt x="310" y="290"/>
                    <a:pt x="310" y="272"/>
                    <a:pt x="299" y="262"/>
                  </a:cubicBezTo>
                  <a:lnTo>
                    <a:pt x="225" y="187"/>
                  </a:lnTo>
                  <a:close/>
                  <a:moveTo>
                    <a:pt x="280" y="32"/>
                  </a:moveTo>
                  <a:cubicBezTo>
                    <a:pt x="265" y="32"/>
                    <a:pt x="252" y="45"/>
                    <a:pt x="252" y="60"/>
                  </a:cubicBezTo>
                  <a:cubicBezTo>
                    <a:pt x="252" y="75"/>
                    <a:pt x="265" y="88"/>
                    <a:pt x="280" y="88"/>
                  </a:cubicBezTo>
                  <a:cubicBezTo>
                    <a:pt x="358" y="88"/>
                    <a:pt x="428" y="135"/>
                    <a:pt x="458" y="207"/>
                  </a:cubicBezTo>
                  <a:cubicBezTo>
                    <a:pt x="487" y="279"/>
                    <a:pt x="471" y="362"/>
                    <a:pt x="416" y="418"/>
                  </a:cubicBezTo>
                  <a:cubicBezTo>
                    <a:pt x="361" y="473"/>
                    <a:pt x="278" y="490"/>
                    <a:pt x="206" y="460"/>
                  </a:cubicBezTo>
                  <a:cubicBezTo>
                    <a:pt x="134" y="430"/>
                    <a:pt x="87" y="359"/>
                    <a:pt x="87" y="281"/>
                  </a:cubicBezTo>
                  <a:cubicBezTo>
                    <a:pt x="87" y="266"/>
                    <a:pt x="75" y="253"/>
                    <a:pt x="60" y="253"/>
                  </a:cubicBezTo>
                  <a:cubicBezTo>
                    <a:pt x="45" y="253"/>
                    <a:pt x="32" y="266"/>
                    <a:pt x="32" y="281"/>
                  </a:cubicBezTo>
                  <a:cubicBezTo>
                    <a:pt x="32" y="382"/>
                    <a:pt x="93" y="472"/>
                    <a:pt x="185" y="511"/>
                  </a:cubicBezTo>
                  <a:cubicBezTo>
                    <a:pt x="278" y="549"/>
                    <a:pt x="384" y="528"/>
                    <a:pt x="455" y="457"/>
                  </a:cubicBezTo>
                  <a:cubicBezTo>
                    <a:pt x="526" y="386"/>
                    <a:pt x="547" y="279"/>
                    <a:pt x="509" y="186"/>
                  </a:cubicBezTo>
                  <a:cubicBezTo>
                    <a:pt x="470" y="93"/>
                    <a:pt x="380" y="32"/>
                    <a:pt x="280" y="32"/>
                  </a:cubicBezTo>
                  <a:moveTo>
                    <a:pt x="280" y="143"/>
                  </a:moveTo>
                  <a:cubicBezTo>
                    <a:pt x="265" y="143"/>
                    <a:pt x="252" y="155"/>
                    <a:pt x="252" y="170"/>
                  </a:cubicBezTo>
                  <a:cubicBezTo>
                    <a:pt x="252" y="186"/>
                    <a:pt x="265" y="198"/>
                    <a:pt x="280" y="198"/>
                  </a:cubicBezTo>
                  <a:cubicBezTo>
                    <a:pt x="313" y="198"/>
                    <a:pt x="343" y="218"/>
                    <a:pt x="356" y="249"/>
                  </a:cubicBezTo>
                  <a:cubicBezTo>
                    <a:pt x="369" y="280"/>
                    <a:pt x="362" y="316"/>
                    <a:pt x="338" y="340"/>
                  </a:cubicBezTo>
                  <a:cubicBezTo>
                    <a:pt x="315" y="363"/>
                    <a:pt x="279" y="370"/>
                    <a:pt x="248" y="357"/>
                  </a:cubicBezTo>
                  <a:cubicBezTo>
                    <a:pt x="217" y="345"/>
                    <a:pt x="197" y="315"/>
                    <a:pt x="197" y="281"/>
                  </a:cubicBezTo>
                  <a:cubicBezTo>
                    <a:pt x="197" y="266"/>
                    <a:pt x="185" y="253"/>
                    <a:pt x="170" y="253"/>
                  </a:cubicBezTo>
                  <a:cubicBezTo>
                    <a:pt x="155" y="253"/>
                    <a:pt x="142" y="266"/>
                    <a:pt x="142" y="281"/>
                  </a:cubicBezTo>
                  <a:cubicBezTo>
                    <a:pt x="142" y="337"/>
                    <a:pt x="176" y="387"/>
                    <a:pt x="227" y="408"/>
                  </a:cubicBezTo>
                  <a:cubicBezTo>
                    <a:pt x="279" y="430"/>
                    <a:pt x="338" y="418"/>
                    <a:pt x="377" y="379"/>
                  </a:cubicBezTo>
                  <a:cubicBezTo>
                    <a:pt x="416" y="339"/>
                    <a:pt x="428" y="280"/>
                    <a:pt x="407" y="228"/>
                  </a:cubicBezTo>
                  <a:cubicBezTo>
                    <a:pt x="386" y="176"/>
                    <a:pt x="335" y="143"/>
                    <a:pt x="280" y="143"/>
                  </a:cubicBezTo>
                  <a:moveTo>
                    <a:pt x="170" y="127"/>
                  </a:moveTo>
                  <a:lnTo>
                    <a:pt x="170" y="170"/>
                  </a:lnTo>
                  <a:lnTo>
                    <a:pt x="126" y="170"/>
                  </a:lnTo>
                  <a:lnTo>
                    <a:pt x="79" y="123"/>
                  </a:lnTo>
                  <a:lnTo>
                    <a:pt x="100" y="112"/>
                  </a:lnTo>
                  <a:cubicBezTo>
                    <a:pt x="105" y="110"/>
                    <a:pt x="109" y="105"/>
                    <a:pt x="112" y="100"/>
                  </a:cubicBezTo>
                  <a:lnTo>
                    <a:pt x="122" y="79"/>
                  </a:lnTo>
                  <a:lnTo>
                    <a:pt x="170" y="127"/>
                  </a:lnTo>
                  <a:close/>
                </a:path>
              </a:pathLst>
            </a:custGeom>
            <a:solidFill>
              <a:srgbClr val="192537"/>
            </a:solidFill>
            <a:ln cap="flat">
              <a:noFill/>
              <a:prstDash val="solid"/>
              <a:miter lim="0"/>
            </a:ln>
          </p:spPr>
          <p:txBody>
            <a:bodyPr rtlCol="0"/>
            <a:p>
              <a:pPr algn="ctr"/>
              <a:endParaRPr lang="zh-CN" altLang="en-US" sz="1350"/>
            </a:p>
          </p:txBody>
        </p:sp>
      </p:grpSp>
      <p:sp>
        <p:nvSpPr>
          <p:cNvPr id="57" name="圆角矩形 21"/>
          <p:cNvSpPr/>
          <p:nvPr>
            <p:custDataLst>
              <p:tags r:id="rId9"/>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10"/>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156" name="textbox 61"/>
          <p:cNvSpPr/>
          <p:nvPr>
            <p:custDataLst>
              <p:tags r:id="rId11"/>
            </p:custDataLst>
          </p:nvPr>
        </p:nvSpPr>
        <p:spPr>
          <a:xfrm>
            <a:off x="4290695" y="504825"/>
            <a:ext cx="3467100" cy="1040130"/>
          </a:xfrm>
          <a:prstGeom prst="rect">
            <a:avLst/>
          </a:prstGeom>
          <a:ln>
            <a:noFill/>
          </a:ln>
          <a:effectLst>
            <a:outerShdw blurRad="50800" dist="38100" dir="2700000" algn="tl" rotWithShape="0">
              <a:prstClr val="black">
                <a:alpha val="40000"/>
              </a:prstClr>
            </a:outerShdw>
          </a:effectLst>
        </p:spPr>
        <p:txBody>
          <a:bodyPr vert="horz" wrap="square" lIns="0" tIns="0" rIns="0" bIns="0"/>
          <a:p>
            <a:pPr algn="l" rtl="0" eaLnBrk="0">
              <a:lnSpc>
                <a:spcPct val="93000"/>
              </a:lnSpc>
            </a:pPr>
            <a:endParaRPr lang="en-US" altLang="en-US" sz="100" dirty="0"/>
          </a:p>
          <a:p>
            <a:pPr marL="40005" algn="ctr" rtl="0" eaLnBrk="0">
              <a:lnSpc>
                <a:spcPct val="106000"/>
              </a:lnSpc>
            </a:pPr>
            <a:endParaRPr lang="zh-CN" altLang="en-US" b="1">
              <a:gradFill>
                <a:gsLst>
                  <a:gs pos="0">
                    <a:srgbClr val="CFC7F8"/>
                  </a:gs>
                  <a:gs pos="100000">
                    <a:srgbClr val="7CB0E2"/>
                  </a:gs>
                </a:gsLst>
                <a:lin scaled="1"/>
              </a:gradFill>
              <a:latin typeface="微软雅黑" panose="020B0503020204020204" charset="-122"/>
              <a:ea typeface="微软雅黑" panose="020B0503020204020204" charset="-122"/>
              <a:sym typeface="+mn-ea"/>
            </a:endParaRPr>
          </a:p>
          <a:p>
            <a:pPr marL="40005" algn="ctr" rtl="0" eaLnBrk="0">
              <a:lnSpc>
                <a:spcPct val="106000"/>
              </a:lnSpc>
            </a:pPr>
            <a:endParaRPr lang="zh-CN" altLang="en-US" b="1">
              <a:gradFill>
                <a:gsLst>
                  <a:gs pos="0">
                    <a:srgbClr val="CFC7F8"/>
                  </a:gs>
                  <a:gs pos="100000">
                    <a:srgbClr val="7CB0E2"/>
                  </a:gs>
                </a:gsLst>
                <a:lin scaled="1"/>
              </a:gradFill>
              <a:latin typeface="微软雅黑" panose="020B0503020204020204" charset="-122"/>
              <a:ea typeface="微软雅黑" panose="020B0503020204020204" charset="-122"/>
              <a:sym typeface="+mn-ea"/>
            </a:endParaRPr>
          </a:p>
          <a:p>
            <a:pPr marL="40005" algn="ctr" rtl="0" eaLnBrk="0">
              <a:lnSpc>
                <a:spcPct val="106000"/>
              </a:lnSpc>
            </a:pPr>
            <a:r>
              <a:rPr lang="zh-CN" altLang="en-US" b="1">
                <a:solidFill>
                  <a:srgbClr val="F3D68C"/>
                </a:solidFill>
                <a:latin typeface="微软雅黑" panose="020B0503020204020204" charset="-122"/>
                <a:ea typeface="微软雅黑" panose="020B0503020204020204" charset="-122"/>
                <a:sym typeface="+mn-ea"/>
              </a:rPr>
              <a:t>PRODUCT ADVANTAGE</a:t>
            </a:r>
            <a:endParaRPr lang="zh-CN" altLang="en-US" b="1">
              <a:solidFill>
                <a:srgbClr val="F3D68C"/>
              </a:solidFill>
              <a:latin typeface="微软雅黑" panose="020B0503020204020204" charset="-122"/>
              <a:ea typeface="微软雅黑" panose="020B0503020204020204" charset="-122"/>
              <a:sym typeface="+mn-ea"/>
            </a:endParaRPr>
          </a:p>
        </p:txBody>
      </p:sp>
      <p:sp>
        <p:nvSpPr>
          <p:cNvPr id="259" name="任意多边形: 形状 258"/>
          <p:cNvSpPr/>
          <p:nvPr>
            <p:custDataLst>
              <p:tags r:id="rId12"/>
            </p:custDataLst>
          </p:nvPr>
        </p:nvSpPr>
        <p:spPr>
          <a:xfrm>
            <a:off x="194310" y="2495550"/>
            <a:ext cx="5737860" cy="3723005"/>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gradFill flip="none" rotWithShape="1">
            <a:gsLst>
              <a:gs pos="0">
                <a:schemeClr val="bg1"/>
              </a:gs>
              <a:gs pos="48000">
                <a:srgbClr val="93DCE2">
                  <a:alpha val="39000"/>
                </a:srgbClr>
              </a:gs>
              <a:gs pos="100000">
                <a:schemeClr val="accent6">
                  <a:lumMod val="20000"/>
                  <a:lumOff val="80000"/>
                  <a:alpha val="24000"/>
                </a:schemeClr>
              </a:gs>
            </a:gsLst>
            <a:path path="circle">
              <a:fillToRect l="50000" t="-80000" r="50000" b="180000"/>
            </a:path>
            <a:tileRect/>
          </a:gradFill>
          <a:ln w="53975" cap="flat" cmpd="sng" algn="ctr">
            <a:solidFill>
              <a:srgbClr val="FDE497"/>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sp>
        <p:nvSpPr>
          <p:cNvPr id="9" name="任意多边形: 形状 258"/>
          <p:cNvSpPr/>
          <p:nvPr>
            <p:custDataLst>
              <p:tags r:id="rId13"/>
            </p:custDataLst>
          </p:nvPr>
        </p:nvSpPr>
        <p:spPr>
          <a:xfrm>
            <a:off x="6010275" y="2495550"/>
            <a:ext cx="6007100" cy="3723005"/>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gradFill flip="none" rotWithShape="1">
            <a:gsLst>
              <a:gs pos="0">
                <a:schemeClr val="bg1"/>
              </a:gs>
              <a:gs pos="48000">
                <a:srgbClr val="93DCE2">
                  <a:alpha val="39000"/>
                </a:srgbClr>
              </a:gs>
              <a:gs pos="100000">
                <a:schemeClr val="accent6">
                  <a:lumMod val="20000"/>
                  <a:lumOff val="80000"/>
                  <a:alpha val="24000"/>
                </a:schemeClr>
              </a:gs>
            </a:gsLst>
            <a:path path="circle">
              <a:fillToRect l="50000" t="-80000" r="50000" b="180000"/>
            </a:path>
            <a:tileRect/>
          </a:gradFill>
          <a:ln w="53975" cap="flat" cmpd="sng" algn="ctr">
            <a:solidFill>
              <a:srgbClr val="D8B06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sp>
        <p:nvSpPr>
          <p:cNvPr id="10" name="textbox 72"/>
          <p:cNvSpPr/>
          <p:nvPr>
            <p:custDataLst>
              <p:tags r:id="rId14"/>
            </p:custDataLst>
          </p:nvPr>
        </p:nvSpPr>
        <p:spPr>
          <a:xfrm>
            <a:off x="399187" y="3672071"/>
            <a:ext cx="5393691" cy="2101851"/>
          </a:xfrm>
          <a:prstGeom prst="rect">
            <a:avLst/>
          </a:prstGeom>
        </p:spPr>
        <p:txBody>
          <a:bodyPr vert="horz" wrap="square" lIns="0" tIns="0" rIns="0" bIns="0"/>
          <a:p>
            <a:pPr algn="l" rtl="0" eaLnBrk="0">
              <a:lnSpc>
                <a:spcPct val="119000"/>
              </a:lnSpc>
            </a:pPr>
            <a:endParaRPr lang="en-US" altLang="en-US" sz="135" b="1" dirty="0">
              <a:solidFill>
                <a:srgbClr val="F1D48A"/>
              </a:solidFill>
              <a:latin typeface="微软雅黑" panose="020B0503020204020204" charset="-122"/>
              <a:ea typeface="微软雅黑" panose="020B0503020204020204" charset="-122"/>
              <a:cs typeface="微软雅黑" panose="020B0503020204020204" charset="-122"/>
            </a:endParaRPr>
          </a:p>
          <a:p>
            <a:pPr marL="12700" algn="l" rtl="0" eaLnBrk="0">
              <a:lnSpc>
                <a:spcPct val="119000"/>
              </a:lnSpc>
            </a:pPr>
            <a:r>
              <a:rPr sz="1400" b="1" spc="20" dirty="0">
                <a:solidFill>
                  <a:srgbClr val="F1D48A">
                    <a:alpha val="100000"/>
                  </a:srgbClr>
                </a:solidFill>
                <a:latin typeface="微软雅黑" panose="020B0503020204020204" charset="-122"/>
                <a:ea typeface="微软雅黑" panose="020B0503020204020204" charset="-122"/>
                <a:cs typeface="微软雅黑" panose="020B0503020204020204" charset="-122"/>
              </a:rPr>
              <a:t>•    </a:t>
            </a:r>
            <a:r>
              <a:rPr lang="zh-CN" sz="1400" b="1" spc="20" dirty="0">
                <a:solidFill>
                  <a:srgbClr val="F1D48A">
                    <a:alpha val="100000"/>
                  </a:srgbClr>
                </a:solidFill>
                <a:latin typeface="微软雅黑" panose="020B0503020204020204" charset="-122"/>
                <a:ea typeface="微软雅黑" panose="020B0503020204020204" charset="-122"/>
                <a:cs typeface="微软雅黑" panose="020B0503020204020204" charset="-122"/>
              </a:rPr>
              <a:t>方案完整度高</a:t>
            </a:r>
            <a:endParaRPr lang="zh-CN" sz="1400" b="1" spc="20" dirty="0">
              <a:solidFill>
                <a:srgbClr val="F1D48A">
                  <a:alpha val="100000"/>
                </a:srgbClr>
              </a:solidFill>
              <a:latin typeface="微软雅黑" panose="020B0503020204020204" charset="-122"/>
              <a:ea typeface="微软雅黑" panose="020B0503020204020204" charset="-122"/>
              <a:cs typeface="微软雅黑" panose="020B0503020204020204" charset="-122"/>
            </a:endParaRPr>
          </a:p>
          <a:p>
            <a:pPr marL="12700" algn="l" rtl="0" eaLnBrk="0">
              <a:lnSpc>
                <a:spcPct val="119000"/>
              </a:lnSpc>
            </a:pPr>
            <a:r>
              <a:rPr sz="1335" dirty="0">
                <a:solidFill>
                  <a:srgbClr val="F1D48A">
                    <a:alpha val="100000"/>
                  </a:srgbClr>
                </a:solidFill>
                <a:latin typeface="微软雅黑" panose="020B0503020204020204" charset="-122"/>
                <a:ea typeface="微软雅黑" panose="020B0503020204020204" charset="-122"/>
                <a:cs typeface="微软雅黑" panose="020B0503020204020204" charset="-122"/>
              </a:rPr>
              <a:t>包含虚拟人形象生成、形象自定义、多驱动方式、多渲染能力、场景定制化等服务</a:t>
            </a:r>
            <a:r>
              <a:rPr sz="1200" spc="0" dirty="0">
                <a:solidFill>
                  <a:srgbClr val="F1D48A">
                    <a:alpha val="100000"/>
                  </a:srgbClr>
                </a:solidFill>
                <a:latin typeface="微软雅黑" panose="020B0503020204020204" charset="-122"/>
                <a:ea typeface="微软雅黑" panose="020B0503020204020204" charset="-122"/>
                <a:cs typeface="微软雅黑" panose="020B0503020204020204" charset="-122"/>
              </a:rPr>
              <a:t>。</a:t>
            </a:r>
            <a:endParaRPr lang="en-US" altLang="en-US" sz="1200" dirty="0">
              <a:solidFill>
                <a:srgbClr val="F1D48A"/>
              </a:solidFill>
            </a:endParaRPr>
          </a:p>
          <a:p>
            <a:pPr algn="l" rtl="0" eaLnBrk="0">
              <a:lnSpc>
                <a:spcPct val="119000"/>
              </a:lnSpc>
            </a:pPr>
            <a:endParaRPr sz="1400" b="1" spc="20" dirty="0">
              <a:solidFill>
                <a:srgbClr val="F1D48A">
                  <a:alpha val="100000"/>
                </a:srgbClr>
              </a:solidFill>
              <a:latin typeface="微软雅黑" panose="020B0503020204020204" charset="-122"/>
              <a:ea typeface="微软雅黑" panose="020B0503020204020204" charset="-122"/>
              <a:cs typeface="微软雅黑" panose="020B0503020204020204" charset="-122"/>
            </a:endParaRPr>
          </a:p>
          <a:p>
            <a:pPr algn="l" rtl="0" eaLnBrk="0">
              <a:lnSpc>
                <a:spcPct val="119000"/>
              </a:lnSpc>
            </a:pPr>
            <a:r>
              <a:rPr sz="1400" b="1" spc="20" dirty="0">
                <a:solidFill>
                  <a:srgbClr val="F1D48A">
                    <a:alpha val="100000"/>
                  </a:srgbClr>
                </a:solidFill>
                <a:latin typeface="微软雅黑" panose="020B0503020204020204" charset="-122"/>
                <a:ea typeface="微软雅黑" panose="020B0503020204020204" charset="-122"/>
                <a:cs typeface="微软雅黑" panose="020B0503020204020204" charset="-122"/>
              </a:rPr>
              <a:t>•    </a:t>
            </a:r>
            <a:r>
              <a:rPr lang="zh-CN" sz="1400" b="1" spc="20" dirty="0">
                <a:solidFill>
                  <a:srgbClr val="F1D48A">
                    <a:alpha val="100000"/>
                  </a:srgbClr>
                </a:solidFill>
                <a:latin typeface="微软雅黑" panose="020B0503020204020204" charset="-122"/>
                <a:ea typeface="微软雅黑" panose="020B0503020204020204" charset="-122"/>
                <a:cs typeface="微软雅黑" panose="020B0503020204020204" charset="-122"/>
              </a:rPr>
              <a:t>交互生动自然</a:t>
            </a:r>
            <a:endParaRPr lang="zh-CN" sz="1400" b="1" spc="20" dirty="0">
              <a:solidFill>
                <a:srgbClr val="F1D48A">
                  <a:alpha val="100000"/>
                </a:srgbClr>
              </a:solidFill>
              <a:latin typeface="微软雅黑" panose="020B0503020204020204" charset="-122"/>
              <a:ea typeface="微软雅黑" panose="020B0503020204020204" charset="-122"/>
              <a:cs typeface="微软雅黑" panose="020B0503020204020204" charset="-122"/>
            </a:endParaRPr>
          </a:p>
          <a:p>
            <a:pPr algn="l" rtl="0" eaLnBrk="0">
              <a:lnSpc>
                <a:spcPct val="119000"/>
              </a:lnSpc>
            </a:pPr>
            <a:r>
              <a:rPr sz="1335" dirty="0">
                <a:solidFill>
                  <a:srgbClr val="F1D48A">
                    <a:alpha val="100000"/>
                  </a:srgbClr>
                </a:solidFill>
                <a:latin typeface="微软雅黑" panose="020B0503020204020204" charset="-122"/>
                <a:ea typeface="微软雅黑" panose="020B0503020204020204" charset="-122"/>
                <a:cs typeface="微软雅黑" panose="020B0503020204020204" charset="-122"/>
              </a:rPr>
              <a:t>高精度驱动算法，反馈生动自然，协同视觉、听觉、触觉，为用户带来更舒适且人性化的交互体验</a:t>
            </a:r>
            <a:r>
              <a:rPr sz="1200" spc="0" dirty="0">
                <a:solidFill>
                  <a:srgbClr val="F1D48A">
                    <a:alpha val="100000"/>
                  </a:srgbClr>
                </a:solidFill>
                <a:latin typeface="微软雅黑" panose="020B0503020204020204" charset="-122"/>
                <a:ea typeface="微软雅黑" panose="020B0503020204020204" charset="-122"/>
                <a:cs typeface="微软雅黑" panose="020B0503020204020204" charset="-122"/>
              </a:rPr>
              <a:t>。</a:t>
            </a:r>
            <a:endParaRPr lang="en-US" altLang="en-US" sz="1200" spc="0" dirty="0">
              <a:solidFill>
                <a:srgbClr val="F1D48A">
                  <a:alpha val="100000"/>
                </a:srgbClr>
              </a:solidFill>
              <a:latin typeface="微软雅黑" panose="020B0503020204020204" charset="-122"/>
              <a:ea typeface="微软雅黑" panose="020B0503020204020204" charset="-122"/>
              <a:cs typeface="微软雅黑" panose="020B0503020204020204" charset="-122"/>
            </a:endParaRPr>
          </a:p>
        </p:txBody>
      </p:sp>
      <p:sp>
        <p:nvSpPr>
          <p:cNvPr id="11" name="textbox 73"/>
          <p:cNvSpPr/>
          <p:nvPr>
            <p:custDataLst>
              <p:tags r:id="rId15"/>
            </p:custDataLst>
          </p:nvPr>
        </p:nvSpPr>
        <p:spPr>
          <a:xfrm>
            <a:off x="404977" y="2595492"/>
            <a:ext cx="5368925" cy="857885"/>
          </a:xfrm>
          <a:prstGeom prst="rect">
            <a:avLst/>
          </a:prstGeom>
        </p:spPr>
        <p:txBody>
          <a:bodyPr vert="horz" wrap="square" lIns="0" tIns="0" rIns="0" bIns="0"/>
          <a:p>
            <a:pPr algn="l" rtl="0" eaLnBrk="0">
              <a:lnSpc>
                <a:spcPct val="89000"/>
              </a:lnSpc>
            </a:pPr>
            <a:endParaRPr lang="en-US" altLang="en-US" sz="135" dirty="0">
              <a:solidFill>
                <a:srgbClr val="F1D48A"/>
              </a:solidFill>
            </a:endParaRPr>
          </a:p>
          <a:p>
            <a:pPr marL="20320" algn="l" rtl="0" eaLnBrk="0">
              <a:lnSpc>
                <a:spcPct val="97000"/>
              </a:lnSpc>
            </a:pPr>
            <a:r>
              <a:rPr sz="1335" b="1" spc="20" dirty="0">
                <a:solidFill>
                  <a:srgbClr val="F1D48A">
                    <a:alpha val="100000"/>
                  </a:srgbClr>
                </a:solidFill>
                <a:latin typeface="微软雅黑" panose="020B0503020204020204" charset="-122"/>
                <a:ea typeface="微软雅黑" panose="020B0503020204020204" charset="-122"/>
                <a:cs typeface="微软雅黑" panose="020B0503020204020204" charset="-122"/>
              </a:rPr>
              <a:t>•   </a:t>
            </a:r>
            <a:r>
              <a:rPr sz="1400" b="1" spc="20" dirty="0">
                <a:solidFill>
                  <a:srgbClr val="F1D48A">
                    <a:alpha val="100000"/>
                  </a:srgbClr>
                </a:solidFill>
                <a:latin typeface="微软雅黑" panose="020B0503020204020204" charset="-122"/>
                <a:ea typeface="微软雅黑" panose="020B0503020204020204" charset="-122"/>
                <a:cs typeface="微软雅黑" panose="020B0503020204020204" charset="-122"/>
              </a:rPr>
              <a:t> </a:t>
            </a:r>
            <a:r>
              <a:rPr lang="zh-CN" sz="1400" b="1" spc="20" dirty="0">
                <a:solidFill>
                  <a:srgbClr val="F1D48A">
                    <a:alpha val="100000"/>
                  </a:srgbClr>
                </a:solidFill>
                <a:latin typeface="微软雅黑" panose="020B0503020204020204" charset="-122"/>
                <a:ea typeface="微软雅黑" panose="020B0503020204020204" charset="-122"/>
                <a:cs typeface="微软雅黑" panose="020B0503020204020204" charset="-122"/>
              </a:rPr>
              <a:t>语音口唇同步</a:t>
            </a:r>
            <a:endParaRPr lang="zh-CN" sz="1335" b="1" spc="20" dirty="0">
              <a:solidFill>
                <a:srgbClr val="F1D48A">
                  <a:alpha val="100000"/>
                </a:srgbClr>
              </a:solidFill>
              <a:latin typeface="微软雅黑" panose="020B0503020204020204" charset="-122"/>
              <a:ea typeface="微软雅黑" panose="020B0503020204020204" charset="-122"/>
              <a:cs typeface="微软雅黑" panose="020B0503020204020204" charset="-122"/>
            </a:endParaRPr>
          </a:p>
          <a:p>
            <a:pPr algn="l" rtl="0" eaLnBrk="0">
              <a:lnSpc>
                <a:spcPct val="118000"/>
              </a:lnSpc>
            </a:pPr>
            <a:endParaRPr lang="en-US" altLang="en-US" sz="400" dirty="0">
              <a:solidFill>
                <a:srgbClr val="F1D48A"/>
              </a:solidFill>
            </a:endParaRPr>
          </a:p>
          <a:p>
            <a:pPr marL="13335" indent="-635" algn="l" rtl="0" eaLnBrk="0">
              <a:lnSpc>
                <a:spcPct val="151000"/>
              </a:lnSpc>
              <a:spcBef>
                <a:spcPts val="0"/>
              </a:spcBef>
            </a:pPr>
            <a:r>
              <a:rPr sz="1335" dirty="0">
                <a:solidFill>
                  <a:srgbClr val="F1D48A">
                    <a:alpha val="100000"/>
                  </a:srgbClr>
                </a:solidFill>
                <a:latin typeface="微软雅黑" panose="020B0503020204020204" charset="-122"/>
                <a:ea typeface="微软雅黑" panose="020B0503020204020204" charset="-122"/>
                <a:cs typeface="微软雅黑" panose="020B0503020204020204" charset="-122"/>
              </a:rPr>
              <a:t>根据问答内容实时生成口唇效果，实现语音驱动口唇同步一致，驱动虚拟形象多模态交互</a:t>
            </a:r>
            <a:r>
              <a:rPr sz="1200" spc="0" dirty="0">
                <a:solidFill>
                  <a:srgbClr val="F1D48A">
                    <a:alpha val="100000"/>
                  </a:srgbClr>
                </a:solidFill>
                <a:latin typeface="微软雅黑" panose="020B0503020204020204" charset="-122"/>
                <a:ea typeface="微软雅黑" panose="020B0503020204020204" charset="-122"/>
                <a:cs typeface="微软雅黑" panose="020B0503020204020204" charset="-122"/>
              </a:rPr>
              <a:t>。</a:t>
            </a:r>
            <a:endParaRPr lang="en-US" altLang="en-US" sz="1200" spc="0" dirty="0">
              <a:solidFill>
                <a:srgbClr val="F1D48A">
                  <a:alpha val="100000"/>
                </a:srgbClr>
              </a:solidFill>
              <a:latin typeface="微软雅黑" panose="020B0503020204020204" charset="-122"/>
              <a:ea typeface="微软雅黑" panose="020B0503020204020204" charset="-122"/>
              <a:cs typeface="微软雅黑" panose="020B0503020204020204" charset="-122"/>
            </a:endParaRPr>
          </a:p>
        </p:txBody>
      </p:sp>
      <p:sp>
        <p:nvSpPr>
          <p:cNvPr id="75" name="textbox 75"/>
          <p:cNvSpPr/>
          <p:nvPr>
            <p:custDataLst>
              <p:tags r:id="rId16"/>
            </p:custDataLst>
          </p:nvPr>
        </p:nvSpPr>
        <p:spPr>
          <a:xfrm>
            <a:off x="8123301" y="4823460"/>
            <a:ext cx="3728084" cy="708659"/>
          </a:xfrm>
          <a:prstGeom prst="rect">
            <a:avLst/>
          </a:prstGeom>
          <a:noFill/>
          <a:extLst>
            <a:ext uri="{909E8E84-426E-40DD-AFC4-6F175D3DCCD1}">
              <a14:hiddenFill xmlns:a14="http://schemas.microsoft.com/office/drawing/2010/main">
                <a:solidFill>
                  <a:srgbClr val="F0F3F7"/>
                </a:solidFill>
              </a14:hiddenFill>
            </a:ext>
          </a:extLst>
        </p:spPr>
        <p:txBody>
          <a:bodyPr vert="horz" wrap="square" lIns="0" tIns="0" rIns="0" bIns="0"/>
          <a:p>
            <a:pPr algn="l" rtl="0" eaLnBrk="0">
              <a:lnSpc>
                <a:spcPct val="99000"/>
              </a:lnSpc>
            </a:pPr>
            <a:endParaRPr lang="en-US" altLang="en-US" sz="600" dirty="0">
              <a:solidFill>
                <a:srgbClr val="F1D48A"/>
              </a:solidFill>
            </a:endParaRPr>
          </a:p>
          <a:p>
            <a:pPr marL="6350" indent="8890" algn="l" rtl="0" eaLnBrk="0">
              <a:lnSpc>
                <a:spcPct val="99000"/>
              </a:lnSpc>
              <a:spcBef>
                <a:spcPts val="5"/>
              </a:spcBef>
            </a:pPr>
            <a:r>
              <a:rPr sz="1335" spc="50" dirty="0">
                <a:solidFill>
                  <a:srgbClr val="F1D48A">
                    <a:alpha val="100000"/>
                  </a:srgbClr>
                </a:solidFill>
                <a:latin typeface="微软雅黑" panose="020B0503020204020204" charset="-122"/>
                <a:ea typeface="微软雅黑" panose="020B0503020204020204" charset="-122"/>
                <a:cs typeface="微软雅黑" panose="020B0503020204020204" charset="-122"/>
              </a:rPr>
              <a:t>可接入虚拟社交、虚拟客服、直播通讯等多元业务，支持用户根据业务二次开发，拓展无限可能性</a:t>
            </a:r>
            <a:r>
              <a:rPr lang="zh-CN" sz="1335" spc="50" dirty="0">
                <a:solidFill>
                  <a:srgbClr val="F1D48A">
                    <a:alpha val="100000"/>
                  </a:srgbClr>
                </a:solidFill>
                <a:latin typeface="微软雅黑" panose="020B0503020204020204" charset="-122"/>
                <a:ea typeface="微软雅黑" panose="020B0503020204020204" charset="-122"/>
                <a:cs typeface="微软雅黑" panose="020B0503020204020204" charset="-122"/>
              </a:rPr>
              <a:t>。</a:t>
            </a:r>
            <a:endParaRPr lang="zh-CN" sz="1335" spc="50" dirty="0">
              <a:solidFill>
                <a:srgbClr val="F1D48A">
                  <a:alpha val="100000"/>
                </a:srgbClr>
              </a:solidFill>
              <a:latin typeface="微软雅黑" panose="020B0503020204020204" charset="-122"/>
              <a:ea typeface="微软雅黑" panose="020B0503020204020204" charset="-122"/>
              <a:cs typeface="微软雅黑" panose="020B0503020204020204" charset="-122"/>
            </a:endParaRPr>
          </a:p>
        </p:txBody>
      </p:sp>
      <p:sp>
        <p:nvSpPr>
          <p:cNvPr id="76" name="textbox 76"/>
          <p:cNvSpPr/>
          <p:nvPr>
            <p:custDataLst>
              <p:tags r:id="rId17"/>
            </p:custDataLst>
          </p:nvPr>
        </p:nvSpPr>
        <p:spPr>
          <a:xfrm>
            <a:off x="8137016" y="3774947"/>
            <a:ext cx="3702051" cy="711200"/>
          </a:xfrm>
          <a:prstGeom prst="rect">
            <a:avLst/>
          </a:prstGeom>
          <a:noFill/>
          <a:extLst>
            <a:ext uri="{909E8E84-426E-40DD-AFC4-6F175D3DCCD1}">
              <a14:hiddenFill xmlns:a14="http://schemas.microsoft.com/office/drawing/2010/main">
                <a:solidFill>
                  <a:srgbClr val="F0F3F7"/>
                </a:solidFill>
              </a14:hiddenFill>
            </a:ext>
          </a:extLst>
        </p:spPr>
        <p:txBody>
          <a:bodyPr vert="horz" wrap="square" lIns="0" tIns="0" rIns="0" bIns="0"/>
          <a:p>
            <a:pPr algn="l" rtl="0" eaLnBrk="0">
              <a:lnSpc>
                <a:spcPct val="101000"/>
              </a:lnSpc>
            </a:pPr>
            <a:endParaRPr lang="en-US" altLang="en-US" sz="600" dirty="0">
              <a:solidFill>
                <a:srgbClr val="F1D48A"/>
              </a:solidFill>
            </a:endParaRPr>
          </a:p>
          <a:p>
            <a:pPr marL="1905" indent="14605" algn="l" rtl="0" eaLnBrk="0">
              <a:lnSpc>
                <a:spcPct val="159000"/>
              </a:lnSpc>
              <a:spcBef>
                <a:spcPts val="5"/>
              </a:spcBef>
            </a:pPr>
            <a:r>
              <a:rPr sz="1335" dirty="0">
                <a:solidFill>
                  <a:srgbClr val="F1D48A"/>
                </a:solidFill>
                <a:latin typeface="微软雅黑" panose="020B0503020204020204" charset="-122"/>
                <a:ea typeface="微软雅黑" panose="020B0503020204020204" charset="-122"/>
                <a:cs typeface="微软雅黑" panose="020B0503020204020204" charset="-122"/>
                <a:sym typeface="+mn-lt"/>
              </a:rPr>
              <a:t>引擎强大的底层算力和能效支持，使面部捕捉可以连续4至5小时稳定流畅地以60FPS帧率运行</a:t>
            </a:r>
            <a:r>
              <a:rPr lang="zh-CN" sz="1335" dirty="0">
                <a:solidFill>
                  <a:srgbClr val="F1D48A"/>
                </a:solidFill>
                <a:latin typeface="微软雅黑" panose="020B0503020204020204" charset="-122"/>
                <a:ea typeface="微软雅黑" panose="020B0503020204020204" charset="-122"/>
                <a:cs typeface="微软雅黑" panose="020B0503020204020204" charset="-122"/>
                <a:sym typeface="+mn-lt"/>
              </a:rPr>
              <a:t>；</a:t>
            </a:r>
            <a:endParaRPr lang="zh-CN" sz="1335" dirty="0">
              <a:solidFill>
                <a:srgbClr val="F1D48A"/>
              </a:solidFill>
              <a:latin typeface="微软雅黑" panose="020B0503020204020204" charset="-122"/>
              <a:ea typeface="微软雅黑" panose="020B0503020204020204" charset="-122"/>
              <a:cs typeface="微软雅黑" panose="020B0503020204020204" charset="-122"/>
              <a:sym typeface="+mn-lt"/>
            </a:endParaRPr>
          </a:p>
        </p:txBody>
      </p:sp>
      <p:sp>
        <p:nvSpPr>
          <p:cNvPr id="77" name="textbox 77"/>
          <p:cNvSpPr/>
          <p:nvPr>
            <p:custDataLst>
              <p:tags r:id="rId18"/>
            </p:custDataLst>
          </p:nvPr>
        </p:nvSpPr>
        <p:spPr>
          <a:xfrm>
            <a:off x="8149209" y="2804160"/>
            <a:ext cx="3689984" cy="709295"/>
          </a:xfrm>
          <a:prstGeom prst="rect">
            <a:avLst/>
          </a:prstGeom>
          <a:noFill/>
          <a:extLst>
            <a:ext uri="{909E8E84-426E-40DD-AFC4-6F175D3DCCD1}">
              <a14:hiddenFill xmlns:a14="http://schemas.microsoft.com/office/drawing/2010/main">
                <a:solidFill>
                  <a:srgbClr val="F0F3F7"/>
                </a:solidFill>
              </a14:hiddenFill>
            </a:ext>
          </a:extLst>
        </p:spPr>
        <p:txBody>
          <a:bodyPr vert="horz" wrap="square" lIns="0" tIns="0" rIns="0" bIns="0"/>
          <a:p>
            <a:pPr algn="l" rtl="0" eaLnBrk="0">
              <a:lnSpc>
                <a:spcPct val="100000"/>
              </a:lnSpc>
            </a:pPr>
            <a:endParaRPr lang="en-US" altLang="en-US" sz="600" dirty="0">
              <a:solidFill>
                <a:srgbClr val="F1D48A"/>
              </a:solidFill>
            </a:endParaRPr>
          </a:p>
          <a:p>
            <a:pPr marL="3175" indent="7620" algn="l" rtl="0" eaLnBrk="0">
              <a:lnSpc>
                <a:spcPct val="99000"/>
              </a:lnSpc>
              <a:spcBef>
                <a:spcPts val="5"/>
              </a:spcBef>
            </a:pPr>
            <a:r>
              <a:rPr sz="1335" dirty="0">
                <a:solidFill>
                  <a:srgbClr val="F1D48A">
                    <a:alpha val="100000"/>
                  </a:srgbClr>
                </a:solidFill>
                <a:latin typeface="微软雅黑" panose="020B0503020204020204" charset="-122"/>
                <a:ea typeface="微软雅黑" panose="020B0503020204020204" charset="-122"/>
                <a:cs typeface="微软雅黑" panose="020B0503020204020204" charset="-122"/>
              </a:rPr>
              <a:t>无论是卡通、3D还是二次元，不同风格与比例的模型皆可适配，以满足实际落地场景中的个性化需求</a:t>
            </a:r>
            <a:r>
              <a:rPr lang="zh-CN" sz="1335" dirty="0">
                <a:solidFill>
                  <a:srgbClr val="F1D48A">
                    <a:alpha val="100000"/>
                  </a:srgbClr>
                </a:solidFill>
                <a:latin typeface="微软雅黑" panose="020B0503020204020204" charset="-122"/>
                <a:ea typeface="微软雅黑" panose="020B0503020204020204" charset="-122"/>
                <a:cs typeface="微软雅黑" panose="020B0503020204020204" charset="-122"/>
              </a:rPr>
              <a:t>；</a:t>
            </a:r>
            <a:endParaRPr lang="zh-CN" sz="1335" dirty="0">
              <a:solidFill>
                <a:srgbClr val="F1D48A">
                  <a:alpha val="100000"/>
                </a:srgbClr>
              </a:solidFill>
              <a:latin typeface="微软雅黑" panose="020B0503020204020204" charset="-122"/>
              <a:ea typeface="微软雅黑" panose="020B0503020204020204" charset="-122"/>
              <a:cs typeface="微软雅黑" panose="020B0503020204020204" charset="-122"/>
            </a:endParaRPr>
          </a:p>
        </p:txBody>
      </p:sp>
      <p:sp>
        <p:nvSpPr>
          <p:cNvPr id="78" name="textbox 78"/>
          <p:cNvSpPr/>
          <p:nvPr>
            <p:custDataLst>
              <p:tags r:id="rId19"/>
            </p:custDataLst>
          </p:nvPr>
        </p:nvSpPr>
        <p:spPr>
          <a:xfrm>
            <a:off x="6217792" y="2796540"/>
            <a:ext cx="1853564" cy="755015"/>
          </a:xfrm>
          <a:prstGeom prst="roundRect">
            <a:avLst/>
          </a:prstGeom>
          <a:solidFill>
            <a:srgbClr val="D7AF6E"/>
          </a:solidFill>
        </p:spPr>
        <p:txBody>
          <a:bodyPr vert="horz" wrap="square" lIns="0" tIns="0" rIns="0" bIns="0"/>
          <a:p>
            <a:pPr algn="l" rtl="0" eaLnBrk="0">
              <a:lnSpc>
                <a:spcPct val="101000"/>
              </a:lnSpc>
            </a:pPr>
            <a:endParaRPr lang="en-US" altLang="en-US" sz="1000" dirty="0"/>
          </a:p>
          <a:p>
            <a:pPr algn="l" rtl="0" eaLnBrk="0">
              <a:lnSpc>
                <a:spcPct val="102000"/>
              </a:lnSpc>
            </a:pPr>
            <a:endParaRPr lang="en-US" altLang="en-US" sz="1000" dirty="0"/>
          </a:p>
          <a:p>
            <a:pPr marL="528955" algn="l" rtl="0" eaLnBrk="0">
              <a:lnSpc>
                <a:spcPct val="88000"/>
              </a:lnSpc>
              <a:tabLst>
                <a:tab pos="738505" algn="l"/>
              </a:tabLst>
            </a:pPr>
            <a:r>
              <a:rPr lang="en-US" sz="1500" b="1" spc="0" dirty="0">
                <a:solidFill>
                  <a:srgbClr val="FFFFFF">
                    <a:alpha val="100000"/>
                  </a:srgbClr>
                </a:solidFill>
                <a:latin typeface="微软雅黑" panose="020B0503020204020204" charset="-122"/>
                <a:ea typeface="微软雅黑" panose="020B0503020204020204" charset="-122"/>
                <a:cs typeface="微软雅黑" panose="020B0503020204020204" charset="-122"/>
              </a:rPr>
              <a:t>模型高适配</a:t>
            </a:r>
            <a:endParaRPr lang="en-US" sz="1500" b="1" spc="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12" name="picture 79"/>
          <p:cNvPicPr>
            <a:picLocks noChangeAspect="1"/>
          </p:cNvPicPr>
          <p:nvPr>
            <p:custDataLst>
              <p:tags r:id="rId20"/>
            </p:custDataLst>
          </p:nvPr>
        </p:nvPicPr>
        <p:blipFill>
          <a:blip r:embed="rId21"/>
          <a:stretch>
            <a:fillRect/>
          </a:stretch>
        </p:blipFill>
        <p:spPr>
          <a:xfrm rot="21600000">
            <a:off x="6444869" y="3009899"/>
            <a:ext cx="301751" cy="303276"/>
          </a:xfrm>
          <a:prstGeom prst="rect">
            <a:avLst/>
          </a:prstGeom>
        </p:spPr>
      </p:pic>
      <p:sp>
        <p:nvSpPr>
          <p:cNvPr id="80" name="rect"/>
          <p:cNvSpPr/>
          <p:nvPr>
            <p:custDataLst>
              <p:tags r:id="rId22"/>
            </p:custDataLst>
          </p:nvPr>
        </p:nvSpPr>
        <p:spPr>
          <a:xfrm>
            <a:off x="6217920" y="3797935"/>
            <a:ext cx="1852930" cy="688975"/>
          </a:xfrm>
          <a:prstGeom prst="roundRect">
            <a:avLst/>
          </a:prstGeom>
          <a:solidFill>
            <a:srgbClr val="D7AF6E"/>
          </a:solidFill>
          <a:ln cap="flat">
            <a:noFill/>
            <a:prstDash val="solid"/>
            <a:miter lim="0"/>
          </a:ln>
        </p:spPr>
        <p:txBody>
          <a:bodyPr rtlCol="0"/>
          <a:p>
            <a:pPr algn="ctr"/>
            <a:endParaRPr lang="zh-CN" altLang="en-US"/>
          </a:p>
        </p:txBody>
      </p:sp>
      <p:sp>
        <p:nvSpPr>
          <p:cNvPr id="81" name="textbox 81"/>
          <p:cNvSpPr/>
          <p:nvPr>
            <p:custDataLst>
              <p:tags r:id="rId23"/>
            </p:custDataLst>
          </p:nvPr>
        </p:nvSpPr>
        <p:spPr>
          <a:xfrm>
            <a:off x="6883400" y="4065270"/>
            <a:ext cx="908685" cy="233045"/>
          </a:xfrm>
          <a:prstGeom prst="rect">
            <a:avLst/>
          </a:prstGeom>
          <a:noFill/>
        </p:spPr>
        <p:txBody>
          <a:bodyPr vert="horz" wrap="square" lIns="0" tIns="0" rIns="0" bIns="0"/>
          <a:p>
            <a:pPr algn="l" rtl="0" eaLnBrk="0">
              <a:lnSpc>
                <a:spcPct val="87000"/>
              </a:lnSpc>
            </a:pPr>
            <a:endParaRPr lang="en-US" altLang="en-US" sz="135" dirty="0"/>
          </a:p>
          <a:p>
            <a:pPr marL="12700" algn="l" rtl="0" eaLnBrk="0">
              <a:lnSpc>
                <a:spcPct val="97000"/>
              </a:lnSpc>
            </a:pPr>
            <a:r>
              <a:rPr sz="140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rPr>
              <a:t>低功耗运行</a:t>
            </a:r>
            <a:endParaRPr sz="1400" dirty="0">
              <a:ln w="3175" cap="flat" cmpd="sng">
                <a:solidFill>
                  <a:srgbClr val="FFFFFF">
                    <a:alpha val="100000"/>
                  </a:srgbClr>
                </a:solidFill>
                <a:prstDash val="solid"/>
                <a:miter lim="0"/>
              </a:ln>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82" name="picture 82"/>
          <p:cNvPicPr>
            <a:picLocks noChangeAspect="1"/>
          </p:cNvPicPr>
          <p:nvPr>
            <p:custDataLst>
              <p:tags r:id="rId24"/>
            </p:custDataLst>
          </p:nvPr>
        </p:nvPicPr>
        <p:blipFill>
          <a:blip r:embed="rId25"/>
          <a:stretch>
            <a:fillRect/>
          </a:stretch>
        </p:blipFill>
        <p:spPr>
          <a:xfrm>
            <a:off x="6481445" y="4004945"/>
            <a:ext cx="364490" cy="318770"/>
          </a:xfrm>
          <a:prstGeom prst="rect">
            <a:avLst/>
          </a:prstGeom>
          <a:noFill/>
        </p:spPr>
      </p:pic>
      <p:grpSp>
        <p:nvGrpSpPr>
          <p:cNvPr id="15" name="group 18"/>
          <p:cNvGrpSpPr/>
          <p:nvPr/>
        </p:nvGrpSpPr>
        <p:grpSpPr>
          <a:xfrm rot="21600000">
            <a:off x="6217792" y="4852416"/>
            <a:ext cx="1853184" cy="688848"/>
            <a:chOff x="0" y="0"/>
            <a:chExt cx="1853184" cy="688848"/>
          </a:xfrm>
          <a:solidFill>
            <a:srgbClr val="D7AF6E"/>
          </a:solidFill>
        </p:grpSpPr>
        <p:sp>
          <p:nvSpPr>
            <p:cNvPr id="83" name="rect"/>
            <p:cNvSpPr/>
            <p:nvPr>
              <p:custDataLst>
                <p:tags r:id="rId26"/>
              </p:custDataLst>
            </p:nvPr>
          </p:nvSpPr>
          <p:spPr>
            <a:xfrm>
              <a:off x="0" y="0"/>
              <a:ext cx="1853184" cy="688848"/>
            </a:xfrm>
            <a:prstGeom prst="roundRect">
              <a:avLst/>
            </a:prstGeom>
            <a:grpFill/>
            <a:ln cap="flat">
              <a:noFill/>
              <a:prstDash val="solid"/>
              <a:miter lim="0"/>
            </a:ln>
          </p:spPr>
          <p:txBody>
            <a:bodyPr rtlCol="0"/>
            <a:p>
              <a:pPr algn="ctr"/>
              <a:endParaRPr lang="zh-CN" altLang="en-US"/>
            </a:p>
          </p:txBody>
        </p:sp>
        <p:sp>
          <p:nvSpPr>
            <p:cNvPr id="84" name="textbox 84"/>
            <p:cNvSpPr/>
            <p:nvPr>
              <p:custDataLst>
                <p:tags r:id="rId27"/>
              </p:custDataLst>
            </p:nvPr>
          </p:nvSpPr>
          <p:spPr>
            <a:xfrm>
              <a:off x="695113" y="192193"/>
              <a:ext cx="1119293" cy="321733"/>
            </a:xfrm>
            <a:prstGeom prst="rect">
              <a:avLst/>
            </a:prstGeom>
            <a:grpFill/>
          </p:spPr>
          <p:txBody>
            <a:bodyPr vert="horz" wrap="square" lIns="0" tIns="0" rIns="0" bIns="0"/>
            <a:p>
              <a:pPr algn="l" rtl="0" eaLnBrk="0">
                <a:lnSpc>
                  <a:spcPct val="87000"/>
                </a:lnSpc>
              </a:pPr>
              <a:endParaRPr lang="en-US" altLang="en-US" sz="135" b="1" dirty="0">
                <a:latin typeface="微软雅黑" panose="020B0503020204020204" charset="-122"/>
                <a:ea typeface="微软雅黑" panose="020B0503020204020204" charset="-122"/>
              </a:endParaRPr>
            </a:p>
            <a:p>
              <a:pPr marL="14605" indent="-1905" algn="l" rtl="0" eaLnBrk="0">
                <a:lnSpc>
                  <a:spcPct val="97000"/>
                </a:lnSpc>
              </a:pPr>
              <a:r>
                <a:rPr sz="1400" b="1" dirty="0">
                  <a:solidFill>
                    <a:srgbClr val="FFFFFF">
                      <a:alpha val="100000"/>
                    </a:srgbClr>
                  </a:solidFill>
                  <a:latin typeface="微软雅黑" panose="020B0503020204020204" charset="-122"/>
                  <a:ea typeface="微软雅黑" panose="020B0503020204020204" charset="-122"/>
                  <a:cs typeface="微软雅黑" panose="020B0503020204020204" charset="-122"/>
                </a:rPr>
                <a:t>接入多元业务</a:t>
              </a:r>
              <a:endParaRPr sz="1400" b="1"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85" name="picture 85"/>
            <p:cNvPicPr>
              <a:picLocks noChangeAspect="1"/>
            </p:cNvPicPr>
            <p:nvPr>
              <p:custDataLst>
                <p:tags r:id="rId28"/>
              </p:custDataLst>
            </p:nvPr>
          </p:nvPicPr>
          <p:blipFill>
            <a:blip r:embed="rId29"/>
            <a:stretch>
              <a:fillRect/>
            </a:stretch>
          </p:blipFill>
          <p:spPr>
            <a:xfrm rot="21600000">
              <a:off x="227076" y="192024"/>
              <a:ext cx="306324" cy="306323"/>
            </a:xfrm>
            <a:prstGeom prst="rect">
              <a:avLst/>
            </a:prstGeom>
            <a:grpFill/>
          </p:spPr>
        </p:pic>
      </p:grpSp>
      <p:sp>
        <p:nvSpPr>
          <p:cNvPr id="33" name="副标题 2"/>
          <p:cNvSpPr>
            <a:spLocks noGrp="1"/>
          </p:cNvSpPr>
          <p:nvPr>
            <p:custDataLst>
              <p:tags r:id="rId30"/>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02   </a:t>
            </a:r>
            <a:r>
              <a:rPr lang="zh-CN" altLang="en-US" sz="1800" b="1" kern="0" dirty="0">
                <a:solidFill>
                  <a:srgbClr val="F3D68C"/>
                </a:solidFill>
                <a:cs typeface="+mn-ea"/>
                <a:sym typeface="+mn-lt"/>
              </a:rPr>
              <a:t>数字经理</a:t>
            </a:r>
            <a:endParaRPr lang="zh-CN" altLang="en-US" sz="1800" b="1" kern="0" dirty="0">
              <a:solidFill>
                <a:srgbClr val="F3D68C"/>
              </a:solidFill>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9" name="图片 8"/>
          <p:cNvPicPr>
            <a:picLocks noChangeAspect="1"/>
          </p:cNvPicPr>
          <p:nvPr>
            <p:custDataLst>
              <p:tags r:id="rId1"/>
            </p:custDataLst>
          </p:nvPr>
        </p:nvPicPr>
        <p:blipFill>
          <a:blip r:embed="rId2"/>
          <a:stretch>
            <a:fillRect/>
          </a:stretch>
        </p:blipFill>
        <p:spPr>
          <a:xfrm>
            <a:off x="0" y="0"/>
            <a:ext cx="12192635" cy="6858000"/>
          </a:xfrm>
          <a:prstGeom prst="rect">
            <a:avLst/>
          </a:prstGeom>
        </p:spPr>
      </p:pic>
      <p:grpSp>
        <p:nvGrpSpPr>
          <p:cNvPr id="15" name="组合 14"/>
          <p:cNvGrpSpPr/>
          <p:nvPr/>
        </p:nvGrpSpPr>
        <p:grpSpPr>
          <a:xfrm>
            <a:off x="3799676" y="509671"/>
            <a:ext cx="4592650" cy="541889"/>
            <a:chOff x="3833179" y="509671"/>
            <a:chExt cx="4592650" cy="541889"/>
          </a:xfrm>
        </p:grpSpPr>
        <p:sp>
          <p:nvSpPr>
            <p:cNvPr id="19" name="矩形: 圆角 25"/>
            <p:cNvSpPr/>
            <p:nvPr>
              <p:custDataLst>
                <p:tags r:id="rId3"/>
              </p:custDataLst>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产</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品</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硬</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件</a:t>
              </a:r>
              <a:endParaRPr lang="zh-CN" altLang="en-US" sz="3200" b="1" dirty="0">
                <a:solidFill>
                  <a:srgbClr val="192537"/>
                </a:solidFill>
                <a:latin typeface="微软雅黑" panose="020B0503020204020204" charset="-122"/>
                <a:ea typeface="微软雅黑" panose="020B0503020204020204" charset="-122"/>
              </a:endParaRPr>
            </a:p>
          </p:txBody>
        </p:sp>
        <p:sp>
          <p:nvSpPr>
            <p:cNvPr id="23" name="椭圆 22"/>
            <p:cNvSpPr/>
            <p:nvPr>
              <p:custDataLst>
                <p:tags r:id="rId4"/>
              </p:custDataLst>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24" name="椭圆 23"/>
            <p:cNvSpPr/>
            <p:nvPr>
              <p:custDataLst>
                <p:tags r:id="rId5"/>
              </p:custDataLst>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55" name="任意多边形: 形状 15"/>
          <p:cNvSpPr/>
          <p:nvPr>
            <p:custDataLst>
              <p:tags r:id="rId6"/>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sp>
        <p:nvSpPr>
          <p:cNvPr id="57" name="圆角矩形 21"/>
          <p:cNvSpPr/>
          <p:nvPr>
            <p:custDataLst>
              <p:tags r:id="rId7"/>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8"/>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34" name="副标题 2"/>
          <p:cNvSpPr>
            <a:spLocks noGrp="1"/>
          </p:cNvSpPr>
          <p:nvPr>
            <p:custDataLst>
              <p:tags r:id="rId9"/>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02   </a:t>
            </a:r>
            <a:r>
              <a:rPr lang="zh-CN" altLang="en-US" sz="1800" b="1" kern="0" dirty="0">
                <a:solidFill>
                  <a:srgbClr val="F3D68C"/>
                </a:solidFill>
                <a:cs typeface="+mn-ea"/>
                <a:sym typeface="+mn-lt"/>
              </a:rPr>
              <a:t>数字经理</a:t>
            </a:r>
            <a:endParaRPr lang="zh-CN" altLang="en-US" sz="1800" b="1" kern="0" dirty="0">
              <a:solidFill>
                <a:srgbClr val="F3D68C"/>
              </a:solidFill>
              <a:cs typeface="+mn-ea"/>
              <a:sym typeface="+mn-lt"/>
            </a:endParaRPr>
          </a:p>
        </p:txBody>
      </p:sp>
      <p:sp>
        <p:nvSpPr>
          <p:cNvPr id="48" name="椭圆 47"/>
          <p:cNvSpPr/>
          <p:nvPr>
            <p:custDataLst>
              <p:tags r:id="rId10"/>
            </p:custDataLst>
          </p:nvPr>
        </p:nvSpPr>
        <p:spPr>
          <a:xfrm>
            <a:off x="4892040" y="5418455"/>
            <a:ext cx="739775" cy="701675"/>
          </a:xfrm>
          <a:prstGeom prst="ellipse">
            <a:avLst/>
          </a:prstGeom>
          <a:pattFill prst="wdDnDiag">
            <a:fgClr>
              <a:schemeClr val="bg1">
                <a:lumMod val="65000"/>
              </a:schemeClr>
            </a:fgClr>
            <a:bgClr>
              <a:srgbClr val="DAB27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字魂58号-创中黑" panose="00000500000000000000" pitchFamily="2" charset="-122"/>
              <a:ea typeface="字魂58号-创中黑" panose="00000500000000000000" pitchFamily="2" charset="-122"/>
            </a:endParaRPr>
          </a:p>
        </p:txBody>
      </p:sp>
      <p:sp>
        <p:nvSpPr>
          <p:cNvPr id="35" name="任意多边形: 形状 258"/>
          <p:cNvSpPr/>
          <p:nvPr>
            <p:custDataLst>
              <p:tags r:id="rId11"/>
            </p:custDataLst>
          </p:nvPr>
        </p:nvSpPr>
        <p:spPr>
          <a:xfrm>
            <a:off x="881380" y="1555115"/>
            <a:ext cx="4139565" cy="4415155"/>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gradFill flip="none" rotWithShape="1">
            <a:gsLst>
              <a:gs pos="0">
                <a:schemeClr val="bg1"/>
              </a:gs>
              <a:gs pos="48000">
                <a:srgbClr val="FDE497">
                  <a:alpha val="33000"/>
                </a:srgbClr>
              </a:gs>
              <a:gs pos="100000">
                <a:schemeClr val="accent6">
                  <a:lumMod val="20000"/>
                  <a:lumOff val="80000"/>
                  <a:alpha val="24000"/>
                </a:schemeClr>
              </a:gs>
            </a:gsLst>
            <a:path path="circle">
              <a:fillToRect l="50000" t="-80000" r="50000" b="180000"/>
            </a:path>
            <a:tileRect/>
          </a:gradFill>
          <a:ln w="53975" cap="flat" cmpd="sng" algn="ctr">
            <a:solidFill>
              <a:srgbClr val="F1D48A"/>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pic>
        <p:nvPicPr>
          <p:cNvPr id="47" name="图片 46" descr="1"/>
          <p:cNvPicPr>
            <a:picLocks noChangeAspect="1"/>
          </p:cNvPicPr>
          <p:nvPr>
            <p:custDataLst>
              <p:tags r:id="rId12"/>
            </p:custDataLst>
          </p:nvPr>
        </p:nvPicPr>
        <p:blipFill>
          <a:blip r:embed="rId13"/>
          <a:stretch>
            <a:fillRect/>
          </a:stretch>
        </p:blipFill>
        <p:spPr>
          <a:xfrm>
            <a:off x="5253355" y="1103630"/>
            <a:ext cx="6943725" cy="4714875"/>
          </a:xfrm>
          <a:prstGeom prst="rect">
            <a:avLst/>
          </a:prstGeom>
        </p:spPr>
      </p:pic>
      <p:grpSp>
        <p:nvGrpSpPr>
          <p:cNvPr id="36" name="组合 35"/>
          <p:cNvGrpSpPr/>
          <p:nvPr/>
        </p:nvGrpSpPr>
        <p:grpSpPr>
          <a:xfrm>
            <a:off x="1280795" y="1840865"/>
            <a:ext cx="3653155" cy="4142740"/>
            <a:chOff x="2097" y="3512"/>
            <a:chExt cx="5753" cy="6524"/>
          </a:xfrm>
        </p:grpSpPr>
        <p:sp>
          <p:nvSpPr>
            <p:cNvPr id="37" name="矩形 36"/>
            <p:cNvSpPr/>
            <p:nvPr>
              <p:custDataLst>
                <p:tags r:id="rId14"/>
              </p:custDataLst>
            </p:nvPr>
          </p:nvSpPr>
          <p:spPr>
            <a:xfrm>
              <a:off x="2370" y="4138"/>
              <a:ext cx="5480" cy="5898"/>
            </a:xfrm>
            <a:prstGeom prst="rect">
              <a:avLst/>
            </a:prstGeom>
          </p:spPr>
          <p:txBody>
            <a:bodyPr wrap="square">
              <a:spAutoFit/>
            </a:bodyPr>
            <a:p>
              <a:pPr algn="l">
                <a:lnSpc>
                  <a:spcPct val="14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安装方式：</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4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壁挂式/落地式/机柜式/前维护液压/弧形安装     </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4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液晶拼接屏尺寸：</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4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46寸液晶屏，47寸液晶屏，49寸液晶屏，55寸液晶屏，65寸液晶屏</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4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拼缝尺寸：</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4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0.88MM, 1.7MM, 1.8MM, 3.5MM, 4.9MM, 5.5MM, 6.5MM</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40000"/>
                </a:lnSpc>
              </a:pP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展示效果</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4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互动、咨询、讲解、客服、考勤、导览</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4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新闻播报</a:t>
              </a: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科普服务</a:t>
              </a: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培训视频</a:t>
              </a: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线上客服</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40000"/>
                </a:lnSpc>
              </a:pP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息屏展示企业软装效果，通过感应召唤数字人（所有功能均可专属定制）</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60000"/>
                </a:lnSpc>
              </a:pP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p:txBody>
        </p:sp>
        <p:sp>
          <p:nvSpPr>
            <p:cNvPr id="92" name="TextBox 27"/>
            <p:cNvSpPr txBox="1"/>
            <p:nvPr>
              <p:custDataLst>
                <p:tags r:id="rId15"/>
              </p:custDataLst>
            </p:nvPr>
          </p:nvSpPr>
          <p:spPr>
            <a:xfrm>
              <a:off x="2097" y="3512"/>
              <a:ext cx="3610" cy="581"/>
            </a:xfrm>
            <a:prstGeom prst="rect">
              <a:avLst/>
            </a:prstGeom>
            <a:noFill/>
          </p:spPr>
          <p:txBody>
            <a:bodyPr wrap="square" lIns="0" tIns="0" rIns="0" bIns="0" rtlCol="0">
              <a:spAutoFit/>
            </a:bodyPr>
            <a:p>
              <a:pPr marL="0" marR="0" lvl="0" indent="0" defTabSz="914400" rtl="0" eaLnBrk="1" fontAlgn="auto" latinLnBrk="0" hangingPunct="1">
                <a:lnSpc>
                  <a:spcPct val="120000"/>
                </a:lnSpc>
                <a:spcBef>
                  <a:spcPts val="600"/>
                </a:spcBef>
                <a:spcAft>
                  <a:spcPts val="0"/>
                </a:spcAft>
                <a:buClrTx/>
                <a:buSzTx/>
                <a:buFontTx/>
                <a:buNone/>
                <a:defRPr/>
              </a:pPr>
              <a:r>
                <a:rPr kumimoji="0" lang="zh-CN" altLang="en-US" sz="2000" b="0" i="0" u="none" strike="noStrike" kern="1200" cap="none" spc="0" normalizeH="0" baseline="0" noProof="0" dirty="0">
                  <a:ln>
                    <a:noFill/>
                  </a:ln>
                  <a:solidFill>
                    <a:srgbClr val="F1D48A"/>
                  </a:solidFill>
                  <a:effectLst/>
                  <a:uLnTx/>
                  <a:uFillTx/>
                  <a:latin typeface="思源黑体 CN Bold" panose="020B0800000000000000" charset="-122"/>
                  <a:ea typeface="思源黑体 CN Bold" panose="020B0800000000000000" charset="-122"/>
                  <a:cs typeface="+mn-cs"/>
                </a:rPr>
                <a:t>液晶拼接屏</a:t>
              </a:r>
              <a:endParaRPr kumimoji="0" lang="zh-CN" altLang="en-US" sz="2000" b="0" i="0" u="none" strike="noStrike" kern="1200" cap="none" spc="0" normalizeH="0" baseline="0" noProof="0" dirty="0">
                <a:ln>
                  <a:noFill/>
                </a:ln>
                <a:solidFill>
                  <a:srgbClr val="F1D48A"/>
                </a:solidFill>
                <a:effectLst/>
                <a:uLnTx/>
                <a:uFillTx/>
                <a:latin typeface="思源黑体 CN Bold" panose="020B0800000000000000" charset="-122"/>
                <a:ea typeface="思源黑体 CN Bold" panose="020B0800000000000000" charset="-122"/>
                <a:cs typeface="+mn-cs"/>
              </a:endParaRPr>
            </a:p>
          </p:txBody>
        </p:sp>
      </p:grpSp>
      <p:sp>
        <p:nvSpPr>
          <p:cNvPr id="52" name="椭圆 51"/>
          <p:cNvSpPr/>
          <p:nvPr>
            <p:custDataLst>
              <p:tags r:id="rId16"/>
            </p:custDataLst>
          </p:nvPr>
        </p:nvSpPr>
        <p:spPr>
          <a:xfrm flipH="1">
            <a:off x="1285558" y="2377440"/>
            <a:ext cx="139065" cy="139065"/>
          </a:xfrm>
          <a:prstGeom prst="ellipse">
            <a:avLst/>
          </a:prstGeom>
          <a:solidFill>
            <a:srgbClr val="FEE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b="1" dirty="0">
              <a:solidFill>
                <a:schemeClr val="bg1"/>
              </a:solidFill>
              <a:latin typeface="字魂58号-创中黑" panose="00000500000000000000" pitchFamily="2" charset="-122"/>
              <a:ea typeface="字魂58号-创中黑" panose="00000500000000000000" pitchFamily="2" charset="-122"/>
              <a:cs typeface="+mn-ea"/>
              <a:sym typeface="+mn-lt"/>
            </a:endParaRPr>
          </a:p>
        </p:txBody>
      </p:sp>
      <p:sp>
        <p:nvSpPr>
          <p:cNvPr id="53" name="椭圆 52"/>
          <p:cNvSpPr/>
          <p:nvPr>
            <p:custDataLst>
              <p:tags r:id="rId17"/>
            </p:custDataLst>
          </p:nvPr>
        </p:nvSpPr>
        <p:spPr>
          <a:xfrm flipH="1">
            <a:off x="1285558" y="2882265"/>
            <a:ext cx="139065" cy="139065"/>
          </a:xfrm>
          <a:prstGeom prst="ellipse">
            <a:avLst/>
          </a:prstGeom>
          <a:solidFill>
            <a:srgbClr val="FEE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b="1" dirty="0">
              <a:solidFill>
                <a:schemeClr val="bg1"/>
              </a:solidFill>
              <a:latin typeface="字魂58号-创中黑" panose="00000500000000000000" pitchFamily="2" charset="-122"/>
              <a:ea typeface="字魂58号-创中黑" panose="00000500000000000000" pitchFamily="2" charset="-122"/>
              <a:cs typeface="+mn-ea"/>
              <a:sym typeface="+mn-lt"/>
            </a:endParaRPr>
          </a:p>
        </p:txBody>
      </p:sp>
      <p:sp>
        <p:nvSpPr>
          <p:cNvPr id="54" name="椭圆 53"/>
          <p:cNvSpPr/>
          <p:nvPr>
            <p:custDataLst>
              <p:tags r:id="rId18"/>
            </p:custDataLst>
          </p:nvPr>
        </p:nvSpPr>
        <p:spPr>
          <a:xfrm flipH="1">
            <a:off x="1285558" y="3651885"/>
            <a:ext cx="139065" cy="139065"/>
          </a:xfrm>
          <a:prstGeom prst="ellipse">
            <a:avLst/>
          </a:prstGeom>
          <a:solidFill>
            <a:srgbClr val="FEE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b="1" dirty="0">
              <a:solidFill>
                <a:schemeClr val="bg1"/>
              </a:solidFill>
              <a:latin typeface="字魂58号-创中黑" panose="00000500000000000000" pitchFamily="2" charset="-122"/>
              <a:ea typeface="字魂58号-创中黑" panose="00000500000000000000" pitchFamily="2" charset="-122"/>
              <a:cs typeface="+mn-ea"/>
              <a:sym typeface="+mn-lt"/>
            </a:endParaRPr>
          </a:p>
        </p:txBody>
      </p:sp>
      <p:sp>
        <p:nvSpPr>
          <p:cNvPr id="42" name="椭圆 41"/>
          <p:cNvSpPr/>
          <p:nvPr>
            <p:custDataLst>
              <p:tags r:id="rId19"/>
            </p:custDataLst>
          </p:nvPr>
        </p:nvSpPr>
        <p:spPr>
          <a:xfrm flipH="1">
            <a:off x="1285558" y="4422775"/>
            <a:ext cx="139065" cy="139065"/>
          </a:xfrm>
          <a:prstGeom prst="ellipse">
            <a:avLst/>
          </a:prstGeom>
          <a:solidFill>
            <a:srgbClr val="FEE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b="1" dirty="0">
              <a:solidFill>
                <a:schemeClr val="bg1"/>
              </a:solidFill>
              <a:latin typeface="字魂58号-创中黑" panose="00000500000000000000" pitchFamily="2" charset="-122"/>
              <a:ea typeface="字魂58号-创中黑" panose="00000500000000000000" pitchFamily="2"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750" fill="hold"/>
                                        <p:tgtEl>
                                          <p:spTgt spid="52"/>
                                        </p:tgtEl>
                                        <p:attrNameLst>
                                          <p:attrName>ppt_x</p:attrName>
                                        </p:attrNameLst>
                                      </p:cBhvr>
                                      <p:tavLst>
                                        <p:tav tm="0">
                                          <p:val>
                                            <p:strVal val="#ppt_x"/>
                                          </p:val>
                                        </p:tav>
                                        <p:tav tm="100000">
                                          <p:val>
                                            <p:strVal val="#ppt_x"/>
                                          </p:val>
                                        </p:tav>
                                      </p:tavLst>
                                    </p:anim>
                                    <p:anim calcmode="lin" valueType="num">
                                      <p:cBhvr additive="base">
                                        <p:cTn id="12" dur="750" fill="hold"/>
                                        <p:tgtEl>
                                          <p:spTgt spid="52"/>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53"/>
                                        </p:tgtEl>
                                        <p:attrNameLst>
                                          <p:attrName>style.visibility</p:attrName>
                                        </p:attrNameLst>
                                      </p:cBhvr>
                                      <p:to>
                                        <p:strVal val="visible"/>
                                      </p:to>
                                    </p:set>
                                    <p:anim calcmode="lin" valueType="num">
                                      <p:cBhvr additive="base">
                                        <p:cTn id="16" dur="750" fill="hold"/>
                                        <p:tgtEl>
                                          <p:spTgt spid="53"/>
                                        </p:tgtEl>
                                        <p:attrNameLst>
                                          <p:attrName>ppt_x</p:attrName>
                                        </p:attrNameLst>
                                      </p:cBhvr>
                                      <p:tavLst>
                                        <p:tav tm="0">
                                          <p:val>
                                            <p:strVal val="#ppt_x"/>
                                          </p:val>
                                        </p:tav>
                                        <p:tav tm="100000">
                                          <p:val>
                                            <p:strVal val="#ppt_x"/>
                                          </p:val>
                                        </p:tav>
                                      </p:tavLst>
                                    </p:anim>
                                    <p:anim calcmode="lin" valueType="num">
                                      <p:cBhvr additive="base">
                                        <p:cTn id="17" dur="750" fill="hold"/>
                                        <p:tgtEl>
                                          <p:spTgt spid="53"/>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 calcmode="lin" valueType="num">
                                      <p:cBhvr additive="base">
                                        <p:cTn id="21" dur="750" fill="hold"/>
                                        <p:tgtEl>
                                          <p:spTgt spid="54"/>
                                        </p:tgtEl>
                                        <p:attrNameLst>
                                          <p:attrName>ppt_x</p:attrName>
                                        </p:attrNameLst>
                                      </p:cBhvr>
                                      <p:tavLst>
                                        <p:tav tm="0">
                                          <p:val>
                                            <p:strVal val="#ppt_x"/>
                                          </p:val>
                                        </p:tav>
                                        <p:tav tm="100000">
                                          <p:val>
                                            <p:strVal val="#ppt_x"/>
                                          </p:val>
                                        </p:tav>
                                      </p:tavLst>
                                    </p:anim>
                                    <p:anim calcmode="lin" valueType="num">
                                      <p:cBhvr additive="base">
                                        <p:cTn id="22" dur="750" fill="hold"/>
                                        <p:tgtEl>
                                          <p:spTgt spid="54"/>
                                        </p:tgtEl>
                                        <p:attrNameLst>
                                          <p:attrName>ppt_y</p:attrName>
                                        </p:attrNameLst>
                                      </p:cBhvr>
                                      <p:tavLst>
                                        <p:tav tm="0">
                                          <p:val>
                                            <p:strVal val="1+#ppt_h/2"/>
                                          </p:val>
                                        </p:tav>
                                        <p:tav tm="100000">
                                          <p:val>
                                            <p:strVal val="#ppt_y"/>
                                          </p:val>
                                        </p:tav>
                                      </p:tavLst>
                                    </p:anim>
                                  </p:childTnLst>
                                </p:cTn>
                              </p:par>
                            </p:childTnLst>
                          </p:cTn>
                        </p:par>
                        <p:par>
                          <p:cTn id="23" fill="hold">
                            <p:stCondLst>
                              <p:cond delay="3500"/>
                            </p:stCondLst>
                            <p:childTnLst>
                              <p:par>
                                <p:cTn id="24" presetID="2" presetClass="entr" presetSubtype="4"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750" fill="hold"/>
                                        <p:tgtEl>
                                          <p:spTgt spid="42"/>
                                        </p:tgtEl>
                                        <p:attrNameLst>
                                          <p:attrName>ppt_x</p:attrName>
                                        </p:attrNameLst>
                                      </p:cBhvr>
                                      <p:tavLst>
                                        <p:tav tm="0">
                                          <p:val>
                                            <p:strVal val="#ppt_x"/>
                                          </p:val>
                                        </p:tav>
                                        <p:tav tm="100000">
                                          <p:val>
                                            <p:strVal val="#ppt_x"/>
                                          </p:val>
                                        </p:tav>
                                      </p:tavLst>
                                    </p:anim>
                                    <p:anim calcmode="lin" valueType="num">
                                      <p:cBhvr additive="base">
                                        <p:cTn id="27" dur="75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nimBg="1"/>
      <p:bldP spid="53" grpId="0" bldLvl="0" animBg="1"/>
      <p:bldP spid="54" grpId="0" bldLvl="0" animBg="1"/>
      <p:bldP spid="42"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9" name="图片 8"/>
          <p:cNvPicPr>
            <a:picLocks noChangeAspect="1"/>
          </p:cNvPicPr>
          <p:nvPr>
            <p:custDataLst>
              <p:tags r:id="rId1"/>
            </p:custDataLst>
          </p:nvPr>
        </p:nvPicPr>
        <p:blipFill>
          <a:blip r:embed="rId2"/>
          <a:stretch>
            <a:fillRect/>
          </a:stretch>
        </p:blipFill>
        <p:spPr>
          <a:xfrm>
            <a:off x="0" y="0"/>
            <a:ext cx="12192635" cy="6858000"/>
          </a:xfrm>
          <a:prstGeom prst="rect">
            <a:avLst/>
          </a:prstGeom>
        </p:spPr>
      </p:pic>
      <p:grpSp>
        <p:nvGrpSpPr>
          <p:cNvPr id="15" name="组合 14"/>
          <p:cNvGrpSpPr/>
          <p:nvPr/>
        </p:nvGrpSpPr>
        <p:grpSpPr>
          <a:xfrm>
            <a:off x="3799676" y="509671"/>
            <a:ext cx="4592650" cy="541889"/>
            <a:chOff x="3833179" y="509671"/>
            <a:chExt cx="4592650" cy="541889"/>
          </a:xfrm>
        </p:grpSpPr>
        <p:sp>
          <p:nvSpPr>
            <p:cNvPr id="19" name="矩形: 圆角 25"/>
            <p:cNvSpPr/>
            <p:nvPr>
              <p:custDataLst>
                <p:tags r:id="rId3"/>
              </p:custDataLst>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产</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品</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硬</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件</a:t>
              </a:r>
              <a:endParaRPr lang="zh-CN" altLang="en-US" sz="3200" b="1" dirty="0">
                <a:solidFill>
                  <a:srgbClr val="192537"/>
                </a:solidFill>
                <a:latin typeface="微软雅黑" panose="020B0503020204020204" charset="-122"/>
                <a:ea typeface="微软雅黑" panose="020B0503020204020204" charset="-122"/>
              </a:endParaRPr>
            </a:p>
          </p:txBody>
        </p:sp>
        <p:sp>
          <p:nvSpPr>
            <p:cNvPr id="23" name="椭圆 22"/>
            <p:cNvSpPr/>
            <p:nvPr>
              <p:custDataLst>
                <p:tags r:id="rId4"/>
              </p:custDataLst>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24" name="椭圆 23"/>
            <p:cNvSpPr/>
            <p:nvPr>
              <p:custDataLst>
                <p:tags r:id="rId5"/>
              </p:custDataLst>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55" name="任意多边形: 形状 15"/>
          <p:cNvSpPr/>
          <p:nvPr>
            <p:custDataLst>
              <p:tags r:id="rId6"/>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sp>
        <p:nvSpPr>
          <p:cNvPr id="57" name="圆角矩形 21"/>
          <p:cNvSpPr/>
          <p:nvPr>
            <p:custDataLst>
              <p:tags r:id="rId7"/>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8"/>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34" name="副标题 2"/>
          <p:cNvSpPr>
            <a:spLocks noGrp="1"/>
          </p:cNvSpPr>
          <p:nvPr>
            <p:custDataLst>
              <p:tags r:id="rId9"/>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02   </a:t>
            </a:r>
            <a:r>
              <a:rPr lang="zh-CN" altLang="en-US" sz="1800" b="1" kern="0" dirty="0">
                <a:solidFill>
                  <a:srgbClr val="F3D68C"/>
                </a:solidFill>
                <a:cs typeface="+mn-ea"/>
                <a:sym typeface="+mn-lt"/>
              </a:rPr>
              <a:t>数字经理</a:t>
            </a:r>
            <a:endParaRPr lang="zh-CN" altLang="en-US" sz="1800" b="1" kern="0" dirty="0">
              <a:solidFill>
                <a:srgbClr val="F3D68C"/>
              </a:solidFill>
              <a:cs typeface="+mn-ea"/>
              <a:sym typeface="+mn-lt"/>
            </a:endParaRPr>
          </a:p>
        </p:txBody>
      </p:sp>
      <p:sp>
        <p:nvSpPr>
          <p:cNvPr id="48" name="椭圆 47"/>
          <p:cNvSpPr/>
          <p:nvPr>
            <p:custDataLst>
              <p:tags r:id="rId10"/>
            </p:custDataLst>
          </p:nvPr>
        </p:nvSpPr>
        <p:spPr>
          <a:xfrm>
            <a:off x="4892040" y="5418455"/>
            <a:ext cx="739775" cy="701675"/>
          </a:xfrm>
          <a:prstGeom prst="ellipse">
            <a:avLst/>
          </a:prstGeom>
          <a:pattFill prst="wdDnDiag">
            <a:fgClr>
              <a:schemeClr val="bg1">
                <a:lumMod val="65000"/>
              </a:schemeClr>
            </a:fgClr>
            <a:bgClr>
              <a:srgbClr val="DAB27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字魂58号-创中黑" panose="00000500000000000000" pitchFamily="2" charset="-122"/>
              <a:ea typeface="字魂58号-创中黑" panose="00000500000000000000" pitchFamily="2" charset="-122"/>
            </a:endParaRPr>
          </a:p>
        </p:txBody>
      </p:sp>
      <p:sp>
        <p:nvSpPr>
          <p:cNvPr id="35" name="任意多边形: 形状 258"/>
          <p:cNvSpPr/>
          <p:nvPr>
            <p:custDataLst>
              <p:tags r:id="rId11"/>
            </p:custDataLst>
          </p:nvPr>
        </p:nvSpPr>
        <p:spPr>
          <a:xfrm>
            <a:off x="881380" y="1555115"/>
            <a:ext cx="4139565" cy="4415155"/>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gradFill flip="none" rotWithShape="1">
            <a:gsLst>
              <a:gs pos="0">
                <a:schemeClr val="bg1"/>
              </a:gs>
              <a:gs pos="48000">
                <a:srgbClr val="FDE497">
                  <a:alpha val="33000"/>
                </a:srgbClr>
              </a:gs>
              <a:gs pos="100000">
                <a:schemeClr val="accent6">
                  <a:lumMod val="20000"/>
                  <a:lumOff val="80000"/>
                  <a:alpha val="24000"/>
                </a:schemeClr>
              </a:gs>
            </a:gsLst>
            <a:path path="circle">
              <a:fillToRect l="50000" t="-80000" r="50000" b="180000"/>
            </a:path>
            <a:tileRect/>
          </a:gradFill>
          <a:ln w="53975" cap="flat" cmpd="sng" algn="ctr">
            <a:solidFill>
              <a:srgbClr val="F1D48A"/>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sp>
        <p:nvSpPr>
          <p:cNvPr id="82" name="矩形 81"/>
          <p:cNvSpPr/>
          <p:nvPr>
            <p:custDataLst>
              <p:tags r:id="rId12"/>
            </p:custDataLst>
          </p:nvPr>
        </p:nvSpPr>
        <p:spPr>
          <a:xfrm>
            <a:off x="1397000" y="2105660"/>
            <a:ext cx="3341370" cy="3710305"/>
          </a:xfrm>
          <a:prstGeom prst="rect">
            <a:avLst/>
          </a:prstGeom>
        </p:spPr>
        <p:txBody>
          <a:bodyPr wrap="square">
            <a:spAutoFit/>
          </a:bodyPr>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可选：</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多点</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触摸     </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系统：</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1、显示器版（HDMI）         </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2、Windows/安卓系统           </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3、电脑系统</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展示效果</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互动、咨询、讲解、客服、考勤、导览</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新闻播报</a:t>
            </a: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科普服务</a:t>
            </a: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培训视频</a:t>
            </a: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线上客服</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企业前台功能，语音提醒功能</a:t>
            </a:r>
            <a:endPar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（所有功能均可专属定制）</a:t>
            </a:r>
            <a:endPar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60000"/>
              </a:lnSpc>
            </a:pP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p:txBody>
      </p:sp>
      <p:sp>
        <p:nvSpPr>
          <p:cNvPr id="10" name="TextBox 27"/>
          <p:cNvSpPr txBox="1"/>
          <p:nvPr>
            <p:custDataLst>
              <p:tags r:id="rId13"/>
            </p:custDataLst>
          </p:nvPr>
        </p:nvSpPr>
        <p:spPr>
          <a:xfrm>
            <a:off x="1204595" y="1797050"/>
            <a:ext cx="2292350" cy="368935"/>
          </a:xfrm>
          <a:prstGeom prst="rect">
            <a:avLst/>
          </a:prstGeom>
          <a:noFill/>
        </p:spPr>
        <p:txBody>
          <a:bodyPr wrap="square" lIns="0" tIns="0" rIns="0" bIns="0" rtlCol="0">
            <a:spAutoFit/>
          </a:bodyPr>
          <a:p>
            <a:pPr marL="0" marR="0" lvl="0" indent="0" defTabSz="914400" rtl="0" eaLnBrk="1" fontAlgn="auto" latinLnBrk="0" hangingPunct="1">
              <a:lnSpc>
                <a:spcPct val="120000"/>
              </a:lnSpc>
              <a:spcBef>
                <a:spcPts val="600"/>
              </a:spcBef>
              <a:spcAft>
                <a:spcPts val="0"/>
              </a:spcAft>
              <a:buClrTx/>
              <a:buSzTx/>
              <a:buFontTx/>
              <a:buNone/>
              <a:defRPr/>
            </a:pPr>
            <a:r>
              <a:rPr kumimoji="0" lang="zh-CN" altLang="en-US" sz="2000" b="0" i="0" u="none" strike="noStrike" kern="1200" cap="none" spc="0" normalizeH="0" baseline="0" noProof="0" dirty="0">
                <a:ln>
                  <a:noFill/>
                </a:ln>
                <a:solidFill>
                  <a:srgbClr val="F1D48A"/>
                </a:solidFill>
                <a:effectLst/>
                <a:uLnTx/>
                <a:uFillTx/>
                <a:latin typeface="思源黑体 CN Bold" panose="020B0800000000000000" charset="-122"/>
                <a:ea typeface="思源黑体 CN Bold" panose="020B0800000000000000" charset="-122"/>
                <a:cs typeface="+mn-cs"/>
              </a:rPr>
              <a:t>台式款透明OLED屏</a:t>
            </a:r>
            <a:endParaRPr kumimoji="0" lang="zh-CN" altLang="en-US" sz="2000" b="0" i="0" u="none" strike="noStrike" kern="1200" cap="none" spc="0" normalizeH="0" baseline="0" noProof="0" dirty="0">
              <a:ln>
                <a:noFill/>
              </a:ln>
              <a:solidFill>
                <a:srgbClr val="F1D48A"/>
              </a:solidFill>
              <a:effectLst/>
              <a:uLnTx/>
              <a:uFillTx/>
              <a:latin typeface="思源黑体 CN Bold" panose="020B0800000000000000" charset="-122"/>
              <a:ea typeface="思源黑体 CN Bold" panose="020B0800000000000000" charset="-122"/>
              <a:cs typeface="+mn-cs"/>
            </a:endParaRPr>
          </a:p>
        </p:txBody>
      </p:sp>
      <p:sp>
        <p:nvSpPr>
          <p:cNvPr id="46" name="椭圆 45"/>
          <p:cNvSpPr/>
          <p:nvPr>
            <p:custDataLst>
              <p:tags r:id="rId14"/>
            </p:custDataLst>
          </p:nvPr>
        </p:nvSpPr>
        <p:spPr>
          <a:xfrm flipH="1">
            <a:off x="1198880" y="2253615"/>
            <a:ext cx="139065" cy="139065"/>
          </a:xfrm>
          <a:prstGeom prst="ellipse">
            <a:avLst/>
          </a:prstGeom>
          <a:solidFill>
            <a:srgbClr val="FEE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b="1" dirty="0">
              <a:solidFill>
                <a:srgbClr val="F1D48A"/>
              </a:solidFill>
              <a:latin typeface="字魂58号-创中黑" panose="00000500000000000000" pitchFamily="2" charset="-122"/>
              <a:ea typeface="字魂58号-创中黑" panose="00000500000000000000" pitchFamily="2" charset="-122"/>
              <a:cs typeface="+mn-ea"/>
              <a:sym typeface="+mn-lt"/>
            </a:endParaRPr>
          </a:p>
        </p:txBody>
      </p:sp>
      <p:sp>
        <p:nvSpPr>
          <p:cNvPr id="11" name="椭圆 10"/>
          <p:cNvSpPr/>
          <p:nvPr>
            <p:custDataLst>
              <p:tags r:id="rId15"/>
            </p:custDataLst>
          </p:nvPr>
        </p:nvSpPr>
        <p:spPr>
          <a:xfrm flipH="1">
            <a:off x="1198880" y="2802890"/>
            <a:ext cx="139065" cy="139065"/>
          </a:xfrm>
          <a:prstGeom prst="ellipse">
            <a:avLst/>
          </a:prstGeom>
          <a:solidFill>
            <a:srgbClr val="FEE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b="1" dirty="0">
              <a:solidFill>
                <a:srgbClr val="F1D48A"/>
              </a:solidFill>
              <a:latin typeface="字魂58号-创中黑" panose="00000500000000000000" pitchFamily="2" charset="-122"/>
              <a:ea typeface="字魂58号-创中黑" panose="00000500000000000000" pitchFamily="2" charset="-122"/>
              <a:cs typeface="+mn-ea"/>
              <a:sym typeface="+mn-lt"/>
            </a:endParaRPr>
          </a:p>
        </p:txBody>
      </p:sp>
      <p:sp>
        <p:nvSpPr>
          <p:cNvPr id="16" name="椭圆 15"/>
          <p:cNvSpPr/>
          <p:nvPr>
            <p:custDataLst>
              <p:tags r:id="rId16"/>
            </p:custDataLst>
          </p:nvPr>
        </p:nvSpPr>
        <p:spPr>
          <a:xfrm flipH="1">
            <a:off x="1198880" y="3903980"/>
            <a:ext cx="139065" cy="139065"/>
          </a:xfrm>
          <a:prstGeom prst="ellipse">
            <a:avLst/>
          </a:prstGeom>
          <a:solidFill>
            <a:srgbClr val="FEE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b="1" dirty="0">
              <a:solidFill>
                <a:srgbClr val="F1D48A"/>
              </a:solidFill>
              <a:latin typeface="字魂58号-创中黑" panose="00000500000000000000" pitchFamily="2" charset="-122"/>
              <a:ea typeface="字魂58号-创中黑" panose="00000500000000000000" pitchFamily="2" charset="-122"/>
              <a:cs typeface="+mn-ea"/>
              <a:sym typeface="+mn-lt"/>
            </a:endParaRPr>
          </a:p>
        </p:txBody>
      </p:sp>
      <p:pic>
        <p:nvPicPr>
          <p:cNvPr id="14" name="图片 13" descr="微信图片_20230719093555"/>
          <p:cNvPicPr>
            <a:picLocks noChangeAspect="1"/>
          </p:cNvPicPr>
          <p:nvPr/>
        </p:nvPicPr>
        <p:blipFill>
          <a:blip r:embed="rId17"/>
          <a:stretch>
            <a:fillRect/>
          </a:stretch>
        </p:blipFill>
        <p:spPr>
          <a:xfrm>
            <a:off x="8019415" y="1136015"/>
            <a:ext cx="2562860" cy="54679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ppt_x"/>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750" fill="hold"/>
                                        <p:tgtEl>
                                          <p:spTgt spid="11"/>
                                        </p:tgtEl>
                                        <p:attrNameLst>
                                          <p:attrName>ppt_x</p:attrName>
                                        </p:attrNameLst>
                                      </p:cBhvr>
                                      <p:tavLst>
                                        <p:tav tm="0">
                                          <p:val>
                                            <p:strVal val="#ppt_x"/>
                                          </p:val>
                                        </p:tav>
                                        <p:tav tm="100000">
                                          <p:val>
                                            <p:strVal val="#ppt_x"/>
                                          </p:val>
                                        </p:tav>
                                      </p:tavLst>
                                    </p:anim>
                                    <p:anim calcmode="lin" valueType="num">
                                      <p:cBhvr additive="base">
                                        <p:cTn id="17" dur="750" fill="hold"/>
                                        <p:tgtEl>
                                          <p:spTgt spid="11"/>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750" fill="hold"/>
                                        <p:tgtEl>
                                          <p:spTgt spid="16"/>
                                        </p:tgtEl>
                                        <p:attrNameLst>
                                          <p:attrName>ppt_x</p:attrName>
                                        </p:attrNameLst>
                                      </p:cBhvr>
                                      <p:tavLst>
                                        <p:tav tm="0">
                                          <p:val>
                                            <p:strVal val="#ppt_x"/>
                                          </p:val>
                                        </p:tav>
                                        <p:tav tm="100000">
                                          <p:val>
                                            <p:strVal val="#ppt_x"/>
                                          </p:val>
                                        </p:tav>
                                      </p:tavLst>
                                    </p:anim>
                                    <p:anim calcmode="lin" valueType="num">
                                      <p:cBhvr additive="base">
                                        <p:cTn id="22"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11" grpId="0" bldLvl="0" animBg="1"/>
      <p:bldP spid="16"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9" name="图片 8"/>
          <p:cNvPicPr>
            <a:picLocks noChangeAspect="1"/>
          </p:cNvPicPr>
          <p:nvPr>
            <p:custDataLst>
              <p:tags r:id="rId1"/>
            </p:custDataLst>
          </p:nvPr>
        </p:nvPicPr>
        <p:blipFill>
          <a:blip r:embed="rId2"/>
          <a:stretch>
            <a:fillRect/>
          </a:stretch>
        </p:blipFill>
        <p:spPr>
          <a:xfrm>
            <a:off x="0" y="0"/>
            <a:ext cx="12192635" cy="6858000"/>
          </a:xfrm>
          <a:prstGeom prst="rect">
            <a:avLst/>
          </a:prstGeom>
        </p:spPr>
      </p:pic>
      <p:grpSp>
        <p:nvGrpSpPr>
          <p:cNvPr id="15" name="组合 14"/>
          <p:cNvGrpSpPr/>
          <p:nvPr/>
        </p:nvGrpSpPr>
        <p:grpSpPr>
          <a:xfrm>
            <a:off x="3799676" y="509671"/>
            <a:ext cx="4592650" cy="541889"/>
            <a:chOff x="3833179" y="509671"/>
            <a:chExt cx="4592650" cy="541889"/>
          </a:xfrm>
        </p:grpSpPr>
        <p:sp>
          <p:nvSpPr>
            <p:cNvPr id="19" name="矩形: 圆角 25"/>
            <p:cNvSpPr/>
            <p:nvPr>
              <p:custDataLst>
                <p:tags r:id="rId3"/>
              </p:custDataLst>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产</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品</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硬</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件</a:t>
              </a:r>
              <a:endParaRPr lang="zh-CN" altLang="en-US" sz="3200" b="1" dirty="0">
                <a:solidFill>
                  <a:srgbClr val="192537"/>
                </a:solidFill>
                <a:latin typeface="微软雅黑" panose="020B0503020204020204" charset="-122"/>
                <a:ea typeface="微软雅黑" panose="020B0503020204020204" charset="-122"/>
              </a:endParaRPr>
            </a:p>
          </p:txBody>
        </p:sp>
        <p:sp>
          <p:nvSpPr>
            <p:cNvPr id="23" name="椭圆 22"/>
            <p:cNvSpPr/>
            <p:nvPr>
              <p:custDataLst>
                <p:tags r:id="rId4"/>
              </p:custDataLst>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24" name="椭圆 23"/>
            <p:cNvSpPr/>
            <p:nvPr>
              <p:custDataLst>
                <p:tags r:id="rId5"/>
              </p:custDataLst>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55" name="任意多边形: 形状 15"/>
          <p:cNvSpPr/>
          <p:nvPr>
            <p:custDataLst>
              <p:tags r:id="rId6"/>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sp>
        <p:nvSpPr>
          <p:cNvPr id="57" name="圆角矩形 21"/>
          <p:cNvSpPr/>
          <p:nvPr>
            <p:custDataLst>
              <p:tags r:id="rId7"/>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8"/>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34" name="副标题 2"/>
          <p:cNvSpPr>
            <a:spLocks noGrp="1"/>
          </p:cNvSpPr>
          <p:nvPr>
            <p:custDataLst>
              <p:tags r:id="rId9"/>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02   </a:t>
            </a:r>
            <a:r>
              <a:rPr lang="zh-CN" altLang="en-US" sz="1800" b="1" kern="0" dirty="0">
                <a:solidFill>
                  <a:srgbClr val="F3D68C"/>
                </a:solidFill>
                <a:cs typeface="+mn-ea"/>
                <a:sym typeface="+mn-lt"/>
              </a:rPr>
              <a:t>数字经理</a:t>
            </a:r>
            <a:endParaRPr lang="zh-CN" altLang="en-US" sz="1800" b="1" kern="0" dirty="0">
              <a:solidFill>
                <a:srgbClr val="F3D68C"/>
              </a:solidFill>
              <a:cs typeface="+mn-ea"/>
              <a:sym typeface="+mn-lt"/>
            </a:endParaRPr>
          </a:p>
        </p:txBody>
      </p:sp>
      <p:sp>
        <p:nvSpPr>
          <p:cNvPr id="48" name="椭圆 47"/>
          <p:cNvSpPr/>
          <p:nvPr>
            <p:custDataLst>
              <p:tags r:id="rId10"/>
            </p:custDataLst>
          </p:nvPr>
        </p:nvSpPr>
        <p:spPr>
          <a:xfrm>
            <a:off x="4892040" y="5418455"/>
            <a:ext cx="739775" cy="701675"/>
          </a:xfrm>
          <a:prstGeom prst="ellipse">
            <a:avLst/>
          </a:prstGeom>
          <a:pattFill prst="wdDnDiag">
            <a:fgClr>
              <a:schemeClr val="bg1">
                <a:lumMod val="65000"/>
              </a:schemeClr>
            </a:fgClr>
            <a:bgClr>
              <a:srgbClr val="DAB27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字魂58号-创中黑" panose="00000500000000000000" pitchFamily="2" charset="-122"/>
              <a:ea typeface="字魂58号-创中黑" panose="00000500000000000000" pitchFamily="2" charset="-122"/>
            </a:endParaRPr>
          </a:p>
        </p:txBody>
      </p:sp>
      <p:sp>
        <p:nvSpPr>
          <p:cNvPr id="35" name="任意多边形: 形状 258"/>
          <p:cNvSpPr/>
          <p:nvPr>
            <p:custDataLst>
              <p:tags r:id="rId11"/>
            </p:custDataLst>
          </p:nvPr>
        </p:nvSpPr>
        <p:spPr>
          <a:xfrm>
            <a:off x="881380" y="1555115"/>
            <a:ext cx="4139565" cy="4415155"/>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gradFill flip="none" rotWithShape="1">
            <a:gsLst>
              <a:gs pos="0">
                <a:schemeClr val="bg1"/>
              </a:gs>
              <a:gs pos="48000">
                <a:srgbClr val="FDE497">
                  <a:alpha val="33000"/>
                </a:srgbClr>
              </a:gs>
              <a:gs pos="100000">
                <a:schemeClr val="accent6">
                  <a:lumMod val="20000"/>
                  <a:lumOff val="80000"/>
                  <a:alpha val="24000"/>
                </a:schemeClr>
              </a:gs>
            </a:gsLst>
            <a:path path="circle">
              <a:fillToRect l="50000" t="-80000" r="50000" b="180000"/>
            </a:path>
            <a:tileRect/>
          </a:gradFill>
          <a:ln w="53975" cap="flat" cmpd="sng" algn="ctr">
            <a:solidFill>
              <a:srgbClr val="F1D48A"/>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sp>
        <p:nvSpPr>
          <p:cNvPr id="82" name="矩形 81"/>
          <p:cNvSpPr/>
          <p:nvPr>
            <p:custDataLst>
              <p:tags r:id="rId12"/>
            </p:custDataLst>
          </p:nvPr>
        </p:nvSpPr>
        <p:spPr>
          <a:xfrm>
            <a:off x="1445260" y="2249170"/>
            <a:ext cx="3341370" cy="3378200"/>
          </a:xfrm>
          <a:prstGeom prst="rect">
            <a:avLst/>
          </a:prstGeom>
        </p:spPr>
        <p:txBody>
          <a:bodyPr wrap="square">
            <a:spAutoFit/>
          </a:bodyPr>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可选：</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多点</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触摸     </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系统：</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1、显示器版（HDMI）         </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2、Windows/安卓系统           </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3、电脑系统</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展示效果</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互动、咨询、讲解、客服、考勤、导览</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新闻播报</a:t>
            </a: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科普服务</a:t>
            </a: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培训视频</a:t>
            </a: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线上客服</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40000"/>
              </a:lnSpc>
            </a:pP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息屏时显示视频，通过感应召唤数字人出现</a:t>
            </a:r>
            <a:endPar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40000"/>
              </a:lnSpc>
            </a:pP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（所有功能均可专属定制）</a:t>
            </a:r>
            <a:endPar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endPar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p:txBody>
      </p:sp>
      <p:sp>
        <p:nvSpPr>
          <p:cNvPr id="10" name="TextBox 27"/>
          <p:cNvSpPr txBox="1"/>
          <p:nvPr>
            <p:custDataLst>
              <p:tags r:id="rId13"/>
            </p:custDataLst>
          </p:nvPr>
        </p:nvSpPr>
        <p:spPr>
          <a:xfrm>
            <a:off x="1252855" y="1922780"/>
            <a:ext cx="2292350" cy="368935"/>
          </a:xfrm>
          <a:prstGeom prst="rect">
            <a:avLst/>
          </a:prstGeom>
          <a:noFill/>
        </p:spPr>
        <p:txBody>
          <a:bodyPr wrap="square" lIns="0" tIns="0" rIns="0" bIns="0" rtlCol="0">
            <a:spAutoFit/>
          </a:bodyPr>
          <a:p>
            <a:pPr marL="0" marR="0" lvl="0" indent="0" defTabSz="914400" rtl="0" eaLnBrk="1" fontAlgn="auto" latinLnBrk="0" hangingPunct="1">
              <a:lnSpc>
                <a:spcPct val="120000"/>
              </a:lnSpc>
              <a:spcBef>
                <a:spcPts val="600"/>
              </a:spcBef>
              <a:spcAft>
                <a:spcPts val="0"/>
              </a:spcAft>
              <a:buClrTx/>
              <a:buSzTx/>
              <a:buFontTx/>
              <a:buNone/>
              <a:defRPr/>
            </a:pPr>
            <a:r>
              <a:rPr kumimoji="0" lang="zh-CN" altLang="en-US" sz="2000" b="0" i="0" u="none" strike="noStrike" kern="1200" cap="none" spc="0" normalizeH="0" baseline="0" noProof="0" dirty="0">
                <a:ln>
                  <a:noFill/>
                </a:ln>
                <a:solidFill>
                  <a:srgbClr val="F1D48A"/>
                </a:solidFill>
                <a:effectLst/>
                <a:uLnTx/>
                <a:uFillTx/>
                <a:latin typeface="思源黑体 CN Bold" panose="020B0800000000000000" charset="-122"/>
                <a:ea typeface="思源黑体 CN Bold" panose="020B0800000000000000" charset="-122"/>
                <a:cs typeface="+mn-cs"/>
              </a:rPr>
              <a:t>透明屏机柜</a:t>
            </a:r>
            <a:endParaRPr kumimoji="0" lang="zh-CN" altLang="en-US" sz="2000" b="0" i="0" u="none" strike="noStrike" kern="1200" cap="none" spc="0" normalizeH="0" baseline="0" noProof="0" dirty="0">
              <a:ln>
                <a:noFill/>
              </a:ln>
              <a:solidFill>
                <a:srgbClr val="F1D48A"/>
              </a:solidFill>
              <a:effectLst/>
              <a:uLnTx/>
              <a:uFillTx/>
              <a:latin typeface="思源黑体 CN Bold" panose="020B0800000000000000" charset="-122"/>
              <a:ea typeface="思源黑体 CN Bold" panose="020B0800000000000000" charset="-122"/>
              <a:cs typeface="+mn-cs"/>
            </a:endParaRPr>
          </a:p>
        </p:txBody>
      </p:sp>
      <p:sp>
        <p:nvSpPr>
          <p:cNvPr id="46" name="椭圆 45"/>
          <p:cNvSpPr/>
          <p:nvPr>
            <p:custDataLst>
              <p:tags r:id="rId14"/>
            </p:custDataLst>
          </p:nvPr>
        </p:nvSpPr>
        <p:spPr>
          <a:xfrm flipH="1">
            <a:off x="1247140" y="2397125"/>
            <a:ext cx="139065" cy="139065"/>
          </a:xfrm>
          <a:prstGeom prst="ellipse">
            <a:avLst/>
          </a:prstGeom>
          <a:solidFill>
            <a:srgbClr val="FDE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b="1" dirty="0">
              <a:solidFill>
                <a:schemeClr val="bg1"/>
              </a:solidFill>
              <a:latin typeface="字魂58号-创中黑" panose="00000500000000000000" pitchFamily="2" charset="-122"/>
              <a:ea typeface="字魂58号-创中黑" panose="00000500000000000000" pitchFamily="2" charset="-122"/>
              <a:cs typeface="+mn-ea"/>
              <a:sym typeface="+mn-lt"/>
            </a:endParaRPr>
          </a:p>
        </p:txBody>
      </p:sp>
      <p:sp>
        <p:nvSpPr>
          <p:cNvPr id="11" name="椭圆 10"/>
          <p:cNvSpPr/>
          <p:nvPr>
            <p:custDataLst>
              <p:tags r:id="rId15"/>
            </p:custDataLst>
          </p:nvPr>
        </p:nvSpPr>
        <p:spPr>
          <a:xfrm flipH="1">
            <a:off x="1247140" y="2946400"/>
            <a:ext cx="139065" cy="139065"/>
          </a:xfrm>
          <a:prstGeom prst="ellipse">
            <a:avLst/>
          </a:prstGeom>
          <a:solidFill>
            <a:srgbClr val="FDE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b="1" dirty="0">
              <a:solidFill>
                <a:schemeClr val="bg1"/>
              </a:solidFill>
              <a:latin typeface="字魂58号-创中黑" panose="00000500000000000000" pitchFamily="2" charset="-122"/>
              <a:ea typeface="字魂58号-创中黑" panose="00000500000000000000" pitchFamily="2" charset="-122"/>
              <a:cs typeface="+mn-ea"/>
              <a:sym typeface="+mn-lt"/>
            </a:endParaRPr>
          </a:p>
        </p:txBody>
      </p:sp>
      <p:sp>
        <p:nvSpPr>
          <p:cNvPr id="12" name="椭圆 11"/>
          <p:cNvSpPr/>
          <p:nvPr>
            <p:custDataLst>
              <p:tags r:id="rId16"/>
            </p:custDataLst>
          </p:nvPr>
        </p:nvSpPr>
        <p:spPr>
          <a:xfrm flipH="1">
            <a:off x="1247140" y="4047490"/>
            <a:ext cx="139065" cy="139065"/>
          </a:xfrm>
          <a:prstGeom prst="ellipse">
            <a:avLst/>
          </a:prstGeom>
          <a:solidFill>
            <a:srgbClr val="FDE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b="1" dirty="0">
              <a:solidFill>
                <a:schemeClr val="bg1"/>
              </a:solidFill>
              <a:latin typeface="字魂58号-创中黑" panose="00000500000000000000" pitchFamily="2" charset="-122"/>
              <a:ea typeface="字魂58号-创中黑" panose="00000500000000000000" pitchFamily="2" charset="-122"/>
              <a:cs typeface="+mn-ea"/>
              <a:sym typeface="+mn-lt"/>
            </a:endParaRPr>
          </a:p>
        </p:txBody>
      </p:sp>
      <p:pic>
        <p:nvPicPr>
          <p:cNvPr id="14" name="图片 13" descr="微信图片_20230719093627"/>
          <p:cNvPicPr>
            <a:picLocks noChangeAspect="1"/>
          </p:cNvPicPr>
          <p:nvPr/>
        </p:nvPicPr>
        <p:blipFill>
          <a:blip r:embed="rId17"/>
          <a:srcRect l="21234" t="14833" r="23948" b="7157"/>
          <a:stretch>
            <a:fillRect/>
          </a:stretch>
        </p:blipFill>
        <p:spPr>
          <a:xfrm>
            <a:off x="7865110" y="1339850"/>
            <a:ext cx="3183890" cy="48463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ppt_x"/>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750" fill="hold"/>
                                        <p:tgtEl>
                                          <p:spTgt spid="11"/>
                                        </p:tgtEl>
                                        <p:attrNameLst>
                                          <p:attrName>ppt_x</p:attrName>
                                        </p:attrNameLst>
                                      </p:cBhvr>
                                      <p:tavLst>
                                        <p:tav tm="0">
                                          <p:val>
                                            <p:strVal val="#ppt_x"/>
                                          </p:val>
                                        </p:tav>
                                        <p:tav tm="100000">
                                          <p:val>
                                            <p:strVal val="#ppt_x"/>
                                          </p:val>
                                        </p:tav>
                                      </p:tavLst>
                                    </p:anim>
                                    <p:anim calcmode="lin" valueType="num">
                                      <p:cBhvr additive="base">
                                        <p:cTn id="17" dur="750" fill="hold"/>
                                        <p:tgtEl>
                                          <p:spTgt spid="11"/>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750" fill="hold"/>
                                        <p:tgtEl>
                                          <p:spTgt spid="12"/>
                                        </p:tgtEl>
                                        <p:attrNameLst>
                                          <p:attrName>ppt_x</p:attrName>
                                        </p:attrNameLst>
                                      </p:cBhvr>
                                      <p:tavLst>
                                        <p:tav tm="0">
                                          <p:val>
                                            <p:strVal val="#ppt_x"/>
                                          </p:val>
                                        </p:tav>
                                        <p:tav tm="100000">
                                          <p:val>
                                            <p:strVal val="#ppt_x"/>
                                          </p:val>
                                        </p:tav>
                                      </p:tavLst>
                                    </p:anim>
                                    <p:anim calcmode="lin" valueType="num">
                                      <p:cBhvr additive="base">
                                        <p:cTn id="22"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11" grpId="0" bldLvl="0" animBg="1"/>
      <p:bldP spid="12"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9" name="图片 8"/>
          <p:cNvPicPr>
            <a:picLocks noChangeAspect="1"/>
          </p:cNvPicPr>
          <p:nvPr>
            <p:custDataLst>
              <p:tags r:id="rId1"/>
            </p:custDataLst>
          </p:nvPr>
        </p:nvPicPr>
        <p:blipFill>
          <a:blip r:embed="rId2"/>
          <a:stretch>
            <a:fillRect/>
          </a:stretch>
        </p:blipFill>
        <p:spPr>
          <a:xfrm>
            <a:off x="0" y="0"/>
            <a:ext cx="12192635" cy="6858000"/>
          </a:xfrm>
          <a:prstGeom prst="rect">
            <a:avLst/>
          </a:prstGeom>
        </p:spPr>
      </p:pic>
      <p:grpSp>
        <p:nvGrpSpPr>
          <p:cNvPr id="15" name="组合 14"/>
          <p:cNvGrpSpPr/>
          <p:nvPr/>
        </p:nvGrpSpPr>
        <p:grpSpPr>
          <a:xfrm>
            <a:off x="3799676" y="509671"/>
            <a:ext cx="4592650" cy="541889"/>
            <a:chOff x="3833179" y="509671"/>
            <a:chExt cx="4592650" cy="541889"/>
          </a:xfrm>
        </p:grpSpPr>
        <p:sp>
          <p:nvSpPr>
            <p:cNvPr id="19" name="矩形: 圆角 25"/>
            <p:cNvSpPr/>
            <p:nvPr>
              <p:custDataLst>
                <p:tags r:id="rId3"/>
              </p:custDataLst>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产</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品</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硬</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件</a:t>
              </a:r>
              <a:endParaRPr lang="zh-CN" altLang="en-US" sz="3200" b="1" dirty="0">
                <a:solidFill>
                  <a:srgbClr val="192537"/>
                </a:solidFill>
                <a:latin typeface="微软雅黑" panose="020B0503020204020204" charset="-122"/>
                <a:ea typeface="微软雅黑" panose="020B0503020204020204" charset="-122"/>
              </a:endParaRPr>
            </a:p>
          </p:txBody>
        </p:sp>
        <p:sp>
          <p:nvSpPr>
            <p:cNvPr id="23" name="椭圆 22"/>
            <p:cNvSpPr/>
            <p:nvPr>
              <p:custDataLst>
                <p:tags r:id="rId4"/>
              </p:custDataLst>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24" name="椭圆 23"/>
            <p:cNvSpPr/>
            <p:nvPr>
              <p:custDataLst>
                <p:tags r:id="rId5"/>
              </p:custDataLst>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55" name="任意多边形: 形状 15"/>
          <p:cNvSpPr/>
          <p:nvPr>
            <p:custDataLst>
              <p:tags r:id="rId6"/>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sp>
        <p:nvSpPr>
          <p:cNvPr id="57" name="圆角矩形 21"/>
          <p:cNvSpPr/>
          <p:nvPr>
            <p:custDataLst>
              <p:tags r:id="rId7"/>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8"/>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34" name="副标题 2"/>
          <p:cNvSpPr>
            <a:spLocks noGrp="1"/>
          </p:cNvSpPr>
          <p:nvPr>
            <p:custDataLst>
              <p:tags r:id="rId9"/>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02   </a:t>
            </a:r>
            <a:r>
              <a:rPr lang="zh-CN" altLang="en-US" sz="1800" b="1" kern="0" dirty="0">
                <a:solidFill>
                  <a:srgbClr val="F3D68C"/>
                </a:solidFill>
                <a:cs typeface="+mn-ea"/>
                <a:sym typeface="+mn-lt"/>
              </a:rPr>
              <a:t>数字经理</a:t>
            </a:r>
            <a:endParaRPr lang="zh-CN" altLang="en-US" sz="1800" b="1" kern="0" dirty="0">
              <a:solidFill>
                <a:srgbClr val="F3D68C"/>
              </a:solidFill>
              <a:cs typeface="+mn-ea"/>
              <a:sym typeface="+mn-lt"/>
            </a:endParaRPr>
          </a:p>
        </p:txBody>
      </p:sp>
      <p:sp>
        <p:nvSpPr>
          <p:cNvPr id="48" name="椭圆 47"/>
          <p:cNvSpPr/>
          <p:nvPr>
            <p:custDataLst>
              <p:tags r:id="rId10"/>
            </p:custDataLst>
          </p:nvPr>
        </p:nvSpPr>
        <p:spPr>
          <a:xfrm>
            <a:off x="4892040" y="5418455"/>
            <a:ext cx="739775" cy="701675"/>
          </a:xfrm>
          <a:prstGeom prst="ellipse">
            <a:avLst/>
          </a:prstGeom>
          <a:pattFill prst="wdDnDiag">
            <a:fgClr>
              <a:schemeClr val="bg1">
                <a:lumMod val="65000"/>
              </a:schemeClr>
            </a:fgClr>
            <a:bgClr>
              <a:srgbClr val="DAB27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字魂58号-创中黑" panose="00000500000000000000" pitchFamily="2" charset="-122"/>
              <a:ea typeface="字魂58号-创中黑" panose="00000500000000000000" pitchFamily="2" charset="-122"/>
            </a:endParaRPr>
          </a:p>
        </p:txBody>
      </p:sp>
      <p:sp>
        <p:nvSpPr>
          <p:cNvPr id="35" name="任意多边形: 形状 258"/>
          <p:cNvSpPr/>
          <p:nvPr>
            <p:custDataLst>
              <p:tags r:id="rId11"/>
            </p:custDataLst>
          </p:nvPr>
        </p:nvSpPr>
        <p:spPr>
          <a:xfrm>
            <a:off x="881380" y="1555115"/>
            <a:ext cx="4139565" cy="4415155"/>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gradFill flip="none" rotWithShape="1">
            <a:gsLst>
              <a:gs pos="0">
                <a:schemeClr val="bg1"/>
              </a:gs>
              <a:gs pos="48000">
                <a:srgbClr val="FDE497">
                  <a:alpha val="33000"/>
                </a:srgbClr>
              </a:gs>
              <a:gs pos="100000">
                <a:schemeClr val="accent6">
                  <a:lumMod val="20000"/>
                  <a:lumOff val="80000"/>
                  <a:alpha val="24000"/>
                </a:schemeClr>
              </a:gs>
            </a:gsLst>
            <a:path path="circle">
              <a:fillToRect l="50000" t="-80000" r="50000" b="180000"/>
            </a:path>
            <a:tileRect/>
          </a:gradFill>
          <a:ln w="53975" cap="flat" cmpd="sng" algn="ctr">
            <a:solidFill>
              <a:srgbClr val="F1D48A"/>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sp>
        <p:nvSpPr>
          <p:cNvPr id="82" name="矩形 81"/>
          <p:cNvSpPr/>
          <p:nvPr>
            <p:custDataLst>
              <p:tags r:id="rId12"/>
            </p:custDataLst>
          </p:nvPr>
        </p:nvSpPr>
        <p:spPr>
          <a:xfrm>
            <a:off x="1445260" y="2249170"/>
            <a:ext cx="3341370" cy="3378200"/>
          </a:xfrm>
          <a:prstGeom prst="rect">
            <a:avLst/>
          </a:prstGeom>
        </p:spPr>
        <p:txBody>
          <a:bodyPr wrap="square">
            <a:spAutoFit/>
          </a:bodyPr>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可选：</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多点</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触摸     </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系统：</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1、显示器版（HDMI）         </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2、Windows/安卓系统           </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3、电脑系统</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展示效果</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互动、咨询、讲解、客服、考勤、导览</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新闻播报</a:t>
            </a: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科普服务</a:t>
            </a: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培训视频</a:t>
            </a: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线上客服</a:t>
            </a:r>
            <a:endPar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40000"/>
              </a:lnSpc>
            </a:pP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沉浸式体验</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3D</a:t>
            </a: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空间，与数字人</a:t>
            </a:r>
            <a:r>
              <a:rPr lang="en-US" altLang="zh-CN" sz="1200" dirty="0">
                <a:solidFill>
                  <a:srgbClr val="F1D48A"/>
                </a:solidFill>
                <a:latin typeface="微软雅黑" panose="020B0503020204020204" charset="-122"/>
                <a:ea typeface="微软雅黑" panose="020B0503020204020204" charset="-122"/>
                <a:cs typeface="微软雅黑" panose="020B0503020204020204" charset="-122"/>
                <a:sym typeface="+mn-ea"/>
              </a:rPr>
              <a:t>VR</a:t>
            </a: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互动</a:t>
            </a:r>
            <a:endPar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40000"/>
              </a:lnSpc>
            </a:pPr>
            <a:r>
              <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rPr>
              <a:t>（所有功能均可专属定制）</a:t>
            </a:r>
            <a:endPar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pPr>
            <a:endParaRPr lang="zh-CN" altLang="en-US" sz="1200" dirty="0">
              <a:solidFill>
                <a:srgbClr val="F1D48A"/>
              </a:solidFill>
              <a:latin typeface="微软雅黑" panose="020B0503020204020204" charset="-122"/>
              <a:ea typeface="微软雅黑" panose="020B0503020204020204" charset="-122"/>
              <a:cs typeface="微软雅黑" panose="020B0503020204020204" charset="-122"/>
              <a:sym typeface="+mn-ea"/>
            </a:endParaRPr>
          </a:p>
        </p:txBody>
      </p:sp>
      <p:sp>
        <p:nvSpPr>
          <p:cNvPr id="10" name="TextBox 27"/>
          <p:cNvSpPr txBox="1"/>
          <p:nvPr>
            <p:custDataLst>
              <p:tags r:id="rId13"/>
            </p:custDataLst>
          </p:nvPr>
        </p:nvSpPr>
        <p:spPr>
          <a:xfrm>
            <a:off x="1252855" y="1922780"/>
            <a:ext cx="2292350" cy="368935"/>
          </a:xfrm>
          <a:prstGeom prst="rect">
            <a:avLst/>
          </a:prstGeom>
          <a:noFill/>
        </p:spPr>
        <p:txBody>
          <a:bodyPr wrap="square" lIns="0" tIns="0" rIns="0" bIns="0" rtlCol="0">
            <a:spAutoFit/>
          </a:bodyPr>
          <a:p>
            <a:pPr marL="0" marR="0" lvl="0" indent="0" defTabSz="914400" rtl="0" eaLnBrk="1" fontAlgn="auto" latinLnBrk="0" hangingPunct="1">
              <a:lnSpc>
                <a:spcPct val="120000"/>
              </a:lnSpc>
              <a:spcBef>
                <a:spcPts val="600"/>
              </a:spcBef>
              <a:spcAft>
                <a:spcPts val="0"/>
              </a:spcAft>
              <a:buClrTx/>
              <a:buSzTx/>
              <a:buFontTx/>
              <a:buNone/>
              <a:defRPr/>
            </a:pPr>
            <a:r>
              <a:rPr kumimoji="0" lang="zh-CN" altLang="en-US" sz="2000" b="0" i="0" u="none" strike="noStrike" kern="1200" cap="none" spc="0" normalizeH="0" baseline="0" noProof="0" dirty="0">
                <a:ln>
                  <a:noFill/>
                </a:ln>
                <a:solidFill>
                  <a:srgbClr val="F1D48A"/>
                </a:solidFill>
                <a:effectLst/>
                <a:uLnTx/>
                <a:uFillTx/>
                <a:latin typeface="思源黑体 CN Bold" panose="020B0800000000000000" charset="-122"/>
                <a:ea typeface="思源黑体 CN Bold" panose="020B0800000000000000" charset="-122"/>
                <a:cs typeface="+mn-cs"/>
              </a:rPr>
              <a:t>透明屏机柜</a:t>
            </a:r>
            <a:endParaRPr kumimoji="0" lang="zh-CN" altLang="en-US" sz="2000" b="0" i="0" u="none" strike="noStrike" kern="1200" cap="none" spc="0" normalizeH="0" baseline="0" noProof="0" dirty="0">
              <a:ln>
                <a:noFill/>
              </a:ln>
              <a:solidFill>
                <a:srgbClr val="F1D48A"/>
              </a:solidFill>
              <a:effectLst/>
              <a:uLnTx/>
              <a:uFillTx/>
              <a:latin typeface="思源黑体 CN Bold" panose="020B0800000000000000" charset="-122"/>
              <a:ea typeface="思源黑体 CN Bold" panose="020B0800000000000000" charset="-122"/>
              <a:cs typeface="+mn-cs"/>
            </a:endParaRPr>
          </a:p>
        </p:txBody>
      </p:sp>
      <p:sp>
        <p:nvSpPr>
          <p:cNvPr id="46" name="椭圆 45"/>
          <p:cNvSpPr/>
          <p:nvPr>
            <p:custDataLst>
              <p:tags r:id="rId14"/>
            </p:custDataLst>
          </p:nvPr>
        </p:nvSpPr>
        <p:spPr>
          <a:xfrm flipH="1">
            <a:off x="1247140" y="2397125"/>
            <a:ext cx="139065" cy="139065"/>
          </a:xfrm>
          <a:prstGeom prst="ellipse">
            <a:avLst/>
          </a:prstGeom>
          <a:solidFill>
            <a:srgbClr val="FDE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b="1" dirty="0">
              <a:solidFill>
                <a:schemeClr val="bg1"/>
              </a:solidFill>
              <a:latin typeface="字魂58号-创中黑" panose="00000500000000000000" pitchFamily="2" charset="-122"/>
              <a:ea typeface="字魂58号-创中黑" panose="00000500000000000000" pitchFamily="2" charset="-122"/>
              <a:cs typeface="+mn-ea"/>
              <a:sym typeface="+mn-lt"/>
            </a:endParaRPr>
          </a:p>
        </p:txBody>
      </p:sp>
      <p:sp>
        <p:nvSpPr>
          <p:cNvPr id="11" name="椭圆 10"/>
          <p:cNvSpPr/>
          <p:nvPr>
            <p:custDataLst>
              <p:tags r:id="rId15"/>
            </p:custDataLst>
          </p:nvPr>
        </p:nvSpPr>
        <p:spPr>
          <a:xfrm flipH="1">
            <a:off x="1247140" y="2946400"/>
            <a:ext cx="139065" cy="139065"/>
          </a:xfrm>
          <a:prstGeom prst="ellipse">
            <a:avLst/>
          </a:prstGeom>
          <a:solidFill>
            <a:srgbClr val="FDE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b="1" dirty="0">
              <a:solidFill>
                <a:schemeClr val="bg1"/>
              </a:solidFill>
              <a:latin typeface="字魂58号-创中黑" panose="00000500000000000000" pitchFamily="2" charset="-122"/>
              <a:ea typeface="字魂58号-创中黑" panose="00000500000000000000" pitchFamily="2" charset="-122"/>
              <a:cs typeface="+mn-ea"/>
              <a:sym typeface="+mn-lt"/>
            </a:endParaRPr>
          </a:p>
        </p:txBody>
      </p:sp>
      <p:sp>
        <p:nvSpPr>
          <p:cNvPr id="12" name="椭圆 11"/>
          <p:cNvSpPr/>
          <p:nvPr>
            <p:custDataLst>
              <p:tags r:id="rId16"/>
            </p:custDataLst>
          </p:nvPr>
        </p:nvSpPr>
        <p:spPr>
          <a:xfrm flipH="1">
            <a:off x="1247140" y="4047490"/>
            <a:ext cx="139065" cy="139065"/>
          </a:xfrm>
          <a:prstGeom prst="ellipse">
            <a:avLst/>
          </a:prstGeom>
          <a:solidFill>
            <a:srgbClr val="FDE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b="1" dirty="0">
              <a:solidFill>
                <a:schemeClr val="bg1"/>
              </a:solidFill>
              <a:latin typeface="字魂58号-创中黑" panose="00000500000000000000" pitchFamily="2" charset="-122"/>
              <a:ea typeface="字魂58号-创中黑" panose="00000500000000000000" pitchFamily="2" charset="-122"/>
              <a:cs typeface="+mn-ea"/>
              <a:sym typeface="+mn-lt"/>
            </a:endParaRPr>
          </a:p>
        </p:txBody>
      </p:sp>
      <p:pic>
        <p:nvPicPr>
          <p:cNvPr id="14" name="图片 13" descr="下载"/>
          <p:cNvPicPr>
            <a:picLocks noChangeAspect="1"/>
          </p:cNvPicPr>
          <p:nvPr/>
        </p:nvPicPr>
        <p:blipFill>
          <a:blip r:embed="rId17"/>
          <a:stretch>
            <a:fillRect/>
          </a:stretch>
        </p:blipFill>
        <p:spPr>
          <a:xfrm>
            <a:off x="6392545" y="2053590"/>
            <a:ext cx="4820920" cy="3209290"/>
          </a:xfrm>
          <a:prstGeom prst="rect">
            <a:avLst/>
          </a:prstGeom>
          <a:ln w="60325" cap="rnd">
            <a:solidFill>
              <a:srgbClr val="F1D48A"/>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ppt_x"/>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750" fill="hold"/>
                                        <p:tgtEl>
                                          <p:spTgt spid="11"/>
                                        </p:tgtEl>
                                        <p:attrNameLst>
                                          <p:attrName>ppt_x</p:attrName>
                                        </p:attrNameLst>
                                      </p:cBhvr>
                                      <p:tavLst>
                                        <p:tav tm="0">
                                          <p:val>
                                            <p:strVal val="#ppt_x"/>
                                          </p:val>
                                        </p:tav>
                                        <p:tav tm="100000">
                                          <p:val>
                                            <p:strVal val="#ppt_x"/>
                                          </p:val>
                                        </p:tav>
                                      </p:tavLst>
                                    </p:anim>
                                    <p:anim calcmode="lin" valueType="num">
                                      <p:cBhvr additive="base">
                                        <p:cTn id="17" dur="750" fill="hold"/>
                                        <p:tgtEl>
                                          <p:spTgt spid="11"/>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750" fill="hold"/>
                                        <p:tgtEl>
                                          <p:spTgt spid="12"/>
                                        </p:tgtEl>
                                        <p:attrNameLst>
                                          <p:attrName>ppt_x</p:attrName>
                                        </p:attrNameLst>
                                      </p:cBhvr>
                                      <p:tavLst>
                                        <p:tav tm="0">
                                          <p:val>
                                            <p:strVal val="#ppt_x"/>
                                          </p:val>
                                        </p:tav>
                                        <p:tav tm="100000">
                                          <p:val>
                                            <p:strVal val="#ppt_x"/>
                                          </p:val>
                                        </p:tav>
                                      </p:tavLst>
                                    </p:anim>
                                    <p:anim calcmode="lin" valueType="num">
                                      <p:cBhvr additive="base">
                                        <p:cTn id="22"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11" grpId="0" bldLvl="0" animBg="1"/>
      <p:bldP spid="12"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3" name="图片 12"/>
          <p:cNvPicPr>
            <a:picLocks noChangeAspect="1"/>
          </p:cNvPicPr>
          <p:nvPr>
            <p:custDataLst>
              <p:tags r:id="rId1"/>
            </p:custDataLst>
          </p:nvPr>
        </p:nvPicPr>
        <p:blipFill>
          <a:blip r:embed="rId2"/>
          <a:stretch>
            <a:fillRect/>
          </a:stretch>
        </p:blipFill>
        <p:spPr>
          <a:xfrm>
            <a:off x="0" y="0"/>
            <a:ext cx="12192635" cy="6858000"/>
          </a:xfrm>
          <a:prstGeom prst="rect">
            <a:avLst/>
          </a:prstGeom>
        </p:spPr>
      </p:pic>
      <p:grpSp>
        <p:nvGrpSpPr>
          <p:cNvPr id="14" name="组合 13"/>
          <p:cNvGrpSpPr/>
          <p:nvPr/>
        </p:nvGrpSpPr>
        <p:grpSpPr>
          <a:xfrm>
            <a:off x="3799676" y="1052596"/>
            <a:ext cx="4592650" cy="541889"/>
            <a:chOff x="3833179" y="509671"/>
            <a:chExt cx="4592650" cy="541889"/>
          </a:xfrm>
        </p:grpSpPr>
        <p:sp>
          <p:nvSpPr>
            <p:cNvPr id="26" name="矩形: 圆角 25"/>
            <p:cNvSpPr/>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应</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用</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场</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景</a:t>
              </a:r>
              <a:endParaRPr lang="zh-CN" altLang="en-US" sz="3200" b="1" dirty="0">
                <a:solidFill>
                  <a:srgbClr val="192537"/>
                </a:solidFill>
                <a:latin typeface="微软雅黑" panose="020B0503020204020204" charset="-122"/>
                <a:ea typeface="微软雅黑" panose="020B0503020204020204" charset="-122"/>
              </a:endParaRPr>
            </a:p>
          </p:txBody>
        </p:sp>
        <p:sp>
          <p:nvSpPr>
            <p:cNvPr id="27" name="椭圆 26"/>
            <p:cNvSpPr/>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30" name="椭圆 29"/>
            <p:cNvSpPr/>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55" name="任意多边形: 形状 15"/>
          <p:cNvSpPr/>
          <p:nvPr>
            <p:custDataLst>
              <p:tags r:id="rId3"/>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sp>
        <p:nvSpPr>
          <p:cNvPr id="56" name="副标题 2"/>
          <p:cNvSpPr>
            <a:spLocks noGrp="1"/>
          </p:cNvSpPr>
          <p:nvPr>
            <p:custDataLst>
              <p:tags r:id="rId4"/>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01   </a:t>
            </a:r>
            <a:r>
              <a:rPr lang="zh-CN" altLang="en-US" sz="1800" b="1" kern="0" dirty="0">
                <a:solidFill>
                  <a:srgbClr val="F3D68C"/>
                </a:solidFill>
                <a:cs typeface="+mn-ea"/>
                <a:sym typeface="+mn-lt"/>
              </a:rPr>
              <a:t>虚拟迎宾</a:t>
            </a:r>
            <a:endParaRPr lang="zh-CN" altLang="en-US" sz="1800" b="1" kern="0" dirty="0">
              <a:solidFill>
                <a:srgbClr val="F3D68C"/>
              </a:solidFill>
              <a:cs typeface="+mn-ea"/>
              <a:sym typeface="+mn-lt"/>
            </a:endParaRPr>
          </a:p>
        </p:txBody>
      </p:sp>
      <p:sp>
        <p:nvSpPr>
          <p:cNvPr id="57" name="圆角矩形 21"/>
          <p:cNvSpPr/>
          <p:nvPr>
            <p:custDataLst>
              <p:tags r:id="rId5"/>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6"/>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156" name="textbox 61"/>
          <p:cNvSpPr/>
          <p:nvPr>
            <p:custDataLst>
              <p:tags r:id="rId7"/>
            </p:custDataLst>
          </p:nvPr>
        </p:nvSpPr>
        <p:spPr>
          <a:xfrm>
            <a:off x="4362450" y="1049655"/>
            <a:ext cx="3467100" cy="1029970"/>
          </a:xfrm>
          <a:prstGeom prst="rect">
            <a:avLst/>
          </a:prstGeom>
          <a:ln>
            <a:noFill/>
          </a:ln>
          <a:effectLst>
            <a:outerShdw blurRad="50800" dist="38100" dir="2700000" algn="tl" rotWithShape="0">
              <a:prstClr val="black">
                <a:alpha val="40000"/>
              </a:prstClr>
            </a:outerShdw>
          </a:effectLst>
        </p:spPr>
        <p:txBody>
          <a:bodyPr vert="horz" wrap="square" lIns="0" tIns="0" rIns="0" bIns="0"/>
          <a:p>
            <a:pPr algn="l" rtl="0" eaLnBrk="0">
              <a:lnSpc>
                <a:spcPct val="93000"/>
              </a:lnSpc>
            </a:pPr>
            <a:endParaRPr lang="en-US" altLang="en-US" sz="100" dirty="0"/>
          </a:p>
          <a:p>
            <a:pPr marL="40005" algn="ctr" rtl="0" eaLnBrk="0">
              <a:lnSpc>
                <a:spcPct val="106000"/>
              </a:lnSpc>
            </a:pPr>
            <a:endParaRPr lang="zh-CN" altLang="en-US" b="1">
              <a:gradFill>
                <a:gsLst>
                  <a:gs pos="0">
                    <a:srgbClr val="CFC7F8"/>
                  </a:gs>
                  <a:gs pos="100000">
                    <a:srgbClr val="7CB0E2"/>
                  </a:gs>
                </a:gsLst>
                <a:lin scaled="1"/>
              </a:gradFill>
              <a:latin typeface="微软雅黑" panose="020B0503020204020204" charset="-122"/>
              <a:ea typeface="微软雅黑" panose="020B0503020204020204" charset="-122"/>
              <a:sym typeface="+mn-ea"/>
            </a:endParaRPr>
          </a:p>
          <a:p>
            <a:pPr marL="40005" algn="ctr" rtl="0" eaLnBrk="0">
              <a:lnSpc>
                <a:spcPct val="106000"/>
              </a:lnSpc>
            </a:pPr>
            <a:endParaRPr lang="zh-CN" altLang="en-US" b="1">
              <a:solidFill>
                <a:srgbClr val="D9B16F"/>
              </a:solidFill>
              <a:latin typeface="微软雅黑" panose="020B0503020204020204" charset="-122"/>
              <a:ea typeface="微软雅黑" panose="020B0503020204020204" charset="-122"/>
              <a:sym typeface="+mn-ea"/>
            </a:endParaRPr>
          </a:p>
          <a:p>
            <a:pPr marL="40005" algn="ctr" rtl="0" eaLnBrk="0">
              <a:lnSpc>
                <a:spcPct val="106000"/>
              </a:lnSpc>
            </a:pPr>
            <a:r>
              <a:rPr lang="zh-CN" altLang="en-US" b="1">
                <a:solidFill>
                  <a:srgbClr val="D9B16F"/>
                </a:solidFill>
                <a:latin typeface="微软雅黑" panose="020B0503020204020204" charset="-122"/>
                <a:ea typeface="微软雅黑" panose="020B0503020204020204" charset="-122"/>
                <a:sym typeface="+mn-ea"/>
              </a:rPr>
              <a:t>USAGE SCENARIOS</a:t>
            </a:r>
            <a:endParaRPr lang="zh-CN" altLang="en-US" b="1">
              <a:solidFill>
                <a:srgbClr val="D9B16F"/>
              </a:solidFill>
              <a:latin typeface="微软雅黑" panose="020B0503020204020204" charset="-122"/>
              <a:ea typeface="微软雅黑" panose="020B0503020204020204" charset="-122"/>
              <a:sym typeface="+mn-ea"/>
            </a:endParaRPr>
          </a:p>
        </p:txBody>
      </p:sp>
      <p:sp>
        <p:nvSpPr>
          <p:cNvPr id="12" name="Oval 12"/>
          <p:cNvSpPr>
            <a:spLocks noChangeArrowheads="1"/>
          </p:cNvSpPr>
          <p:nvPr>
            <p:custDataLst>
              <p:tags r:id="rId8"/>
            </p:custDataLst>
          </p:nvPr>
        </p:nvSpPr>
        <p:spPr bwMode="auto">
          <a:xfrm>
            <a:off x="1996440" y="2762885"/>
            <a:ext cx="590550" cy="591820"/>
          </a:xfrm>
          <a:prstGeom prst="ellipse">
            <a:avLst/>
          </a:prstGeom>
          <a:gradFill>
            <a:gsLst>
              <a:gs pos="0">
                <a:srgbClr val="FDE497"/>
              </a:gs>
              <a:gs pos="100000">
                <a:srgbClr val="D7AE6D"/>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zh-CN" altLang="en-US">
              <a:solidFill>
                <a:prstClr val="white"/>
              </a:solidFill>
              <a:latin typeface="思源黑体 CN Normal" panose="020B0400000000000000" pitchFamily="34" charset="-122"/>
              <a:ea typeface="思源黑体 CN Normal" panose="020B0400000000000000" pitchFamily="34" charset="-122"/>
            </a:endParaRPr>
          </a:p>
        </p:txBody>
      </p:sp>
      <p:sp>
        <p:nvSpPr>
          <p:cNvPr id="15" name="Freeform 13"/>
          <p:cNvSpPr/>
          <p:nvPr>
            <p:custDataLst>
              <p:tags r:id="rId9"/>
            </p:custDataLst>
          </p:nvPr>
        </p:nvSpPr>
        <p:spPr bwMode="auto">
          <a:xfrm>
            <a:off x="2289810" y="2637790"/>
            <a:ext cx="417195" cy="420370"/>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19050" cap="flat" cmpd="sng">
            <a:solidFill>
              <a:srgbClr val="FDE497"/>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2400">
              <a:solidFill>
                <a:schemeClr val="bg1">
                  <a:lumMod val="50000"/>
                </a:schemeClr>
              </a:solidFill>
            </a:endParaRPr>
          </a:p>
        </p:txBody>
      </p:sp>
      <p:sp>
        <p:nvSpPr>
          <p:cNvPr id="53" name="文本框 52"/>
          <p:cNvSpPr txBox="1"/>
          <p:nvPr>
            <p:custDataLst>
              <p:tags r:id="rId10"/>
            </p:custDataLst>
          </p:nvPr>
        </p:nvSpPr>
        <p:spPr>
          <a:xfrm>
            <a:off x="1284617" y="4002779"/>
            <a:ext cx="1984075" cy="691515"/>
          </a:xfrm>
          <a:prstGeom prst="rect">
            <a:avLst/>
          </a:prstGeom>
        </p:spPr>
        <p:txBody>
          <a:bodyPr wrap="square">
            <a:spAutoFit/>
          </a:bodyPr>
          <a:lstStyle>
            <a:defPPr>
              <a:defRPr lang="zh-CN"/>
            </a:defPPr>
            <a:lvl1pPr>
              <a:lnSpc>
                <a:spcPct val="150000"/>
              </a:lnSpc>
              <a:defRPr sz="1050">
                <a:solidFill>
                  <a:schemeClr val="tx1">
                    <a:lumMod val="75000"/>
                    <a:lumOff val="25000"/>
                  </a:schemeClr>
                </a:solidFill>
                <a:cs typeface="+mn-ea"/>
              </a:defRPr>
            </a:lvl1pPr>
          </a:lstStyle>
          <a:p>
            <a:pPr algn="just">
              <a:buClr>
                <a:schemeClr val="accent2"/>
              </a:buClr>
            </a:pPr>
            <a:r>
              <a:rPr lang="en-US" altLang="zh-CN" sz="1300">
                <a:solidFill>
                  <a:srgbClr val="FEE498"/>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rPr>
              <a:t>.</a:t>
            </a:r>
            <a:r>
              <a:rPr lang="zh-CN" altLang="en-US" sz="1300">
                <a:solidFill>
                  <a:srgbClr val="FEE498"/>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rPr>
              <a:t>Al主播全天候在岗，</a:t>
            </a:r>
            <a:endParaRPr lang="zh-CN" altLang="en-US" sz="1300">
              <a:solidFill>
                <a:srgbClr val="FEE498"/>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endParaRPr>
          </a:p>
          <a:p>
            <a:pPr algn="just">
              <a:buClr>
                <a:schemeClr val="accent2"/>
              </a:buClr>
            </a:pPr>
            <a:r>
              <a:rPr lang="zh-CN" altLang="en-US" sz="1300">
                <a:solidFill>
                  <a:srgbClr val="FEE498"/>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rPr>
              <a:t>可随时为网络平台播报。</a:t>
            </a:r>
            <a:endParaRPr lang="zh-CN" altLang="en-US" sz="1300">
              <a:solidFill>
                <a:srgbClr val="FEE498"/>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endParaRPr>
          </a:p>
        </p:txBody>
      </p:sp>
      <p:sp>
        <p:nvSpPr>
          <p:cNvPr id="54" name="矩形 53"/>
          <p:cNvSpPr/>
          <p:nvPr>
            <p:custDataLst>
              <p:tags r:id="rId11"/>
            </p:custDataLst>
          </p:nvPr>
        </p:nvSpPr>
        <p:spPr>
          <a:xfrm>
            <a:off x="1649848" y="3700259"/>
            <a:ext cx="1253612" cy="337185"/>
          </a:xfrm>
          <a:prstGeom prst="rect">
            <a:avLst/>
          </a:prstGeom>
          <a:noFill/>
          <a:ln>
            <a:noFill/>
          </a:ln>
        </p:spPr>
        <p:txBody>
          <a:bodyPr wrap="square" rtlCol="0">
            <a:spAutoFit/>
          </a:bodyPr>
          <a:lstStyle/>
          <a:p>
            <a:pPr algn="ctr"/>
            <a:r>
              <a:rPr lang="zh-CN" altLang="en-US" sz="1600" b="1">
                <a:ln w="38100">
                  <a:noFill/>
                </a:ln>
                <a:solidFill>
                  <a:srgbClr val="FEE498"/>
                </a:solidFill>
                <a:latin typeface="微软雅黑" panose="020B0503020204020204" charset="-122"/>
                <a:ea typeface="微软雅黑" panose="020B0503020204020204" charset="-122"/>
                <a:sym typeface="+mn-lt"/>
              </a:rPr>
              <a:t>新闻播报</a:t>
            </a:r>
            <a:endParaRPr lang="zh-CN" altLang="en-US" sz="1600" b="1">
              <a:ln w="38100">
                <a:noFill/>
              </a:ln>
              <a:solidFill>
                <a:srgbClr val="FEE498"/>
              </a:solidFill>
              <a:latin typeface="微软雅黑" panose="020B0503020204020204" charset="-122"/>
              <a:ea typeface="微软雅黑" panose="020B0503020204020204" charset="-122"/>
              <a:sym typeface="+mn-lt"/>
            </a:endParaRPr>
          </a:p>
        </p:txBody>
      </p:sp>
      <p:sp>
        <p:nvSpPr>
          <p:cNvPr id="16" name="文本框 15"/>
          <p:cNvSpPr txBox="1"/>
          <p:nvPr>
            <p:custDataLst>
              <p:tags r:id="rId12"/>
            </p:custDataLst>
          </p:nvPr>
        </p:nvSpPr>
        <p:spPr>
          <a:xfrm>
            <a:off x="3536831" y="2851381"/>
            <a:ext cx="1984075" cy="1476375"/>
          </a:xfrm>
          <a:prstGeom prst="rect">
            <a:avLst/>
          </a:prstGeom>
        </p:spPr>
        <p:txBody>
          <a:bodyPr wrap="square">
            <a:spAutoFit/>
          </a:bodyPr>
          <a:lstStyle>
            <a:defPPr>
              <a:defRPr lang="zh-CN"/>
            </a:defPPr>
            <a:lvl1pPr>
              <a:lnSpc>
                <a:spcPct val="150000"/>
              </a:lnSpc>
              <a:defRPr sz="1050">
                <a:solidFill>
                  <a:schemeClr val="tx1">
                    <a:lumMod val="75000"/>
                    <a:lumOff val="25000"/>
                  </a:schemeClr>
                </a:solidFill>
                <a:cs typeface="+mn-ea"/>
              </a:defRPr>
            </a:lvl1pPr>
          </a:lstStyle>
          <a:p>
            <a:pPr algn="just">
              <a:buClr>
                <a:schemeClr val="accent2"/>
              </a:buClr>
            </a:pPr>
            <a:r>
              <a:rPr lang="zh-CN" altLang="en-US" sz="1200">
                <a:solidFill>
                  <a:srgbClr val="FEE498"/>
                </a:solidFill>
                <a:latin typeface="微软雅黑" panose="020B0503020204020204" charset="-122"/>
                <a:ea typeface="微软雅黑" panose="020B0503020204020204" charset="-122"/>
                <a:sym typeface="思源黑体 CN Normal" panose="020B0400000000000000" pitchFamily="34" charset="-122"/>
              </a:rPr>
              <a:t>医生、律师等各种需要大量科普的职业，非常适合克隆自己的形象做数字人，多一个数字分身，多一份自由和闲暇。</a:t>
            </a:r>
            <a:endParaRPr lang="zh-CN" altLang="en-US" sz="1200">
              <a:solidFill>
                <a:srgbClr val="FEE498"/>
              </a:solidFill>
              <a:latin typeface="微软雅黑" panose="020B0503020204020204" charset="-122"/>
              <a:ea typeface="微软雅黑" panose="020B0503020204020204" charset="-122"/>
              <a:sym typeface="思源黑体 CN Normal" panose="020B0400000000000000" pitchFamily="34" charset="-122"/>
            </a:endParaRPr>
          </a:p>
        </p:txBody>
      </p:sp>
      <p:sp>
        <p:nvSpPr>
          <p:cNvPr id="17" name="矩形 16"/>
          <p:cNvSpPr/>
          <p:nvPr>
            <p:custDataLst>
              <p:tags r:id="rId13"/>
            </p:custDataLst>
          </p:nvPr>
        </p:nvSpPr>
        <p:spPr>
          <a:xfrm>
            <a:off x="3902062" y="2548861"/>
            <a:ext cx="1253612" cy="337185"/>
          </a:xfrm>
          <a:prstGeom prst="rect">
            <a:avLst/>
          </a:prstGeom>
          <a:noFill/>
          <a:ln>
            <a:noFill/>
          </a:ln>
        </p:spPr>
        <p:txBody>
          <a:bodyPr wrap="square" rtlCol="0">
            <a:spAutoFit/>
          </a:bodyPr>
          <a:lstStyle/>
          <a:p>
            <a:pPr algn="ctr"/>
            <a:r>
              <a:rPr lang="zh-CN" altLang="en-US" sz="1600" b="1">
                <a:ln w="38100">
                  <a:noFill/>
                </a:ln>
                <a:solidFill>
                  <a:srgbClr val="FEE498"/>
                </a:solidFill>
                <a:latin typeface="微软雅黑" panose="020B0503020204020204" charset="-122"/>
                <a:ea typeface="微软雅黑" panose="020B0503020204020204" charset="-122"/>
                <a:sym typeface="+mn-lt"/>
              </a:rPr>
              <a:t>科普服务</a:t>
            </a:r>
            <a:endParaRPr lang="zh-CN" altLang="en-US" sz="1600" b="1">
              <a:ln w="38100">
                <a:noFill/>
              </a:ln>
              <a:solidFill>
                <a:srgbClr val="FEE498"/>
              </a:solidFill>
              <a:latin typeface="微软雅黑" panose="020B0503020204020204" charset="-122"/>
              <a:ea typeface="微软雅黑" panose="020B0503020204020204" charset="-122"/>
              <a:sym typeface="+mn-lt"/>
            </a:endParaRPr>
          </a:p>
        </p:txBody>
      </p:sp>
      <p:sp>
        <p:nvSpPr>
          <p:cNvPr id="22" name="文本框 21"/>
          <p:cNvSpPr txBox="1"/>
          <p:nvPr>
            <p:custDataLst>
              <p:tags r:id="rId14"/>
            </p:custDataLst>
          </p:nvPr>
        </p:nvSpPr>
        <p:spPr>
          <a:xfrm>
            <a:off x="6246813" y="3933768"/>
            <a:ext cx="1984075" cy="1476375"/>
          </a:xfrm>
          <a:prstGeom prst="rect">
            <a:avLst/>
          </a:prstGeom>
        </p:spPr>
        <p:txBody>
          <a:bodyPr wrap="square">
            <a:spAutoFit/>
          </a:bodyPr>
          <a:lstStyle>
            <a:defPPr>
              <a:defRPr lang="zh-CN"/>
            </a:defPPr>
            <a:lvl1pPr>
              <a:lnSpc>
                <a:spcPct val="150000"/>
              </a:lnSpc>
              <a:defRPr sz="1050">
                <a:solidFill>
                  <a:schemeClr val="tx1">
                    <a:lumMod val="75000"/>
                    <a:lumOff val="25000"/>
                  </a:schemeClr>
                </a:solidFill>
                <a:cs typeface="+mn-ea"/>
              </a:defRPr>
            </a:lvl1pPr>
          </a:lstStyle>
          <a:p>
            <a:pPr algn="just">
              <a:buClr>
                <a:schemeClr val="accent2"/>
              </a:buClr>
            </a:pPr>
            <a:r>
              <a:rPr lang="zh-CN" altLang="en-US" sz="1200">
                <a:solidFill>
                  <a:srgbClr val="FEE498"/>
                </a:solidFill>
                <a:latin typeface="微软雅黑" panose="020B0503020204020204" charset="-122"/>
                <a:ea typeface="微软雅黑" panose="020B0503020204020204" charset="-122"/>
                <a:sym typeface="思源黑体 CN Normal" panose="020B0400000000000000" pitchFamily="34" charset="-122"/>
              </a:rPr>
              <a:t>培训师需要大量高频地制作培训视频，使用数字人制作视频，就能随时随地修改，高效便捷，还能克隆自己的形象来做。</a:t>
            </a:r>
            <a:endParaRPr lang="zh-CN" altLang="en-US" sz="1200">
              <a:solidFill>
                <a:srgbClr val="FEE498"/>
              </a:solidFill>
              <a:latin typeface="微软雅黑" panose="020B0503020204020204" charset="-122"/>
              <a:ea typeface="微软雅黑" panose="020B0503020204020204" charset="-122"/>
              <a:sym typeface="思源黑体 CN Normal" panose="020B0400000000000000" pitchFamily="34" charset="-122"/>
            </a:endParaRPr>
          </a:p>
        </p:txBody>
      </p:sp>
      <p:sp>
        <p:nvSpPr>
          <p:cNvPr id="23" name="矩形 22"/>
          <p:cNvSpPr/>
          <p:nvPr>
            <p:custDataLst>
              <p:tags r:id="rId15"/>
            </p:custDataLst>
          </p:nvPr>
        </p:nvSpPr>
        <p:spPr>
          <a:xfrm>
            <a:off x="6612044" y="3631248"/>
            <a:ext cx="1253612" cy="337185"/>
          </a:xfrm>
          <a:prstGeom prst="rect">
            <a:avLst/>
          </a:prstGeom>
          <a:noFill/>
          <a:ln>
            <a:noFill/>
          </a:ln>
        </p:spPr>
        <p:txBody>
          <a:bodyPr wrap="square" rtlCol="0">
            <a:spAutoFit/>
          </a:bodyPr>
          <a:lstStyle/>
          <a:p>
            <a:pPr algn="ctr"/>
            <a:r>
              <a:rPr lang="zh-CN" altLang="en-US" sz="1600" b="1">
                <a:ln w="38100">
                  <a:noFill/>
                </a:ln>
                <a:solidFill>
                  <a:srgbClr val="FEE498"/>
                </a:solidFill>
                <a:latin typeface="微软雅黑" panose="020B0503020204020204" charset="-122"/>
                <a:ea typeface="微软雅黑" panose="020B0503020204020204" charset="-122"/>
                <a:sym typeface="+mn-lt"/>
              </a:rPr>
              <a:t>培训视频</a:t>
            </a:r>
            <a:endParaRPr lang="zh-CN" altLang="en-US" sz="1600" b="1">
              <a:ln w="38100">
                <a:noFill/>
              </a:ln>
              <a:solidFill>
                <a:srgbClr val="FEE498"/>
              </a:solidFill>
              <a:latin typeface="微软雅黑" panose="020B0503020204020204" charset="-122"/>
              <a:ea typeface="微软雅黑" panose="020B0503020204020204" charset="-122"/>
              <a:sym typeface="+mn-lt"/>
            </a:endParaRPr>
          </a:p>
        </p:txBody>
      </p:sp>
      <p:sp>
        <p:nvSpPr>
          <p:cNvPr id="59" name="文本框 58"/>
          <p:cNvSpPr txBox="1"/>
          <p:nvPr>
            <p:custDataLst>
              <p:tags r:id="rId16"/>
            </p:custDataLst>
          </p:nvPr>
        </p:nvSpPr>
        <p:spPr>
          <a:xfrm>
            <a:off x="8844622" y="2808248"/>
            <a:ext cx="1984075" cy="1476375"/>
          </a:xfrm>
          <a:prstGeom prst="rect">
            <a:avLst/>
          </a:prstGeom>
        </p:spPr>
        <p:txBody>
          <a:bodyPr wrap="square">
            <a:spAutoFit/>
          </a:bodyPr>
          <a:lstStyle>
            <a:defPPr>
              <a:defRPr lang="zh-CN"/>
            </a:defPPr>
            <a:lvl1pPr>
              <a:lnSpc>
                <a:spcPct val="150000"/>
              </a:lnSpc>
              <a:defRPr sz="1050">
                <a:solidFill>
                  <a:schemeClr val="tx1">
                    <a:lumMod val="75000"/>
                    <a:lumOff val="25000"/>
                  </a:schemeClr>
                </a:solidFill>
                <a:cs typeface="+mn-ea"/>
              </a:defRPr>
            </a:lvl1pPr>
          </a:lstStyle>
          <a:p>
            <a:pPr algn="just">
              <a:buClr>
                <a:schemeClr val="accent2"/>
              </a:buClr>
            </a:pPr>
            <a:r>
              <a:rPr lang="zh-CN" altLang="en-US" sz="1200">
                <a:solidFill>
                  <a:srgbClr val="FEE498"/>
                </a:solidFill>
                <a:sym typeface="思源黑体 CN Normal" panose="020B0400000000000000" pitchFamily="34" charset="-122"/>
              </a:rPr>
              <a:t>以数字人担当智能客服，引导用户办理业务，回答客户提问，能为B端用户解决很多实际问题，提供更好的服务。</a:t>
            </a:r>
            <a:endParaRPr lang="zh-CN" altLang="en-US" sz="1200">
              <a:solidFill>
                <a:srgbClr val="FEE498"/>
              </a:solidFill>
              <a:sym typeface="思源黑体 CN Normal" panose="020B0400000000000000" pitchFamily="34" charset="-122"/>
            </a:endParaRPr>
          </a:p>
        </p:txBody>
      </p:sp>
      <p:sp>
        <p:nvSpPr>
          <p:cNvPr id="60" name="矩形 59"/>
          <p:cNvSpPr/>
          <p:nvPr>
            <p:custDataLst>
              <p:tags r:id="rId17"/>
            </p:custDataLst>
          </p:nvPr>
        </p:nvSpPr>
        <p:spPr>
          <a:xfrm>
            <a:off x="9209853" y="2505728"/>
            <a:ext cx="1253612" cy="337185"/>
          </a:xfrm>
          <a:prstGeom prst="rect">
            <a:avLst/>
          </a:prstGeom>
          <a:noFill/>
          <a:ln>
            <a:noFill/>
          </a:ln>
        </p:spPr>
        <p:txBody>
          <a:bodyPr wrap="square" rtlCol="0">
            <a:spAutoFit/>
          </a:bodyPr>
          <a:lstStyle/>
          <a:p>
            <a:pPr algn="ctr"/>
            <a:r>
              <a:rPr lang="zh-CN" altLang="en-US" sz="1600" b="1">
                <a:ln w="38100">
                  <a:noFill/>
                </a:ln>
                <a:solidFill>
                  <a:srgbClr val="FEE498"/>
                </a:solidFill>
                <a:latin typeface="微软雅黑" panose="020B0503020204020204" charset="-122"/>
                <a:ea typeface="微软雅黑" panose="020B0503020204020204" charset="-122"/>
                <a:sym typeface="+mn-lt"/>
              </a:rPr>
              <a:t>线上客服</a:t>
            </a:r>
            <a:endParaRPr lang="zh-CN" altLang="en-US" sz="1600" b="1">
              <a:ln w="38100">
                <a:noFill/>
              </a:ln>
              <a:solidFill>
                <a:srgbClr val="FEE498"/>
              </a:solidFill>
              <a:latin typeface="微软雅黑" panose="020B0503020204020204" charset="-122"/>
              <a:ea typeface="微软雅黑" panose="020B0503020204020204" charset="-122"/>
              <a:sym typeface="+mn-lt"/>
            </a:endParaRPr>
          </a:p>
        </p:txBody>
      </p:sp>
      <p:grpSp>
        <p:nvGrpSpPr>
          <p:cNvPr id="24" name="组合 23"/>
          <p:cNvGrpSpPr/>
          <p:nvPr/>
        </p:nvGrpSpPr>
        <p:grpSpPr>
          <a:xfrm>
            <a:off x="4233545" y="4424045"/>
            <a:ext cx="710565" cy="716915"/>
            <a:chOff x="1454" y="3193"/>
            <a:chExt cx="1619" cy="1633"/>
          </a:xfrm>
        </p:grpSpPr>
        <p:sp>
          <p:nvSpPr>
            <p:cNvPr id="25" name="Oval 12"/>
            <p:cNvSpPr>
              <a:spLocks noChangeArrowheads="1"/>
            </p:cNvSpPr>
            <p:nvPr>
              <p:custDataLst>
                <p:tags r:id="rId18"/>
              </p:custDataLst>
            </p:nvPr>
          </p:nvSpPr>
          <p:spPr bwMode="auto">
            <a:xfrm>
              <a:off x="1454" y="3478"/>
              <a:ext cx="1346" cy="1348"/>
            </a:xfrm>
            <a:prstGeom prst="ellipse">
              <a:avLst/>
            </a:prstGeom>
            <a:gradFill>
              <a:gsLst>
                <a:gs pos="0">
                  <a:srgbClr val="FEE498"/>
                </a:gs>
                <a:gs pos="100000">
                  <a:srgbClr val="D7AF6E"/>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defTabSz="914400"/>
              <a:endParaRPr lang="zh-CN" altLang="en-US">
                <a:solidFill>
                  <a:prstClr val="white"/>
                </a:solidFill>
                <a:latin typeface="思源黑体 CN Normal" panose="020B0400000000000000" pitchFamily="34" charset="-122"/>
                <a:ea typeface="思源黑体 CN Normal" panose="020B0400000000000000" pitchFamily="34" charset="-122"/>
              </a:endParaRPr>
            </a:p>
          </p:txBody>
        </p:sp>
        <p:sp>
          <p:nvSpPr>
            <p:cNvPr id="28" name="Freeform 13"/>
            <p:cNvSpPr/>
            <p:nvPr>
              <p:custDataLst>
                <p:tags r:id="rId19"/>
              </p:custDataLst>
            </p:nvPr>
          </p:nvSpPr>
          <p:spPr bwMode="auto">
            <a:xfrm>
              <a:off x="2123" y="3193"/>
              <a:ext cx="951" cy="958"/>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19050" cap="flat" cmpd="sng">
              <a:solidFill>
                <a:srgbClr val="FEE498"/>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p>
              <a:endParaRPr lang="zh-CN" altLang="en-US" sz="2400">
                <a:solidFill>
                  <a:schemeClr val="bg1">
                    <a:lumMod val="50000"/>
                  </a:schemeClr>
                </a:solidFill>
              </a:endParaRPr>
            </a:p>
          </p:txBody>
        </p:sp>
      </p:grpSp>
      <p:sp>
        <p:nvSpPr>
          <p:cNvPr id="36" name="Oval 12"/>
          <p:cNvSpPr>
            <a:spLocks noChangeArrowheads="1"/>
          </p:cNvSpPr>
          <p:nvPr>
            <p:custDataLst>
              <p:tags r:id="rId20"/>
            </p:custDataLst>
          </p:nvPr>
        </p:nvSpPr>
        <p:spPr bwMode="auto">
          <a:xfrm>
            <a:off x="6943725" y="2762885"/>
            <a:ext cx="590550" cy="591820"/>
          </a:xfrm>
          <a:prstGeom prst="ellipse">
            <a:avLst/>
          </a:prstGeom>
          <a:gradFill>
            <a:gsLst>
              <a:gs pos="0">
                <a:srgbClr val="D9B16F"/>
              </a:gs>
              <a:gs pos="100000">
                <a:srgbClr val="FEE598"/>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defTabSz="914400"/>
            <a:endParaRPr lang="zh-CN" altLang="en-US">
              <a:solidFill>
                <a:prstClr val="white"/>
              </a:solidFill>
              <a:latin typeface="思源黑体 CN Normal" panose="020B0400000000000000" pitchFamily="34" charset="-122"/>
              <a:ea typeface="思源黑体 CN Normal" panose="020B0400000000000000" pitchFamily="34" charset="-122"/>
            </a:endParaRPr>
          </a:p>
        </p:txBody>
      </p:sp>
      <p:sp>
        <p:nvSpPr>
          <p:cNvPr id="38" name="Freeform 13"/>
          <p:cNvSpPr/>
          <p:nvPr>
            <p:custDataLst>
              <p:tags r:id="rId21"/>
            </p:custDataLst>
          </p:nvPr>
        </p:nvSpPr>
        <p:spPr bwMode="auto">
          <a:xfrm>
            <a:off x="7237095" y="2637790"/>
            <a:ext cx="417195" cy="420370"/>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19050" cap="flat" cmpd="sng">
            <a:solidFill>
              <a:srgbClr val="FEE498"/>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p>
            <a:endParaRPr lang="zh-CN" altLang="en-US" sz="2400">
              <a:solidFill>
                <a:schemeClr val="bg1">
                  <a:lumMod val="50000"/>
                </a:schemeClr>
              </a:solidFill>
            </a:endParaRPr>
          </a:p>
        </p:txBody>
      </p:sp>
      <p:sp>
        <p:nvSpPr>
          <p:cNvPr id="65" name="Oval 12"/>
          <p:cNvSpPr>
            <a:spLocks noChangeArrowheads="1"/>
          </p:cNvSpPr>
          <p:nvPr>
            <p:custDataLst>
              <p:tags r:id="rId22"/>
            </p:custDataLst>
          </p:nvPr>
        </p:nvSpPr>
        <p:spPr bwMode="auto">
          <a:xfrm>
            <a:off x="9551670" y="4274820"/>
            <a:ext cx="590550" cy="591820"/>
          </a:xfrm>
          <a:prstGeom prst="ellipse">
            <a:avLst/>
          </a:prstGeom>
          <a:gradFill>
            <a:gsLst>
              <a:gs pos="12000">
                <a:srgbClr val="FDE497"/>
              </a:gs>
              <a:gs pos="100000">
                <a:srgbClr val="D8AF6E"/>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defTabSz="914400"/>
            <a:endParaRPr lang="zh-CN" altLang="en-US">
              <a:solidFill>
                <a:prstClr val="white"/>
              </a:solidFill>
              <a:latin typeface="思源黑体 CN Normal" panose="020B0400000000000000" pitchFamily="34" charset="-122"/>
              <a:ea typeface="思源黑体 CN Normal" panose="020B0400000000000000" pitchFamily="34" charset="-122"/>
            </a:endParaRPr>
          </a:p>
        </p:txBody>
      </p:sp>
      <p:sp>
        <p:nvSpPr>
          <p:cNvPr id="66" name="Freeform 13"/>
          <p:cNvSpPr/>
          <p:nvPr>
            <p:custDataLst>
              <p:tags r:id="rId23"/>
            </p:custDataLst>
          </p:nvPr>
        </p:nvSpPr>
        <p:spPr bwMode="auto">
          <a:xfrm>
            <a:off x="9845040" y="4149725"/>
            <a:ext cx="417195" cy="420370"/>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19050" cap="flat" cmpd="sng">
            <a:solidFill>
              <a:srgbClr val="FDE497"/>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p>
            <a:endParaRPr lang="zh-CN" altLang="en-US" sz="2400">
              <a:solidFill>
                <a:schemeClr val="bg1">
                  <a:lumMod val="50000"/>
                </a:schemeClr>
              </a:solidFill>
            </a:endParaRPr>
          </a:p>
        </p:txBody>
      </p:sp>
      <p:pic>
        <p:nvPicPr>
          <p:cNvPr id="39" name="图片 38" descr="24gf-newspapers"/>
          <p:cNvPicPr>
            <a:picLocks noChangeAspect="1"/>
          </p:cNvPicPr>
          <p:nvPr>
            <p:custDataLst>
              <p:tags r:id="rId24"/>
            </p:custDataLst>
          </p:nvPr>
        </p:nvPicPr>
        <p:blipFill>
          <a:blip r:embed="rId25"/>
          <a:stretch>
            <a:fillRect/>
          </a:stretch>
        </p:blipFill>
        <p:spPr>
          <a:xfrm>
            <a:off x="2115820" y="2895600"/>
            <a:ext cx="344170" cy="344170"/>
          </a:xfrm>
          <a:prstGeom prst="rect">
            <a:avLst/>
          </a:prstGeom>
          <a:effectLst>
            <a:outerShdw blurRad="50800" dist="38100" dir="2700000" algn="tl" rotWithShape="0">
              <a:schemeClr val="accent2">
                <a:lumMod val="50000"/>
                <a:alpha val="40000"/>
              </a:schemeClr>
            </a:outerShdw>
          </a:effectLst>
        </p:spPr>
      </p:pic>
      <p:pic>
        <p:nvPicPr>
          <p:cNvPr id="40" name="图片 39" descr="电力科普"/>
          <p:cNvPicPr>
            <a:picLocks noChangeAspect="1"/>
          </p:cNvPicPr>
          <p:nvPr>
            <p:custDataLst>
              <p:tags r:id="rId26"/>
            </p:custDataLst>
          </p:nvPr>
        </p:nvPicPr>
        <p:blipFill>
          <a:blip r:embed="rId27"/>
          <a:stretch>
            <a:fillRect/>
          </a:stretch>
        </p:blipFill>
        <p:spPr>
          <a:xfrm>
            <a:off x="4326255" y="4667250"/>
            <a:ext cx="372745" cy="372745"/>
          </a:xfrm>
          <a:prstGeom prst="rect">
            <a:avLst/>
          </a:prstGeom>
          <a:effectLst>
            <a:outerShdw blurRad="50800" dist="38100" dir="2700000" algn="tl" rotWithShape="0">
              <a:schemeClr val="accent2">
                <a:lumMod val="50000"/>
                <a:alpha val="40000"/>
              </a:schemeClr>
            </a:outerShdw>
          </a:effectLst>
        </p:spPr>
      </p:pic>
      <p:pic>
        <p:nvPicPr>
          <p:cNvPr id="41" name="图片 40" descr="课堂培训"/>
          <p:cNvPicPr>
            <a:picLocks noChangeAspect="1"/>
          </p:cNvPicPr>
          <p:nvPr>
            <p:custDataLst>
              <p:tags r:id="rId28"/>
            </p:custDataLst>
          </p:nvPr>
        </p:nvPicPr>
        <p:blipFill>
          <a:blip r:embed="rId29"/>
          <a:stretch>
            <a:fillRect/>
          </a:stretch>
        </p:blipFill>
        <p:spPr>
          <a:xfrm>
            <a:off x="7030085" y="2863850"/>
            <a:ext cx="403860" cy="403860"/>
          </a:xfrm>
          <a:prstGeom prst="rect">
            <a:avLst/>
          </a:prstGeom>
          <a:effectLst>
            <a:outerShdw blurRad="50800" dist="38100" dir="2700000" algn="tl" rotWithShape="0">
              <a:schemeClr val="accent2">
                <a:lumMod val="50000"/>
                <a:alpha val="40000"/>
              </a:schemeClr>
            </a:outerShdw>
          </a:effectLst>
        </p:spPr>
      </p:pic>
      <p:pic>
        <p:nvPicPr>
          <p:cNvPr id="42" name="图片 41" descr="客服"/>
          <p:cNvPicPr>
            <a:picLocks noChangeAspect="1"/>
          </p:cNvPicPr>
          <p:nvPr>
            <p:custDataLst>
              <p:tags r:id="rId30"/>
            </p:custDataLst>
          </p:nvPr>
        </p:nvPicPr>
        <p:blipFill>
          <a:blip r:embed="rId31"/>
          <a:stretch>
            <a:fillRect/>
          </a:stretch>
        </p:blipFill>
        <p:spPr>
          <a:xfrm>
            <a:off x="9592310" y="4274820"/>
            <a:ext cx="527050" cy="527050"/>
          </a:xfrm>
          <a:prstGeom prst="rect">
            <a:avLst/>
          </a:prstGeom>
          <a:effectLst>
            <a:outerShdw blurRad="50800" dist="38100" dir="2700000" algn="tl" rotWithShape="0">
              <a:schemeClr val="accent2">
                <a:lumMod val="50000"/>
                <a:alpha val="40000"/>
              </a:scheme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0" name="图片 9"/>
          <p:cNvPicPr>
            <a:picLocks noChangeAspect="1"/>
          </p:cNvPicPr>
          <p:nvPr/>
        </p:nvPicPr>
        <p:blipFill rotWithShape="1">
          <a:blip r:embed="rId1" cstate="screen"/>
          <a:srcRect/>
          <a:stretch>
            <a:fillRect/>
          </a:stretch>
        </p:blipFill>
        <p:spPr>
          <a:xfrm>
            <a:off x="0" y="0"/>
            <a:ext cx="12192000" cy="6875362"/>
          </a:xfrm>
          <a:prstGeom prst="rect">
            <a:avLst/>
          </a:prstGeom>
        </p:spPr>
      </p:pic>
      <p:cxnSp>
        <p:nvCxnSpPr>
          <p:cNvPr id="58" name="直接连接符 57"/>
          <p:cNvCxnSpPr/>
          <p:nvPr/>
        </p:nvCxnSpPr>
        <p:spPr>
          <a:xfrm>
            <a:off x="477777" y="504527"/>
            <a:ext cx="0" cy="1625600"/>
          </a:xfrm>
          <a:prstGeom prst="line">
            <a:avLst/>
          </a:prstGeom>
          <a:ln>
            <a:solidFill>
              <a:srgbClr val="FEE598"/>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519825" y="508843"/>
            <a:ext cx="400110" cy="2483744"/>
          </a:xfrm>
          <a:prstGeom prst="rect">
            <a:avLst/>
          </a:prstGeom>
          <a:noFill/>
        </p:spPr>
        <p:txBody>
          <a:bodyPr vert="eaVert" wrap="square" rtlCol="0">
            <a:spAutoFit/>
          </a:bodyPr>
          <a:lstStyle/>
          <a:p>
            <a:pPr algn="dist"/>
            <a:r>
              <a:rPr lang="en-US" altLang="zh-CN" sz="1400"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字魂105号-简雅黑" panose="00000500000000000000" pitchFamily="2" charset="-122"/>
                <a:ea typeface="字魂105号-简雅黑" panose="00000500000000000000" pitchFamily="2" charset="-122"/>
              </a:rPr>
              <a:t>BUSINESS PLAN</a:t>
            </a:r>
            <a:endParaRPr lang="en-US" altLang="zh-CN" sz="1400"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字魂105号-简雅黑" panose="00000500000000000000" pitchFamily="2" charset="-122"/>
              <a:ea typeface="字魂105号-简雅黑" panose="00000500000000000000" pitchFamily="2" charset="-122"/>
            </a:endParaRPr>
          </a:p>
        </p:txBody>
      </p:sp>
      <p:sp>
        <p:nvSpPr>
          <p:cNvPr id="61" name="椭圆 60"/>
          <p:cNvSpPr/>
          <p:nvPr/>
        </p:nvSpPr>
        <p:spPr>
          <a:xfrm>
            <a:off x="8262913" y="1568699"/>
            <a:ext cx="436428" cy="462513"/>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endParaRPr>
          </a:p>
        </p:txBody>
      </p:sp>
      <p:sp>
        <p:nvSpPr>
          <p:cNvPr id="62" name="文本框 61"/>
          <p:cNvSpPr txBox="1"/>
          <p:nvPr/>
        </p:nvSpPr>
        <p:spPr>
          <a:xfrm>
            <a:off x="5884267" y="1472922"/>
            <a:ext cx="3412070" cy="2646045"/>
          </a:xfrm>
          <a:prstGeom prst="rect">
            <a:avLst/>
          </a:prstGeom>
          <a:noFill/>
        </p:spPr>
        <p:txBody>
          <a:bodyPr wrap="square" rtlCol="0">
            <a:spAutoFit/>
          </a:bodyPr>
          <a:lstStyle/>
          <a:p>
            <a:r>
              <a:rPr lang="en-US" altLang="zh-CN" sz="166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03</a:t>
            </a:r>
            <a:endParaRPr lang="en-US" altLang="zh-CN" sz="166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5" name="文本框 64"/>
          <p:cNvSpPr txBox="1"/>
          <p:nvPr/>
        </p:nvSpPr>
        <p:spPr>
          <a:xfrm>
            <a:off x="902826" y="4045279"/>
            <a:ext cx="5165106" cy="922020"/>
          </a:xfrm>
          <a:prstGeom prst="rect">
            <a:avLst/>
          </a:prstGeom>
          <a:noFill/>
        </p:spPr>
        <p:txBody>
          <a:bodyPr wrap="square" rtlCol="0">
            <a:spAutoFit/>
          </a:bodyPr>
          <a:lstStyle/>
          <a:p>
            <a:pPr algn="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文</a:t>
            </a:r>
            <a:r>
              <a:rPr lang="en-US" altLang="zh-CN"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创</a:t>
            </a:r>
            <a:r>
              <a:rPr lang="en-US" altLang="zh-CN"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数</a:t>
            </a:r>
            <a:r>
              <a:rPr lang="en-US" altLang="zh-CN"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字</a:t>
            </a:r>
            <a:r>
              <a:rPr lang="en-US" altLang="zh-CN"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化</a:t>
            </a:r>
            <a:endPar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9" name="矩形: 圆角 8"/>
          <p:cNvSpPr/>
          <p:nvPr/>
        </p:nvSpPr>
        <p:spPr>
          <a:xfrm>
            <a:off x="3761772" y="2673751"/>
            <a:ext cx="1979271" cy="923330"/>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en-US" altLang="zh-CN" sz="3600" b="1" spc="600" dirty="0">
                <a:solidFill>
                  <a:srgbClr val="192537"/>
                </a:solidFill>
              </a:rPr>
              <a:t>PART</a:t>
            </a:r>
            <a:endParaRPr lang="en-US" altLang="zh-CN" sz="3600" b="1" spc="600" dirty="0">
              <a:solidFill>
                <a:srgbClr val="192537"/>
              </a:solidFill>
            </a:endParaRPr>
          </a:p>
        </p:txBody>
      </p:sp>
      <p:sp>
        <p:nvSpPr>
          <p:cNvPr id="23" name="矩形 22"/>
          <p:cNvSpPr/>
          <p:nvPr>
            <p:custDataLst>
              <p:tags r:id="rId2"/>
            </p:custDataLst>
          </p:nvPr>
        </p:nvSpPr>
        <p:spPr>
          <a:xfrm>
            <a:off x="6194425" y="4528185"/>
            <a:ext cx="3179445" cy="313055"/>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90000"/>
              </a:lnSpc>
            </a:pPr>
            <a:r>
              <a:rPr lang="en-US" altLang="zh-CN" sz="1400" b="1" dirty="0">
                <a:solidFill>
                  <a:srgbClr val="D9B270"/>
                </a:solidFill>
                <a:latin typeface="微软雅黑" panose="020B0503020204020204" charset="-122"/>
                <a:ea typeface="微软雅黑" panose="020B0503020204020204" charset="-122"/>
                <a:cs typeface="+mn-ea"/>
                <a:sym typeface="+mn-lt"/>
              </a:rPr>
              <a:t>CULTURAL AND CREATIVE DIGITIZATION</a:t>
            </a:r>
            <a:endParaRPr lang="en-US" altLang="zh-CN" sz="1400" b="1" dirty="0">
              <a:solidFill>
                <a:srgbClr val="D9B270"/>
              </a:solidFill>
              <a:latin typeface="微软雅黑" panose="020B0503020204020204" charset="-122"/>
              <a:ea typeface="微软雅黑" panose="020B0503020204020204"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1000"/>
                                        <p:tgtEl>
                                          <p:spTgt spid="62"/>
                                        </p:tgtEl>
                                      </p:cBhvr>
                                    </p:animEffect>
                                    <p:anim calcmode="lin" valueType="num">
                                      <p:cBhvr>
                                        <p:cTn id="8" dur="1000" fill="hold"/>
                                        <p:tgtEl>
                                          <p:spTgt spid="62"/>
                                        </p:tgtEl>
                                        <p:attrNameLst>
                                          <p:attrName>ppt_x</p:attrName>
                                        </p:attrNameLst>
                                      </p:cBhvr>
                                      <p:tavLst>
                                        <p:tav tm="0">
                                          <p:val>
                                            <p:strVal val="#ppt_x"/>
                                          </p:val>
                                        </p:tav>
                                        <p:tav tm="100000">
                                          <p:val>
                                            <p:strVal val="#ppt_x"/>
                                          </p:val>
                                        </p:tav>
                                      </p:tavLst>
                                    </p:anim>
                                    <p:anim calcmode="lin" valueType="num">
                                      <p:cBhvr>
                                        <p:cTn id="9"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1000"/>
                                        <p:tgtEl>
                                          <p:spTgt spid="58"/>
                                        </p:tgtEl>
                                      </p:cBhvr>
                                    </p:animEffect>
                                    <p:anim calcmode="lin" valueType="num">
                                      <p:cBhvr>
                                        <p:cTn id="15" dur="1000" fill="hold"/>
                                        <p:tgtEl>
                                          <p:spTgt spid="58"/>
                                        </p:tgtEl>
                                        <p:attrNameLst>
                                          <p:attrName>ppt_x</p:attrName>
                                        </p:attrNameLst>
                                      </p:cBhvr>
                                      <p:tavLst>
                                        <p:tav tm="0">
                                          <p:val>
                                            <p:strVal val="#ppt_x"/>
                                          </p:val>
                                        </p:tav>
                                        <p:tav tm="100000">
                                          <p:val>
                                            <p:strVal val="#ppt_x"/>
                                          </p:val>
                                        </p:tav>
                                      </p:tavLst>
                                    </p:anim>
                                    <p:anim calcmode="lin" valueType="num">
                                      <p:cBhvr>
                                        <p:cTn id="16" dur="1000" fill="hold"/>
                                        <p:tgtEl>
                                          <p:spTgt spid="5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1000"/>
                                        <p:tgtEl>
                                          <p:spTgt spid="59"/>
                                        </p:tgtEl>
                                      </p:cBhvr>
                                    </p:animEffect>
                                    <p:anim calcmode="lin" valueType="num">
                                      <p:cBhvr>
                                        <p:cTn id="20" dur="1000" fill="hold"/>
                                        <p:tgtEl>
                                          <p:spTgt spid="59"/>
                                        </p:tgtEl>
                                        <p:attrNameLst>
                                          <p:attrName>ppt_x</p:attrName>
                                        </p:attrNameLst>
                                      </p:cBhvr>
                                      <p:tavLst>
                                        <p:tav tm="0">
                                          <p:val>
                                            <p:strVal val="#ppt_x"/>
                                          </p:val>
                                        </p:tav>
                                        <p:tav tm="100000">
                                          <p:val>
                                            <p:strVal val="#ppt_x"/>
                                          </p:val>
                                        </p:tav>
                                      </p:tavLst>
                                    </p:anim>
                                    <p:anim calcmode="lin" valueType="num">
                                      <p:cBhvr>
                                        <p:cTn id="21" dur="1000" fill="hold"/>
                                        <p:tgtEl>
                                          <p:spTgt spid="5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1000"/>
                                        <p:tgtEl>
                                          <p:spTgt spid="61"/>
                                        </p:tgtEl>
                                      </p:cBhvr>
                                    </p:animEffect>
                                    <p:anim calcmode="lin" valueType="num">
                                      <p:cBhvr>
                                        <p:cTn id="25" dur="1000" fill="hold"/>
                                        <p:tgtEl>
                                          <p:spTgt spid="61"/>
                                        </p:tgtEl>
                                        <p:attrNameLst>
                                          <p:attrName>ppt_x</p:attrName>
                                        </p:attrNameLst>
                                      </p:cBhvr>
                                      <p:tavLst>
                                        <p:tav tm="0">
                                          <p:val>
                                            <p:strVal val="#ppt_x"/>
                                          </p:val>
                                        </p:tav>
                                        <p:tav tm="100000">
                                          <p:val>
                                            <p:strVal val="#ppt_x"/>
                                          </p:val>
                                        </p:tav>
                                      </p:tavLst>
                                    </p:anim>
                                    <p:anim calcmode="lin" valueType="num">
                                      <p:cBhvr>
                                        <p:cTn id="26" dur="1000" fill="hold"/>
                                        <p:tgtEl>
                                          <p:spTgt spid="6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42" presetClass="entr" presetSubtype="0" fill="hold" grpId="0" nodeType="after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1000"/>
                                        <p:tgtEl>
                                          <p:spTgt spid="65"/>
                                        </p:tgtEl>
                                      </p:cBhvr>
                                    </p:animEffect>
                                    <p:anim calcmode="lin" valueType="num">
                                      <p:cBhvr>
                                        <p:cTn id="36" dur="1000" fill="hold"/>
                                        <p:tgtEl>
                                          <p:spTgt spid="65"/>
                                        </p:tgtEl>
                                        <p:attrNameLst>
                                          <p:attrName>ppt_x</p:attrName>
                                        </p:attrNameLst>
                                      </p:cBhvr>
                                      <p:tavLst>
                                        <p:tav tm="0">
                                          <p:val>
                                            <p:strVal val="#ppt_x"/>
                                          </p:val>
                                        </p:tav>
                                        <p:tav tm="100000">
                                          <p:val>
                                            <p:strVal val="#ppt_x"/>
                                          </p:val>
                                        </p:tav>
                                      </p:tavLst>
                                    </p:anim>
                                    <p:anim calcmode="lin" valueType="num">
                                      <p:cBhvr>
                                        <p:cTn id="37"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1" grpId="0" bldLvl="0" animBg="1"/>
      <p:bldP spid="62" grpId="0"/>
      <p:bldP spid="65" grpId="0"/>
      <p:bldP spid="9"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45"/>
          <p:cNvPicPr>
            <a:picLocks noChangeAspect="1"/>
          </p:cNvPicPr>
          <p:nvPr>
            <p:custDataLst>
              <p:tags r:id="rId1"/>
            </p:custDataLst>
          </p:nvPr>
        </p:nvPicPr>
        <p:blipFill>
          <a:blip r:embed="rId2"/>
          <a:stretch>
            <a:fillRect/>
          </a:stretch>
        </p:blipFill>
        <p:spPr>
          <a:xfrm>
            <a:off x="0" y="635"/>
            <a:ext cx="12192635" cy="6857365"/>
          </a:xfrm>
          <a:prstGeom prst="rect">
            <a:avLst/>
          </a:prstGeom>
        </p:spPr>
      </p:pic>
      <p:pic>
        <p:nvPicPr>
          <p:cNvPr id="50" name="图片 49" descr="摄图网_401570410_中国风金色流云祥云矢量素材（企业商用）"/>
          <p:cNvPicPr>
            <a:picLocks noChangeAspect="1"/>
          </p:cNvPicPr>
          <p:nvPr/>
        </p:nvPicPr>
        <p:blipFill>
          <a:blip r:embed="rId3">
            <a:alphaModFix amt="57000"/>
          </a:blip>
          <a:srcRect b="74077"/>
          <a:stretch>
            <a:fillRect/>
          </a:stretch>
        </p:blipFill>
        <p:spPr>
          <a:xfrm>
            <a:off x="6512560" y="-165735"/>
            <a:ext cx="3767455" cy="976630"/>
          </a:xfrm>
          <a:prstGeom prst="rect">
            <a:avLst/>
          </a:prstGeom>
          <a:effectLst>
            <a:glow rad="38100">
              <a:srgbClr val="FDE497">
                <a:alpha val="40000"/>
              </a:srgbClr>
            </a:glow>
            <a:outerShdw blurRad="50800" dist="38100" dir="2700000" algn="tl" rotWithShape="0">
              <a:prstClr val="black">
                <a:alpha val="40000"/>
              </a:prstClr>
            </a:outerShdw>
          </a:effectLst>
        </p:spPr>
      </p:pic>
      <p:pic>
        <p:nvPicPr>
          <p:cNvPr id="35" name="图片 34" descr="摄图网_401897451_古风国风汉风祥云山烫金贴金（企业商用）"/>
          <p:cNvPicPr>
            <a:picLocks noChangeAspect="1"/>
          </p:cNvPicPr>
          <p:nvPr/>
        </p:nvPicPr>
        <p:blipFill>
          <a:blip r:embed="rId4"/>
          <a:srcRect l="6581" t="33176" r="9737" b="37070"/>
          <a:stretch>
            <a:fillRect/>
          </a:stretch>
        </p:blipFill>
        <p:spPr>
          <a:xfrm flipH="1">
            <a:off x="-52705" y="5605780"/>
            <a:ext cx="7908925" cy="1252220"/>
          </a:xfrm>
          <a:prstGeom prst="rect">
            <a:avLst/>
          </a:prstGeom>
        </p:spPr>
      </p:pic>
      <p:pic>
        <p:nvPicPr>
          <p:cNvPr id="48" name="图片 47" descr="qingming01s"/>
          <p:cNvPicPr>
            <a:picLocks noChangeAspect="1"/>
          </p:cNvPicPr>
          <p:nvPr/>
        </p:nvPicPr>
        <p:blipFill>
          <a:blip r:embed="rId5"/>
          <a:srcRect l="2892"/>
          <a:stretch>
            <a:fillRect/>
          </a:stretch>
        </p:blipFill>
        <p:spPr>
          <a:xfrm>
            <a:off x="421005" y="1108710"/>
            <a:ext cx="7244715" cy="4973955"/>
          </a:xfrm>
          <a:prstGeom prst="rect">
            <a:avLst/>
          </a:prstGeom>
          <a:effectLst>
            <a:outerShdw blurRad="50800" dist="38100" dir="2700000" algn="tl" rotWithShape="0">
              <a:srgbClr val="FEE598">
                <a:alpha val="40000"/>
              </a:srgbClr>
            </a:outerShdw>
          </a:effectLst>
        </p:spPr>
      </p:pic>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19" name="矩形: 剪去对角 518"/>
          <p:cNvSpPr/>
          <p:nvPr/>
        </p:nvSpPr>
        <p:spPr>
          <a:xfrm>
            <a:off x="6808470" y="1003935"/>
            <a:ext cx="4319270" cy="4613275"/>
          </a:xfrm>
          <a:prstGeom prst="snip2DiagRect">
            <a:avLst>
              <a:gd name="adj1" fmla="val 3789"/>
              <a:gd name="adj2" fmla="val 3195"/>
            </a:avLst>
          </a:prstGeom>
          <a:noFill/>
          <a:ln w="34925">
            <a:gradFill>
              <a:gsLst>
                <a:gs pos="0">
                  <a:srgbClr val="FEE598"/>
                </a:gs>
                <a:gs pos="100000">
                  <a:srgbClr val="D8AF6E"/>
                </a:gs>
              </a:gsLst>
              <a:lin ang="5400000" scaled="1"/>
            </a:gradFill>
          </a:ln>
          <a:effectLst>
            <a:glow rad="88900">
              <a:srgbClr val="FEE598">
                <a:alpha val="40000"/>
              </a:srgbClr>
            </a:glow>
            <a:outerShdw blurRad="50800" dist="38100" dir="2700000" algn="tl" rotWithShape="0">
              <a:prstClr val="black">
                <a:alpha val="40000"/>
              </a:prstClr>
            </a:outerShdw>
          </a:effectLst>
        </p:spPr>
        <p:txBody>
          <a:bodyPr rtlCol="0" anchor="ctr"/>
          <a:p>
            <a:pPr algn="ctr"/>
            <a:endParaRPr lang="zh-CN" altLang="en-US" kern="0" dirty="0">
              <a:solidFill>
                <a:prstClr val="black"/>
              </a:solidFill>
              <a:latin typeface="阿里巴巴普惠体 R" panose="00020600040101010101" charset="-122"/>
              <a:ea typeface="阿里巴巴普惠体 R" panose="00020600040101010101" charset="-122"/>
            </a:endParaRPr>
          </a:p>
        </p:txBody>
      </p:sp>
      <p:sp>
        <p:nvSpPr>
          <p:cNvPr id="36" name="文本框 35"/>
          <p:cNvSpPr txBox="1"/>
          <p:nvPr>
            <p:custDataLst>
              <p:tags r:id="rId6"/>
            </p:custDataLst>
          </p:nvPr>
        </p:nvSpPr>
        <p:spPr>
          <a:xfrm>
            <a:off x="262255" y="729615"/>
            <a:ext cx="2280920" cy="640080"/>
          </a:xfrm>
          <a:prstGeom prst="rect">
            <a:avLst/>
          </a:prstGeom>
          <a:noFill/>
        </p:spPr>
        <p:txBody>
          <a:bodyPr wrap="square" rtlCol="0">
            <a:noAutofit/>
          </a:bodyPr>
          <a:lstStyle/>
          <a:p>
            <a:pPr algn="ctr" defTabSz="685800"/>
            <a:r>
              <a:rPr lang="zh-CN" altLang="en-US" sz="3200" b="1" dirty="0">
                <a:solidFill>
                  <a:srgbClr val="D9B170"/>
                </a:solidFill>
                <a:effectLst>
                  <a:outerShdw blurRad="165100" dist="88900" dir="2700000" algn="tl">
                    <a:srgbClr val="000000">
                      <a:alpha val="14000"/>
                    </a:srgbClr>
                  </a:outerShdw>
                </a:effectLst>
                <a:latin typeface="微软雅黑" panose="020B0503020204020204" charset="-122"/>
                <a:ea typeface="微软雅黑" panose="020B0503020204020204" charset="-122"/>
              </a:rPr>
              <a:t>人物介绍</a:t>
            </a:r>
            <a:endParaRPr lang="zh-CN" altLang="en-US" sz="3200" b="1" dirty="0">
              <a:solidFill>
                <a:srgbClr val="D9B170"/>
              </a:solidFill>
              <a:effectLst>
                <a:outerShdw blurRad="165100" dist="88900" dir="2700000" algn="tl">
                  <a:srgbClr val="000000">
                    <a:alpha val="14000"/>
                  </a:srgbClr>
                </a:outerShdw>
              </a:effectLst>
              <a:latin typeface="微软雅黑" panose="020B0503020204020204" charset="-122"/>
              <a:ea typeface="微软雅黑" panose="020B0503020204020204" charset="-122"/>
            </a:endParaRPr>
          </a:p>
        </p:txBody>
      </p:sp>
      <p:sp>
        <p:nvSpPr>
          <p:cNvPr id="20" name="文本框 19"/>
          <p:cNvSpPr txBox="1"/>
          <p:nvPr>
            <p:custDataLst>
              <p:tags r:id="rId7"/>
            </p:custDataLst>
          </p:nvPr>
        </p:nvSpPr>
        <p:spPr>
          <a:xfrm>
            <a:off x="514985" y="1369695"/>
            <a:ext cx="2281555" cy="696595"/>
          </a:xfrm>
          <a:prstGeom prst="rect">
            <a:avLst/>
          </a:prstGeom>
          <a:noFill/>
        </p:spPr>
        <p:txBody>
          <a:bodyPr wrap="square" rtlCol="0">
            <a:noAutofit/>
          </a:bodyPr>
          <a:p>
            <a:pPr algn="l"/>
            <a:r>
              <a:rPr sz="1600">
                <a:solidFill>
                  <a:srgbClr val="FDE497"/>
                </a:solidFill>
                <a:latin typeface="微软雅黑" panose="020B0503020204020204" charset="-122"/>
                <a:ea typeface="微软雅黑" panose="020B0503020204020204" charset="-122"/>
              </a:rPr>
              <a:t>CHARACTER </a:t>
            </a:r>
            <a:r>
              <a:rPr lang="en-US" sz="1600">
                <a:solidFill>
                  <a:srgbClr val="FDE497"/>
                </a:solidFill>
                <a:latin typeface="微软雅黑" panose="020B0503020204020204" charset="-122"/>
                <a:ea typeface="微软雅黑" panose="020B0503020204020204" charset="-122"/>
              </a:rPr>
              <a:t>     </a:t>
            </a:r>
            <a:endParaRPr lang="en-US" sz="1600">
              <a:solidFill>
                <a:srgbClr val="FDE497"/>
              </a:solidFill>
              <a:latin typeface="微软雅黑" panose="020B0503020204020204" charset="-122"/>
              <a:ea typeface="微软雅黑" panose="020B0503020204020204" charset="-122"/>
            </a:endParaRPr>
          </a:p>
          <a:p>
            <a:pPr algn="l"/>
            <a:r>
              <a:rPr sz="1600">
                <a:solidFill>
                  <a:srgbClr val="FDE497"/>
                </a:solidFill>
                <a:latin typeface="微软雅黑" panose="020B0503020204020204" charset="-122"/>
                <a:ea typeface="微软雅黑" panose="020B0503020204020204" charset="-122"/>
              </a:rPr>
              <a:t>INTRODUCTION</a:t>
            </a:r>
            <a:endParaRPr sz="1600">
              <a:solidFill>
                <a:srgbClr val="FDE497"/>
              </a:solidFill>
              <a:latin typeface="微软雅黑" panose="020B0503020204020204" charset="-122"/>
              <a:ea typeface="微软雅黑" panose="020B0503020204020204" charset="-122"/>
            </a:endParaRPr>
          </a:p>
        </p:txBody>
      </p:sp>
      <p:grpSp>
        <p:nvGrpSpPr>
          <p:cNvPr id="11" name="组合 10"/>
          <p:cNvGrpSpPr/>
          <p:nvPr/>
        </p:nvGrpSpPr>
        <p:grpSpPr>
          <a:xfrm>
            <a:off x="6512560" y="729615"/>
            <a:ext cx="387985" cy="378460"/>
            <a:chOff x="9728" y="1933"/>
            <a:chExt cx="611" cy="596"/>
          </a:xfrm>
        </p:grpSpPr>
        <p:sp>
          <p:nvSpPr>
            <p:cNvPr id="529" name="菱形 528"/>
            <p:cNvSpPr/>
            <p:nvPr>
              <p:custDataLst>
                <p:tags r:id="rId8"/>
              </p:custDataLst>
            </p:nvPr>
          </p:nvSpPr>
          <p:spPr>
            <a:xfrm>
              <a:off x="9728" y="1933"/>
              <a:ext cx="254" cy="271"/>
            </a:xfrm>
            <a:prstGeom prst="diamond">
              <a:avLst/>
            </a:prstGeom>
            <a:solidFill>
              <a:srgbClr val="FDE497">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28" name="组合 27"/>
            <p:cNvGrpSpPr/>
            <p:nvPr/>
          </p:nvGrpSpPr>
          <p:grpSpPr>
            <a:xfrm>
              <a:off x="10005" y="2177"/>
              <a:ext cx="335" cy="352"/>
              <a:chOff x="1521" y="3910"/>
              <a:chExt cx="335" cy="352"/>
            </a:xfrm>
            <a:solidFill>
              <a:srgbClr val="FDE497">
                <a:alpha val="57000"/>
              </a:srgbClr>
            </a:solidFill>
          </p:grpSpPr>
          <p:sp>
            <p:nvSpPr>
              <p:cNvPr id="522" name="梯形 521"/>
              <p:cNvSpPr/>
              <p:nvPr>
                <p:custDataLst>
                  <p:tags r:id="rId9"/>
                </p:custDataLst>
              </p:nvPr>
            </p:nvSpPr>
            <p:spPr>
              <a:xfrm rot="5400000" flipH="1">
                <a:off x="1399" y="4074"/>
                <a:ext cx="310" cy="67"/>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23" name="梯形 522"/>
              <p:cNvSpPr/>
              <p:nvPr>
                <p:custDataLst>
                  <p:tags r:id="rId10"/>
                </p:custDataLst>
              </p:nvPr>
            </p:nvSpPr>
            <p:spPr>
              <a:xfrm rot="10800000" flipH="1">
                <a:off x="1566" y="3910"/>
                <a:ext cx="290" cy="72"/>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grpSp>
        <p:nvGrpSpPr>
          <p:cNvPr id="13" name="组合 12"/>
          <p:cNvGrpSpPr/>
          <p:nvPr/>
        </p:nvGrpSpPr>
        <p:grpSpPr>
          <a:xfrm flipH="1">
            <a:off x="11027410" y="730250"/>
            <a:ext cx="387985" cy="378460"/>
            <a:chOff x="9728" y="1933"/>
            <a:chExt cx="611" cy="596"/>
          </a:xfrm>
        </p:grpSpPr>
        <p:sp>
          <p:nvSpPr>
            <p:cNvPr id="14" name="菱形 13"/>
            <p:cNvSpPr/>
            <p:nvPr>
              <p:custDataLst>
                <p:tags r:id="rId11"/>
              </p:custDataLst>
            </p:nvPr>
          </p:nvSpPr>
          <p:spPr>
            <a:xfrm>
              <a:off x="9728" y="1933"/>
              <a:ext cx="254" cy="271"/>
            </a:xfrm>
            <a:prstGeom prst="diamond">
              <a:avLst/>
            </a:prstGeom>
            <a:solidFill>
              <a:srgbClr val="FDE497">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15" name="组合 14"/>
            <p:cNvGrpSpPr/>
            <p:nvPr/>
          </p:nvGrpSpPr>
          <p:grpSpPr>
            <a:xfrm>
              <a:off x="10005" y="2177"/>
              <a:ext cx="335" cy="352"/>
              <a:chOff x="1521" y="3910"/>
              <a:chExt cx="335" cy="352"/>
            </a:xfrm>
            <a:solidFill>
              <a:srgbClr val="FDE497">
                <a:alpha val="57000"/>
              </a:srgbClr>
            </a:solidFill>
          </p:grpSpPr>
          <p:sp>
            <p:nvSpPr>
              <p:cNvPr id="16" name="梯形 15"/>
              <p:cNvSpPr/>
              <p:nvPr>
                <p:custDataLst>
                  <p:tags r:id="rId12"/>
                </p:custDataLst>
              </p:nvPr>
            </p:nvSpPr>
            <p:spPr>
              <a:xfrm rot="5400000" flipH="1">
                <a:off x="1399" y="4074"/>
                <a:ext cx="310" cy="67"/>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7" name="梯形 16"/>
              <p:cNvSpPr/>
              <p:nvPr>
                <p:custDataLst>
                  <p:tags r:id="rId13"/>
                </p:custDataLst>
              </p:nvPr>
            </p:nvSpPr>
            <p:spPr>
              <a:xfrm rot="10800000" flipH="1">
                <a:off x="1566" y="3910"/>
                <a:ext cx="290" cy="72"/>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grpSp>
        <p:nvGrpSpPr>
          <p:cNvPr id="18" name="组合 17"/>
          <p:cNvGrpSpPr/>
          <p:nvPr/>
        </p:nvGrpSpPr>
        <p:grpSpPr>
          <a:xfrm rot="10800000" flipH="1">
            <a:off x="6512560" y="5520690"/>
            <a:ext cx="387985" cy="378460"/>
            <a:chOff x="9728" y="1933"/>
            <a:chExt cx="611" cy="596"/>
          </a:xfrm>
        </p:grpSpPr>
        <p:sp>
          <p:nvSpPr>
            <p:cNvPr id="19" name="菱形 18"/>
            <p:cNvSpPr/>
            <p:nvPr>
              <p:custDataLst>
                <p:tags r:id="rId14"/>
              </p:custDataLst>
            </p:nvPr>
          </p:nvSpPr>
          <p:spPr>
            <a:xfrm>
              <a:off x="9728" y="1933"/>
              <a:ext cx="254" cy="271"/>
            </a:xfrm>
            <a:prstGeom prst="diamond">
              <a:avLst/>
            </a:prstGeom>
            <a:solidFill>
              <a:srgbClr val="FDE497">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21" name="组合 20"/>
            <p:cNvGrpSpPr/>
            <p:nvPr/>
          </p:nvGrpSpPr>
          <p:grpSpPr>
            <a:xfrm>
              <a:off x="10005" y="2177"/>
              <a:ext cx="335" cy="352"/>
              <a:chOff x="1521" y="3910"/>
              <a:chExt cx="335" cy="352"/>
            </a:xfrm>
            <a:solidFill>
              <a:srgbClr val="FDE497">
                <a:alpha val="57000"/>
              </a:srgbClr>
            </a:solidFill>
          </p:grpSpPr>
          <p:sp>
            <p:nvSpPr>
              <p:cNvPr id="22" name="梯形 21"/>
              <p:cNvSpPr/>
              <p:nvPr>
                <p:custDataLst>
                  <p:tags r:id="rId15"/>
                </p:custDataLst>
              </p:nvPr>
            </p:nvSpPr>
            <p:spPr>
              <a:xfrm rot="5400000" flipH="1">
                <a:off x="1399" y="4074"/>
                <a:ext cx="310" cy="67"/>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梯形 25"/>
              <p:cNvSpPr/>
              <p:nvPr>
                <p:custDataLst>
                  <p:tags r:id="rId16"/>
                </p:custDataLst>
              </p:nvPr>
            </p:nvSpPr>
            <p:spPr>
              <a:xfrm rot="10800000" flipH="1">
                <a:off x="1566" y="3910"/>
                <a:ext cx="290" cy="72"/>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grpSp>
        <p:nvGrpSpPr>
          <p:cNvPr id="27" name="组合 26"/>
          <p:cNvGrpSpPr/>
          <p:nvPr/>
        </p:nvGrpSpPr>
        <p:grpSpPr>
          <a:xfrm rot="21420000" flipH="1" flipV="1">
            <a:off x="11027410" y="5473700"/>
            <a:ext cx="387985" cy="378460"/>
            <a:chOff x="9728" y="1933"/>
            <a:chExt cx="611" cy="596"/>
          </a:xfrm>
        </p:grpSpPr>
        <p:sp>
          <p:nvSpPr>
            <p:cNvPr id="29" name="菱形 28"/>
            <p:cNvSpPr/>
            <p:nvPr>
              <p:custDataLst>
                <p:tags r:id="rId17"/>
              </p:custDataLst>
            </p:nvPr>
          </p:nvSpPr>
          <p:spPr>
            <a:xfrm>
              <a:off x="9728" y="1933"/>
              <a:ext cx="254" cy="271"/>
            </a:xfrm>
            <a:prstGeom prst="diamond">
              <a:avLst/>
            </a:prstGeom>
            <a:solidFill>
              <a:srgbClr val="FDE497">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0" name="组合 29"/>
            <p:cNvGrpSpPr/>
            <p:nvPr/>
          </p:nvGrpSpPr>
          <p:grpSpPr>
            <a:xfrm>
              <a:off x="10005" y="2177"/>
              <a:ext cx="335" cy="352"/>
              <a:chOff x="1521" y="3910"/>
              <a:chExt cx="335" cy="352"/>
            </a:xfrm>
            <a:solidFill>
              <a:srgbClr val="FDE497">
                <a:alpha val="57000"/>
              </a:srgbClr>
            </a:solidFill>
          </p:grpSpPr>
          <p:sp>
            <p:nvSpPr>
              <p:cNvPr id="31" name="梯形 30"/>
              <p:cNvSpPr/>
              <p:nvPr>
                <p:custDataLst>
                  <p:tags r:id="rId18"/>
                </p:custDataLst>
              </p:nvPr>
            </p:nvSpPr>
            <p:spPr>
              <a:xfrm rot="5400000" flipH="1">
                <a:off x="1399" y="4074"/>
                <a:ext cx="310" cy="67"/>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2" name="梯形 31"/>
              <p:cNvSpPr/>
              <p:nvPr>
                <p:custDataLst>
                  <p:tags r:id="rId19"/>
                </p:custDataLst>
              </p:nvPr>
            </p:nvSpPr>
            <p:spPr>
              <a:xfrm rot="10800000" flipH="1">
                <a:off x="1566" y="3910"/>
                <a:ext cx="290" cy="72"/>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sp>
        <p:nvSpPr>
          <p:cNvPr id="33" name="文本框 32"/>
          <p:cNvSpPr txBox="1"/>
          <p:nvPr/>
        </p:nvSpPr>
        <p:spPr>
          <a:xfrm>
            <a:off x="7426325" y="1271905"/>
            <a:ext cx="3307715" cy="3724275"/>
          </a:xfrm>
          <a:prstGeom prst="rect">
            <a:avLst/>
          </a:prstGeom>
          <a:noFill/>
        </p:spPr>
        <p:txBody>
          <a:bodyPr wrap="square" rtlCol="0">
            <a:noAutofit/>
          </a:bodyPr>
          <a:p>
            <a:pPr>
              <a:lnSpc>
                <a:spcPct val="140000"/>
              </a:lnSpc>
            </a:pPr>
            <a:r>
              <a:rPr lang="en-US" altLang="zh-CN" sz="1600">
                <a:effectLst/>
                <a:latin typeface="微软雅黑" panose="020B0503020204020204" charset="-122"/>
                <a:ea typeface="微软雅黑" panose="020B0503020204020204" charset="-122"/>
                <a:cs typeface="微软雅黑" panose="020B0503020204020204" charset="-122"/>
              </a:rPr>
              <a:t>       </a:t>
            </a:r>
            <a:r>
              <a:rPr lang="zh-CN" altLang="en-US" sz="1600" b="1">
                <a:solidFill>
                  <a:srgbClr val="FDE397"/>
                </a:solidFill>
                <a:effectLst/>
                <a:latin typeface="微软雅黑" panose="020B0503020204020204" charset="-122"/>
                <a:ea typeface="微软雅黑" panose="020B0503020204020204" charset="-122"/>
                <a:cs typeface="微软雅黑" panose="020B0503020204020204" charset="-122"/>
              </a:rPr>
              <a:t>嗨，大家好我是小启，启秘数字人推出的首个文创</a:t>
            </a:r>
            <a:r>
              <a:rPr lang="en-US" altLang="zh-CN" sz="1600" b="1">
                <a:solidFill>
                  <a:srgbClr val="FDE397"/>
                </a:solidFill>
                <a:effectLst/>
                <a:latin typeface="微软雅黑" panose="020B0503020204020204" charset="-122"/>
                <a:ea typeface="微软雅黑" panose="020B0503020204020204" charset="-122"/>
                <a:cs typeface="微软雅黑" panose="020B0503020204020204" charset="-122"/>
              </a:rPr>
              <a:t>IP</a:t>
            </a:r>
            <a:r>
              <a:rPr lang="zh-CN" altLang="en-US" sz="1600" b="1">
                <a:solidFill>
                  <a:srgbClr val="FDE397"/>
                </a:solidFill>
                <a:effectLst/>
                <a:latin typeface="微软雅黑" panose="020B0503020204020204" charset="-122"/>
                <a:ea typeface="微软雅黑" panose="020B0503020204020204" charset="-122"/>
                <a:cs typeface="微软雅黑" panose="020B0503020204020204" charset="-122"/>
              </a:rPr>
              <a:t>形象。</a:t>
            </a:r>
            <a:endParaRPr lang="zh-CN" altLang="en-US" sz="1600" b="1">
              <a:solidFill>
                <a:srgbClr val="FDE397"/>
              </a:solidFill>
              <a:effectLst/>
              <a:latin typeface="微软雅黑" panose="020B0503020204020204" charset="-122"/>
              <a:ea typeface="微软雅黑" panose="020B0503020204020204" charset="-122"/>
              <a:cs typeface="微软雅黑" panose="020B0503020204020204" charset="-122"/>
            </a:endParaRPr>
          </a:p>
          <a:p>
            <a:pPr>
              <a:lnSpc>
                <a:spcPct val="140000"/>
              </a:lnSpc>
            </a:pPr>
            <a:r>
              <a:rPr lang="en-US" altLang="zh-CN" sz="1600" b="1">
                <a:solidFill>
                  <a:srgbClr val="FDE397"/>
                </a:solidFill>
                <a:effectLst/>
                <a:latin typeface="微软雅黑" panose="020B0503020204020204" charset="-122"/>
                <a:ea typeface="微软雅黑" panose="020B0503020204020204" charset="-122"/>
                <a:cs typeface="微软雅黑" panose="020B0503020204020204" charset="-122"/>
              </a:rPr>
              <a:t>       </a:t>
            </a:r>
            <a:r>
              <a:rPr lang="zh-CN" altLang="en-US" sz="1600" b="1">
                <a:solidFill>
                  <a:srgbClr val="FDE397"/>
                </a:solidFill>
                <a:effectLst/>
                <a:latin typeface="微软雅黑" panose="020B0503020204020204" charset="-122"/>
                <a:ea typeface="微软雅黑" panose="020B0503020204020204" charset="-122"/>
                <a:cs typeface="微软雅黑" panose="020B0503020204020204" charset="-122"/>
              </a:rPr>
              <a:t>我拥有甜美的外貌，性格活泼开朗，喜欢传统文化。我是</a:t>
            </a:r>
            <a:r>
              <a:rPr lang="en-US" altLang="zh-CN" sz="1600" b="1">
                <a:solidFill>
                  <a:srgbClr val="FDE397"/>
                </a:solidFill>
                <a:effectLst/>
                <a:latin typeface="微软雅黑" panose="020B0503020204020204" charset="-122"/>
                <a:ea typeface="微软雅黑" panose="020B0503020204020204" charset="-122"/>
                <a:cs typeface="微软雅黑" panose="020B0503020204020204" charset="-122"/>
              </a:rPr>
              <a:t>AI</a:t>
            </a:r>
            <a:r>
              <a:rPr lang="zh-CN" altLang="en-US" sz="1600" b="1">
                <a:solidFill>
                  <a:srgbClr val="FDE397"/>
                </a:solidFill>
                <a:effectLst/>
                <a:latin typeface="微软雅黑" panose="020B0503020204020204" charset="-122"/>
                <a:ea typeface="微软雅黑" panose="020B0503020204020204" charset="-122"/>
                <a:cs typeface="微软雅黑" panose="020B0503020204020204" charset="-122"/>
              </a:rPr>
              <a:t>技术的化身。也是文化创意和</a:t>
            </a:r>
            <a:r>
              <a:rPr sz="1600" b="1" dirty="0">
                <a:solidFill>
                  <a:srgbClr val="FDE397"/>
                </a:solidFill>
                <a:effectLst/>
                <a:latin typeface="微软雅黑" panose="020B0503020204020204" charset="-122"/>
                <a:ea typeface="微软雅黑" panose="020B0503020204020204" charset="-122"/>
                <a:cs typeface="微软雅黑" panose="020B0503020204020204" charset="-122"/>
                <a:sym typeface="+mn-ea"/>
              </a:rPr>
              <a:t>沉侵式互动体验</a:t>
            </a:r>
            <a:r>
              <a:rPr lang="zh-CN" sz="1600" b="1" dirty="0">
                <a:solidFill>
                  <a:srgbClr val="FDE397"/>
                </a:solidFill>
                <a:effectLst/>
                <a:latin typeface="微软雅黑" panose="020B0503020204020204" charset="-122"/>
                <a:ea typeface="微软雅黑" panose="020B0503020204020204" charset="-122"/>
                <a:cs typeface="微软雅黑" panose="020B0503020204020204" charset="-122"/>
                <a:sym typeface="+mn-ea"/>
              </a:rPr>
              <a:t>技术体验官。还是可交互的虚拟偶像。</a:t>
            </a:r>
            <a:endParaRPr lang="zh-CN" sz="1600" b="1" dirty="0">
              <a:solidFill>
                <a:srgbClr val="FDE397"/>
              </a:solidFill>
              <a:effectLst/>
              <a:latin typeface="微软雅黑" panose="020B0503020204020204" charset="-122"/>
              <a:ea typeface="微软雅黑" panose="020B0503020204020204" charset="-122"/>
              <a:cs typeface="微软雅黑" panose="020B0503020204020204" charset="-122"/>
              <a:sym typeface="+mn-ea"/>
            </a:endParaRPr>
          </a:p>
          <a:p>
            <a:pPr>
              <a:lnSpc>
                <a:spcPct val="140000"/>
              </a:lnSpc>
            </a:pPr>
            <a:r>
              <a:rPr lang="en-US" altLang="zh-CN" sz="1600" b="1" dirty="0">
                <a:solidFill>
                  <a:srgbClr val="FDE397"/>
                </a:solidFill>
                <a:effectLst/>
                <a:latin typeface="微软雅黑" panose="020B0503020204020204" charset="-122"/>
                <a:ea typeface="微软雅黑" panose="020B0503020204020204" charset="-122"/>
                <a:cs typeface="微软雅黑" panose="020B0503020204020204" charset="-122"/>
                <a:sym typeface="+mn-ea"/>
              </a:rPr>
              <a:t>       </a:t>
            </a:r>
            <a:r>
              <a:rPr lang="zh-CN" sz="1600" b="1" dirty="0">
                <a:solidFill>
                  <a:srgbClr val="FDE397"/>
                </a:solidFill>
                <a:effectLst/>
                <a:latin typeface="微软雅黑" panose="020B0503020204020204" charset="-122"/>
                <a:ea typeface="微软雅黑" panose="020B0503020204020204" charset="-122"/>
                <a:cs typeface="微软雅黑" panose="020B0503020204020204" charset="-122"/>
                <a:sym typeface="+mn-ea"/>
              </a:rPr>
              <a:t>在元宇宙内，我无所不能，与未来同行，与万物共振，与艺术共生。希望大家喜欢我。</a:t>
            </a:r>
            <a:endParaRPr lang="zh-CN" sz="1600" b="1" dirty="0">
              <a:solidFill>
                <a:srgbClr val="FDE397"/>
              </a:solidFill>
              <a:effectLst/>
              <a:latin typeface="微软雅黑" panose="020B0503020204020204" charset="-122"/>
              <a:ea typeface="微软雅黑" panose="020B0503020204020204" charset="-122"/>
              <a:cs typeface="微软雅黑" panose="020B0503020204020204" charset="-122"/>
              <a:sym typeface="+mn-ea"/>
            </a:endParaRPr>
          </a:p>
        </p:txBody>
      </p:sp>
      <p:pic>
        <p:nvPicPr>
          <p:cNvPr id="51" name="图片 50" descr="摄图网_401570410_中国风金色流云祥云矢量素材（企业商用）"/>
          <p:cNvPicPr>
            <a:picLocks noChangeAspect="1"/>
          </p:cNvPicPr>
          <p:nvPr/>
        </p:nvPicPr>
        <p:blipFill>
          <a:blip r:embed="rId3"/>
          <a:srcRect t="70386" b="10399"/>
          <a:stretch>
            <a:fillRect/>
          </a:stretch>
        </p:blipFill>
        <p:spPr>
          <a:xfrm>
            <a:off x="8326120" y="5742305"/>
            <a:ext cx="3767455" cy="723900"/>
          </a:xfrm>
          <a:prstGeom prst="rect">
            <a:avLst/>
          </a:prstGeom>
          <a:effectLst>
            <a:glow rad="25400">
              <a:srgbClr val="FEE598">
                <a:alpha val="40000"/>
              </a:srgbClr>
            </a:glow>
            <a:outerShdw blurRad="50800" dist="38100" dir="2700000" algn="tl" rotWithShape="0">
              <a:prstClr val="black">
                <a:alpha val="40000"/>
              </a:prstClr>
            </a:outerShdw>
          </a:effectLst>
        </p:spPr>
      </p:pic>
      <p:pic>
        <p:nvPicPr>
          <p:cNvPr id="10" name="图片 9" descr="ad869dcd952e14c95b5029d54570de55"/>
          <p:cNvPicPr>
            <a:picLocks noChangeAspect="1"/>
          </p:cNvPicPr>
          <p:nvPr>
            <p:custDataLst>
              <p:tags r:id="rId20"/>
            </p:custDataLst>
          </p:nvPr>
        </p:nvPicPr>
        <p:blipFill>
          <a:blip r:embed="rId21"/>
          <a:srcRect l="29917" t="1935" r="16778" b="796"/>
          <a:stretch>
            <a:fillRect/>
          </a:stretch>
        </p:blipFill>
        <p:spPr>
          <a:xfrm>
            <a:off x="1524000" y="226060"/>
            <a:ext cx="3587115" cy="6546850"/>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26" presetClass="emph" presetSubtype="0" fill="hold" grpId="1" nodeType="withEffect">
                                  <p:stCondLst>
                                    <p:cond delay="1000"/>
                                  </p:stCondLst>
                                  <p:iterate type="lt">
                                    <p:tmPct val="10000"/>
                                  </p:iterate>
                                  <p:childTnLst>
                                    <p:animEffect transition="out" filter="fade">
                                      <p:cBhvr>
                                        <p:cTn id="10" dur="500" tmFilter="0, 0; .2, .5; .8, .5; 1, 0"/>
                                        <p:tgtEl>
                                          <p:spTgt spid="36"/>
                                        </p:tgtEl>
                                      </p:cBhvr>
                                    </p:animEffect>
                                    <p:animScale>
                                      <p:cBhvr>
                                        <p:cTn id="11" dur="250" autoRev="1" fill="hold"/>
                                        <p:tgtEl>
                                          <p:spTgt spid="36"/>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519"/>
                                        </p:tgtEl>
                                        <p:attrNameLst>
                                          <p:attrName>style.visibility</p:attrName>
                                        </p:attrNameLst>
                                      </p:cBhvr>
                                      <p:to>
                                        <p:strVal val="visible"/>
                                      </p:to>
                                    </p:set>
                                    <p:animEffect transition="in" filter="blinds(horizontal)">
                                      <p:cBhvr>
                                        <p:cTn id="16" dur="500"/>
                                        <p:tgtEl>
                                          <p:spTgt spid="519"/>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288" fill="hold" grpId="0" nodeType="clickEffect">
                                  <p:stCondLst>
                                    <p:cond delay="0"/>
                                  </p:stCondLst>
                                  <p:childTnLst>
                                    <p:set>
                                      <p:cBhvr>
                                        <p:cTn id="20" dur="1" fill="hold">
                                          <p:stCondLst>
                                            <p:cond delay="0"/>
                                          </p:stCondLst>
                                        </p:cTn>
                                        <p:tgtEl>
                                          <p:spTgt spid="48"/>
                                        </p:tgtEl>
                                        <p:attrNameLst>
                                          <p:attrName>style.visibility</p:attrName>
                                        </p:attrNameLst>
                                      </p:cBhvr>
                                      <p:to>
                                        <p:strVal val="visible"/>
                                      </p:to>
                                    </p:set>
                                    <p:anim calcmode="lin" valueType="num">
                                      <p:cBhvr>
                                        <p:cTn id="21" dur="750" fill="hold"/>
                                        <p:tgtEl>
                                          <p:spTgt spid="48"/>
                                        </p:tgtEl>
                                        <p:attrNameLst>
                                          <p:attrName>ppt_w</p:attrName>
                                        </p:attrNameLst>
                                      </p:cBhvr>
                                      <p:tavLst>
                                        <p:tav tm="0">
                                          <p:val>
                                            <p:strVal val="4/3*#ppt_w"/>
                                          </p:val>
                                        </p:tav>
                                        <p:tav tm="100000">
                                          <p:val>
                                            <p:strVal val="#ppt_w"/>
                                          </p:val>
                                        </p:tav>
                                      </p:tavLst>
                                    </p:anim>
                                    <p:anim calcmode="lin" valueType="num">
                                      <p:cBhvr>
                                        <p:cTn id="22" dur="750" fill="hold"/>
                                        <p:tgtEl>
                                          <p:spTgt spid="48"/>
                                        </p:tgtEl>
                                        <p:attrNameLst>
                                          <p:attrName>ppt_h</p:attrName>
                                        </p:attrNameLst>
                                      </p:cBhvr>
                                      <p:tavLst>
                                        <p:tav tm="0">
                                          <p:val>
                                            <p:strVal val="4/3*#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down)">
                                      <p:cBhvr>
                                        <p:cTn id="27" dur="5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750" fill="hold">
                                          <p:stCondLst>
                                            <p:cond delay="0"/>
                                          </p:stCondLst>
                                        </p:cTn>
                                        <p:tgtEl>
                                          <p:spTgt spid="10"/>
                                        </p:tgtEl>
                                        <p:attrNameLst>
                                          <p:attrName>style.visibility</p:attrName>
                                        </p:attrNameLst>
                                      </p:cBhvr>
                                      <p:to>
                                        <p:strVal val="visible"/>
                                      </p:to>
                                    </p:set>
                                    <p:animEffect transition="in" filter="fade">
                                      <p:cBhvr>
                                        <p:cTn id="32" dur="1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6" grpId="1"/>
      <p:bldP spid="519" grpId="0" bldLvl="0" animBg="1"/>
      <p:bldP spid="519"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ísḷïḍê"/>
          <p:cNvSpPr/>
          <p:nvPr userDrawn="1">
            <p:custDataLst>
              <p:tags r:id="rId1"/>
            </p:custDataLst>
          </p:nvPr>
        </p:nvSpPr>
        <p:spPr>
          <a:xfrm flipH="1">
            <a:off x="0" y="-19050"/>
            <a:ext cx="12192000" cy="6877050"/>
          </a:xfrm>
          <a:prstGeom prst="rect">
            <a:avLst/>
          </a:prstGeom>
          <a:blipFill>
            <a:blip r:embed="rId2" cstate="screen"/>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 name="组合 13"/>
          <p:cNvGrpSpPr/>
          <p:nvPr/>
        </p:nvGrpSpPr>
        <p:grpSpPr>
          <a:xfrm>
            <a:off x="3799676" y="509671"/>
            <a:ext cx="4592650" cy="541889"/>
            <a:chOff x="3833179" y="509671"/>
            <a:chExt cx="4592650" cy="541889"/>
          </a:xfrm>
        </p:grpSpPr>
        <p:sp>
          <p:nvSpPr>
            <p:cNvPr id="26" name="矩形: 圆角 25"/>
            <p:cNvSpPr/>
            <p:nvPr/>
          </p:nvSpPr>
          <p:spPr>
            <a:xfrm>
              <a:off x="4177530" y="509671"/>
              <a:ext cx="3903948" cy="541889"/>
            </a:xfrm>
            <a:prstGeom prst="roundRect">
              <a:avLst>
                <a:gd name="adj" fmla="val 50000"/>
              </a:avLst>
            </a:prstGeom>
            <a:gradFill flip="none" rotWithShape="1">
              <a:gsLst>
                <a:gs pos="0">
                  <a:srgbClr val="D7AF6E"/>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2800" b="1" dirty="0">
                  <a:solidFill>
                    <a:srgbClr val="192537"/>
                  </a:solidFill>
                  <a:latin typeface="微软雅黑" panose="020B0503020204020204" charset="-122"/>
                  <a:ea typeface="微软雅黑" panose="020B0503020204020204" charset="-122"/>
                </a:rPr>
                <a:t>文创数字化的意义</a:t>
              </a:r>
              <a:endParaRPr lang="zh-CN" altLang="en-US" sz="2800" b="1" dirty="0">
                <a:solidFill>
                  <a:srgbClr val="192537"/>
                </a:solidFill>
                <a:latin typeface="微软雅黑" panose="020B0503020204020204" charset="-122"/>
                <a:ea typeface="微软雅黑" panose="020B0503020204020204" charset="-122"/>
              </a:endParaRPr>
            </a:p>
          </p:txBody>
        </p:sp>
        <p:sp>
          <p:nvSpPr>
            <p:cNvPr id="27" name="椭圆 26"/>
            <p:cNvSpPr/>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30" name="椭圆 29"/>
            <p:cNvSpPr/>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57" name="圆角矩形 21"/>
          <p:cNvSpPr/>
          <p:nvPr>
            <p:custDataLst>
              <p:tags r:id="rId3"/>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4"/>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23" name="副标题 2"/>
          <p:cNvSpPr>
            <a:spLocks noGrp="1"/>
          </p:cNvSpPr>
          <p:nvPr>
            <p:custDataLst>
              <p:tags r:id="rId5"/>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192537"/>
                </a:solidFill>
                <a:cs typeface="+mn-ea"/>
                <a:sym typeface="+mn-lt"/>
              </a:rPr>
              <a:t>03   </a:t>
            </a:r>
            <a:r>
              <a:rPr lang="zh-CN" altLang="en-US" sz="1800" b="1" kern="0" dirty="0">
                <a:solidFill>
                  <a:srgbClr val="192537"/>
                </a:solidFill>
                <a:cs typeface="+mn-ea"/>
                <a:sym typeface="+mn-lt"/>
              </a:rPr>
              <a:t>文创数字化</a:t>
            </a:r>
            <a:endParaRPr lang="zh-CN" altLang="en-US" sz="1800" b="1" kern="0" dirty="0">
              <a:solidFill>
                <a:srgbClr val="192537"/>
              </a:solidFill>
              <a:cs typeface="+mn-ea"/>
              <a:sym typeface="+mn-lt"/>
            </a:endParaRPr>
          </a:p>
        </p:txBody>
      </p:sp>
      <p:grpSp>
        <p:nvGrpSpPr>
          <p:cNvPr id="12" name="组合 11"/>
          <p:cNvGrpSpPr/>
          <p:nvPr/>
        </p:nvGrpSpPr>
        <p:grpSpPr>
          <a:xfrm>
            <a:off x="6301105" y="1956435"/>
            <a:ext cx="4572000" cy="3605530"/>
            <a:chOff x="1107" y="2916"/>
            <a:chExt cx="7200" cy="5678"/>
          </a:xfrm>
        </p:grpSpPr>
        <p:sp>
          <p:nvSpPr>
            <p:cNvPr id="24" name="矩形: 剪去对角 10"/>
            <p:cNvSpPr/>
            <p:nvPr>
              <p:custDataLst>
                <p:tags r:id="rId6"/>
              </p:custDataLst>
            </p:nvPr>
          </p:nvSpPr>
          <p:spPr>
            <a:xfrm>
              <a:off x="1107" y="2916"/>
              <a:ext cx="7200" cy="5358"/>
            </a:xfrm>
            <a:prstGeom prst="snip2DiagRect">
              <a:avLst>
                <a:gd name="adj1" fmla="val 11218"/>
                <a:gd name="adj2" fmla="val 0"/>
              </a:avLst>
            </a:prstGeom>
            <a:noFill/>
            <a:ln w="50800">
              <a:gradFill flip="none" rotWithShape="1">
                <a:gsLst>
                  <a:gs pos="0">
                    <a:srgbClr val="F3D68C">
                      <a:alpha val="19000"/>
                    </a:srgbClr>
                  </a:gs>
                  <a:gs pos="100000">
                    <a:srgbClr val="D8AF6E"/>
                  </a:gs>
                </a:gsLst>
                <a:lin ang="0" scaled="1"/>
                <a:tileRect/>
              </a:gradFill>
            </a:ln>
            <a:effectLst/>
          </p:spPr>
          <p:txBody>
            <a:bodyPr rtlCol="0" anchor="ctr"/>
            <a:p>
              <a:pPr algn="ctr"/>
              <a:endParaRPr lang="zh-CN" altLang="en-US" kern="0" dirty="0">
                <a:solidFill>
                  <a:prstClr val="black"/>
                </a:solidFill>
                <a:latin typeface="阿里巴巴普惠体 R" panose="00020600040101010101" charset="-122"/>
                <a:ea typeface="阿里巴巴普惠体 R" panose="00020600040101010101" charset="-122"/>
              </a:endParaRPr>
            </a:p>
          </p:txBody>
        </p:sp>
        <p:grpSp>
          <p:nvGrpSpPr>
            <p:cNvPr id="25" name="组合 24"/>
            <p:cNvGrpSpPr/>
            <p:nvPr/>
          </p:nvGrpSpPr>
          <p:grpSpPr>
            <a:xfrm rot="0">
              <a:off x="1368" y="8474"/>
              <a:ext cx="1238" cy="120"/>
              <a:chOff x="6449441" y="3851910"/>
              <a:chExt cx="908162" cy="61520"/>
            </a:xfrm>
            <a:gradFill flip="none" rotWithShape="1">
              <a:gsLst>
                <a:gs pos="48687">
                  <a:srgbClr val="7AD9FB"/>
                </a:gs>
                <a:gs pos="3000">
                  <a:srgbClr val="2C84BC"/>
                </a:gs>
                <a:gs pos="100000">
                  <a:srgbClr val="FCFEFF"/>
                </a:gs>
              </a:gsLst>
              <a:lin ang="0" scaled="1"/>
            </a:gradFill>
          </p:grpSpPr>
          <p:sp>
            <p:nvSpPr>
              <p:cNvPr id="28" name="平行四边形 27"/>
              <p:cNvSpPr/>
              <p:nvPr>
                <p:custDataLst>
                  <p:tags r:id="rId7"/>
                </p:custDataLst>
              </p:nvPr>
            </p:nvSpPr>
            <p:spPr>
              <a:xfrm>
                <a:off x="6449441" y="3851910"/>
                <a:ext cx="64163" cy="61520"/>
              </a:xfrm>
              <a:prstGeom prst="parallelogram">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黑简体" panose="02000000000000000000" charset="-122"/>
                  <a:ea typeface="方正兰亭黑简体" panose="02000000000000000000" charset="-122"/>
                  <a:cs typeface="+mn-cs"/>
                </a:endParaRPr>
              </a:p>
            </p:txBody>
          </p:sp>
          <p:sp>
            <p:nvSpPr>
              <p:cNvPr id="29" name="平行四边形 28"/>
              <p:cNvSpPr/>
              <p:nvPr>
                <p:custDataLst>
                  <p:tags r:id="rId8"/>
                </p:custDataLst>
              </p:nvPr>
            </p:nvSpPr>
            <p:spPr>
              <a:xfrm>
                <a:off x="65338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35" name="平行四边形 34"/>
              <p:cNvSpPr/>
              <p:nvPr>
                <p:custDataLst>
                  <p:tags r:id="rId9"/>
                </p:custDataLst>
              </p:nvPr>
            </p:nvSpPr>
            <p:spPr>
              <a:xfrm>
                <a:off x="66182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39" name="平行四边形 38"/>
              <p:cNvSpPr/>
              <p:nvPr>
                <p:custDataLst>
                  <p:tags r:id="rId10"/>
                </p:custDataLst>
              </p:nvPr>
            </p:nvSpPr>
            <p:spPr>
              <a:xfrm>
                <a:off x="67026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0" name="平行四边形 39"/>
              <p:cNvSpPr/>
              <p:nvPr>
                <p:custDataLst>
                  <p:tags r:id="rId11"/>
                </p:custDataLst>
              </p:nvPr>
            </p:nvSpPr>
            <p:spPr>
              <a:xfrm>
                <a:off x="67870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1" name="平行四边形 40"/>
              <p:cNvSpPr/>
              <p:nvPr>
                <p:custDataLst>
                  <p:tags r:id="rId12"/>
                </p:custDataLst>
              </p:nvPr>
            </p:nvSpPr>
            <p:spPr>
              <a:xfrm>
                <a:off x="68714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2" name="平行四边形 41"/>
              <p:cNvSpPr/>
              <p:nvPr>
                <p:custDataLst>
                  <p:tags r:id="rId13"/>
                </p:custDataLst>
              </p:nvPr>
            </p:nvSpPr>
            <p:spPr>
              <a:xfrm>
                <a:off x="69558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3" name="平行四边形 42"/>
              <p:cNvSpPr/>
              <p:nvPr>
                <p:custDataLst>
                  <p:tags r:id="rId14"/>
                </p:custDataLst>
              </p:nvPr>
            </p:nvSpPr>
            <p:spPr>
              <a:xfrm>
                <a:off x="70402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4" name="平行四边形 43"/>
              <p:cNvSpPr/>
              <p:nvPr>
                <p:custDataLst>
                  <p:tags r:id="rId15"/>
                </p:custDataLst>
              </p:nvPr>
            </p:nvSpPr>
            <p:spPr>
              <a:xfrm>
                <a:off x="71246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5" name="平行四边形 44"/>
              <p:cNvSpPr/>
              <p:nvPr>
                <p:custDataLst>
                  <p:tags r:id="rId16"/>
                </p:custDataLst>
              </p:nvPr>
            </p:nvSpPr>
            <p:spPr>
              <a:xfrm>
                <a:off x="72090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6" name="平行四边形 45"/>
              <p:cNvSpPr/>
              <p:nvPr>
                <p:custDataLst>
                  <p:tags r:id="rId17"/>
                </p:custDataLst>
              </p:nvPr>
            </p:nvSpPr>
            <p:spPr>
              <a:xfrm>
                <a:off x="7293440" y="3851910"/>
                <a:ext cx="64163" cy="61520"/>
              </a:xfrm>
              <a:prstGeom prst="parallelogram">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黑简体" panose="02000000000000000000" charset="-122"/>
                  <a:ea typeface="方正兰亭黑简体" panose="02000000000000000000" charset="-122"/>
                  <a:cs typeface="+mn-cs"/>
                </a:endParaRPr>
              </a:p>
            </p:txBody>
          </p:sp>
        </p:grpSp>
        <p:grpSp>
          <p:nvGrpSpPr>
            <p:cNvPr id="47" name="组合 46"/>
            <p:cNvGrpSpPr/>
            <p:nvPr/>
          </p:nvGrpSpPr>
          <p:grpSpPr>
            <a:xfrm rot="0">
              <a:off x="6383" y="8355"/>
              <a:ext cx="1648" cy="120"/>
              <a:chOff x="9443085" y="3913430"/>
              <a:chExt cx="1208377" cy="148030"/>
            </a:xfrm>
          </p:grpSpPr>
          <p:cxnSp>
            <p:nvCxnSpPr>
              <p:cNvPr id="48" name="直接连接符 47"/>
              <p:cNvCxnSpPr/>
              <p:nvPr>
                <p:custDataLst>
                  <p:tags r:id="rId18"/>
                </p:custDataLst>
              </p:nvPr>
            </p:nvCxnSpPr>
            <p:spPr>
              <a:xfrm>
                <a:off x="9443085" y="4061460"/>
                <a:ext cx="1130272" cy="0"/>
              </a:xfrm>
              <a:prstGeom prst="line">
                <a:avLst/>
              </a:prstGeom>
              <a:gradFill flip="none" rotWithShape="1">
                <a:gsLst>
                  <a:gs pos="43000">
                    <a:srgbClr val="65B4D5">
                      <a:alpha val="16000"/>
                    </a:srgbClr>
                  </a:gs>
                  <a:gs pos="0">
                    <a:srgbClr val="65B4D5">
                      <a:alpha val="30000"/>
                    </a:srgbClr>
                  </a:gs>
                  <a:gs pos="100000">
                    <a:srgbClr val="65B4D5">
                      <a:alpha val="0"/>
                    </a:srgbClr>
                  </a:gs>
                </a:gsLst>
                <a:path path="circle">
                  <a:fillToRect l="100000" t="100000"/>
                </a:path>
                <a:tileRect r="-100000" b="-100000"/>
              </a:gradFill>
              <a:ln w="25400" cap="rnd">
                <a:solidFill>
                  <a:srgbClr val="2EA6AE">
                    <a:alpha val="50000"/>
                  </a:srgbClr>
                </a:solidFill>
                <a:round/>
              </a:ln>
              <a:effectLst>
                <a:outerShdw blurRad="177800" algn="ctr" rotWithShape="0">
                  <a:srgbClr val="65B4D5">
                    <a:alpha val="89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直接连接符 48"/>
              <p:cNvCxnSpPr/>
              <p:nvPr>
                <p:custDataLst>
                  <p:tags r:id="rId19"/>
                </p:custDataLst>
              </p:nvPr>
            </p:nvCxnSpPr>
            <p:spPr>
              <a:xfrm flipV="1">
                <a:off x="10573357" y="3913430"/>
                <a:ext cx="78105" cy="147395"/>
              </a:xfrm>
              <a:prstGeom prst="line">
                <a:avLst/>
              </a:prstGeom>
              <a:gradFill flip="none" rotWithShape="1">
                <a:gsLst>
                  <a:gs pos="43000">
                    <a:srgbClr val="65B4D5">
                      <a:alpha val="16000"/>
                    </a:srgbClr>
                  </a:gs>
                  <a:gs pos="0">
                    <a:srgbClr val="65B4D5">
                      <a:alpha val="30000"/>
                    </a:srgbClr>
                  </a:gs>
                  <a:gs pos="100000">
                    <a:srgbClr val="65B4D5">
                      <a:alpha val="0"/>
                    </a:srgbClr>
                  </a:gs>
                </a:gsLst>
                <a:path path="circle">
                  <a:fillToRect l="100000" t="100000"/>
                </a:path>
                <a:tileRect r="-100000" b="-100000"/>
              </a:gradFill>
              <a:ln w="25400" cap="rnd">
                <a:solidFill>
                  <a:srgbClr val="2EA6AE">
                    <a:alpha val="50000"/>
                  </a:srgbClr>
                </a:solidFill>
                <a:round/>
              </a:ln>
              <a:effectLst>
                <a:outerShdw blurRad="177800" algn="ctr" rotWithShape="0">
                  <a:srgbClr val="65B4D5">
                    <a:alpha val="89000"/>
                  </a:srgb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10" name="文本框 9"/>
            <p:cNvSpPr txBox="1"/>
            <p:nvPr/>
          </p:nvSpPr>
          <p:spPr>
            <a:xfrm>
              <a:off x="1598" y="3048"/>
              <a:ext cx="6426" cy="5027"/>
            </a:xfrm>
            <a:prstGeom prst="rect">
              <a:avLst/>
            </a:prstGeom>
            <a:noFill/>
          </p:spPr>
          <p:txBody>
            <a:bodyPr wrap="square" rtlCol="0">
              <a:spAutoFit/>
            </a:bodyPr>
            <a:p>
              <a:pPr algn="l">
                <a:lnSpc>
                  <a:spcPct val="120000"/>
                </a:lnSpc>
              </a:pPr>
              <a:r>
                <a:rPr lang="en-US" altLang="zh-CN" sz="1400">
                  <a:solidFill>
                    <a:srgbClr val="192537"/>
                  </a:solidFill>
                  <a:latin typeface="微软雅黑" panose="020B0503020204020204" charset="-122"/>
                  <a:ea typeface="微软雅黑" panose="020B0503020204020204" charset="-122"/>
                </a:rPr>
                <a:t> </a:t>
              </a:r>
              <a:r>
                <a:rPr lang="en-US" altLang="zh-CN" sz="1400">
                  <a:solidFill>
                    <a:srgbClr val="D8AF6E"/>
                  </a:solidFill>
                  <a:latin typeface="微软雅黑" panose="020B0503020204020204" charset="-122"/>
                  <a:ea typeface="微软雅黑" panose="020B0503020204020204" charset="-122"/>
                </a:rPr>
                <a:t>      </a:t>
              </a:r>
              <a:r>
                <a:rPr lang="zh-CN" altLang="en-US" sz="1400">
                  <a:solidFill>
                    <a:srgbClr val="192537"/>
                  </a:solidFill>
                  <a:latin typeface="微软雅黑" panose="020B0503020204020204" charset="-122"/>
                  <a:ea typeface="微软雅黑" panose="020B0503020204020204" charset="-122"/>
                </a:rPr>
                <a:t>随着数字技术的不断发展，</a:t>
              </a:r>
              <a:r>
                <a:rPr lang="zh-CN" altLang="en-US" sz="1400" b="1">
                  <a:solidFill>
                    <a:srgbClr val="192537"/>
                  </a:solidFill>
                  <a:latin typeface="微软雅黑" panose="020B0503020204020204" charset="-122"/>
                  <a:ea typeface="微软雅黑" panose="020B0503020204020204" charset="-122"/>
                </a:rPr>
                <a:t>文化创意产业也在逐渐迈向数字化转型</a:t>
              </a:r>
              <a:r>
                <a:rPr lang="zh-CN" altLang="en-US" sz="1400">
                  <a:solidFill>
                    <a:srgbClr val="192537"/>
                  </a:solidFill>
                  <a:latin typeface="微软雅黑" panose="020B0503020204020204" charset="-122"/>
                  <a:ea typeface="微软雅黑" panose="020B0503020204020204" charset="-122"/>
                </a:rPr>
                <a:t>。数字化转型是指将传统的文化产业通过数字技术的应用进行升级和改造，以适应新时代的市场需求。数字化转型对文化创意产业的意义在于，它提供了</a:t>
              </a:r>
              <a:r>
                <a:rPr lang="zh-CN" altLang="en-US" sz="1400" b="1">
                  <a:solidFill>
                    <a:srgbClr val="192537"/>
                  </a:solidFill>
                  <a:latin typeface="微软雅黑" panose="020B0503020204020204" charset="-122"/>
                  <a:ea typeface="微软雅黑" panose="020B0503020204020204" charset="-122"/>
                </a:rPr>
                <a:t>更强大的生产和消费能力</a:t>
              </a:r>
              <a:r>
                <a:rPr lang="zh-CN" altLang="en-US" sz="1400">
                  <a:solidFill>
                    <a:srgbClr val="192537"/>
                  </a:solidFill>
                  <a:latin typeface="微软雅黑" panose="020B0503020204020204" charset="-122"/>
                  <a:ea typeface="微软雅黑" panose="020B0503020204020204" charset="-122"/>
                </a:rPr>
                <a:t>，改善了传统文化产业的缺陷，促进了经济社会的升级和发展。在数字化转型的背景下，文化创意产业的意义也得到了重塑。数字化转型激发了文化产业的</a:t>
              </a:r>
              <a:r>
                <a:rPr lang="zh-CN" altLang="en-US" sz="1400" b="1">
                  <a:solidFill>
                    <a:srgbClr val="192537"/>
                  </a:solidFill>
                  <a:latin typeface="微软雅黑" panose="020B0503020204020204" charset="-122"/>
                  <a:ea typeface="微软雅黑" panose="020B0503020204020204" charset="-122"/>
                </a:rPr>
                <a:t>创新能力</a:t>
              </a:r>
              <a:r>
                <a:rPr lang="zh-CN" altLang="en-US" sz="1400">
                  <a:solidFill>
                    <a:srgbClr val="192537"/>
                  </a:solidFill>
                  <a:latin typeface="微软雅黑" panose="020B0503020204020204" charset="-122"/>
                  <a:ea typeface="微软雅黑" panose="020B0503020204020204" charset="-122"/>
                </a:rPr>
                <a:t>。数字技术的应用让创意产业更能够自由地去开发和</a:t>
              </a:r>
              <a:r>
                <a:rPr lang="zh-CN" altLang="en-US" sz="1400" b="1">
                  <a:solidFill>
                    <a:srgbClr val="192537"/>
                  </a:solidFill>
                  <a:latin typeface="微软雅黑" panose="020B0503020204020204" charset="-122"/>
                  <a:ea typeface="微软雅黑" panose="020B0503020204020204" charset="-122"/>
                </a:rPr>
                <a:t>发掘灵感、创意</a:t>
              </a:r>
              <a:r>
                <a:rPr lang="zh-CN" altLang="en-US" sz="1400">
                  <a:solidFill>
                    <a:srgbClr val="192537"/>
                  </a:solidFill>
                  <a:latin typeface="微软雅黑" panose="020B0503020204020204" charset="-122"/>
                  <a:ea typeface="微软雅黑" panose="020B0503020204020204" charset="-122"/>
                </a:rPr>
                <a:t>、</a:t>
              </a:r>
              <a:r>
                <a:rPr lang="zh-CN" altLang="en-US" sz="1400" b="1">
                  <a:solidFill>
                    <a:srgbClr val="192537"/>
                  </a:solidFill>
                  <a:latin typeface="微软雅黑" panose="020B0503020204020204" charset="-122"/>
                  <a:ea typeface="微软雅黑" panose="020B0503020204020204" charset="-122"/>
                </a:rPr>
                <a:t>故事和新鲜好玩</a:t>
              </a:r>
              <a:r>
                <a:rPr lang="zh-CN" altLang="en-US" sz="1400">
                  <a:solidFill>
                    <a:srgbClr val="192537"/>
                  </a:solidFill>
                  <a:latin typeface="微软雅黑" panose="020B0503020204020204" charset="-122"/>
                  <a:ea typeface="微软雅黑" panose="020B0503020204020204" charset="-122"/>
                </a:rPr>
                <a:t>的内容，从而不断地</a:t>
              </a:r>
              <a:r>
                <a:rPr lang="zh-CN" altLang="en-US" sz="1400" b="1">
                  <a:solidFill>
                    <a:srgbClr val="192537"/>
                  </a:solidFill>
                  <a:latin typeface="微软雅黑" panose="020B0503020204020204" charset="-122"/>
                  <a:ea typeface="微软雅黑" panose="020B0503020204020204" charset="-122"/>
                </a:rPr>
                <a:t>推陈出新</a:t>
              </a:r>
              <a:r>
                <a:rPr lang="zh-CN" altLang="en-US" sz="1400">
                  <a:solidFill>
                    <a:srgbClr val="192537"/>
                  </a:solidFill>
                  <a:latin typeface="微软雅黑" panose="020B0503020204020204" charset="-122"/>
                  <a:ea typeface="微软雅黑" panose="020B0503020204020204" charset="-122"/>
                </a:rPr>
                <a:t>，激发</a:t>
              </a:r>
              <a:r>
                <a:rPr lang="zh-CN" altLang="en-US" sz="1400" b="1">
                  <a:solidFill>
                    <a:srgbClr val="192537"/>
                  </a:solidFill>
                  <a:latin typeface="微软雅黑" panose="020B0503020204020204" charset="-122"/>
                  <a:ea typeface="微软雅黑" panose="020B0503020204020204" charset="-122"/>
                </a:rPr>
                <a:t>新生力量</a:t>
              </a:r>
              <a:r>
                <a:rPr lang="zh-CN" altLang="en-US" sz="1400">
                  <a:solidFill>
                    <a:srgbClr val="192537"/>
                  </a:solidFill>
                  <a:latin typeface="微软雅黑" panose="020B0503020204020204" charset="-122"/>
                  <a:ea typeface="微软雅黑" panose="020B0503020204020204" charset="-122"/>
                </a:rPr>
                <a:t>，让文化创意产业更具有生命力。</a:t>
              </a:r>
              <a:endParaRPr lang="zh-CN" altLang="en-US" sz="1400">
                <a:solidFill>
                  <a:srgbClr val="192537"/>
                </a:solidFill>
                <a:latin typeface="微软雅黑" panose="020B0503020204020204" charset="-122"/>
                <a:ea typeface="微软雅黑" panose="020B0503020204020204" charset="-122"/>
              </a:endParaRPr>
            </a:p>
          </p:txBody>
        </p:sp>
      </p:grpSp>
      <p:sp>
        <p:nvSpPr>
          <p:cNvPr id="11" name="任意多边形: 形状 258"/>
          <p:cNvSpPr/>
          <p:nvPr>
            <p:custDataLst>
              <p:tags r:id="rId20"/>
            </p:custDataLst>
          </p:nvPr>
        </p:nvSpPr>
        <p:spPr>
          <a:xfrm>
            <a:off x="1023620" y="1435100"/>
            <a:ext cx="3435985" cy="4791075"/>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blipFill rotWithShape="1">
            <a:blip r:embed="rId21"/>
            <a:stretch>
              <a:fillRect t="-6000" r="-1000" b="-18000"/>
            </a:stretch>
          </a:blipFill>
          <a:ln w="53975" cap="flat" cmpd="sng" algn="ctr">
            <a:solidFill>
              <a:srgbClr val="D7AF6E"/>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custDataLst>
              <p:tags r:id="rId1"/>
            </p:custDataLst>
          </p:nvPr>
        </p:nvPicPr>
        <p:blipFill>
          <a:blip r:embed="rId2"/>
          <a:stretch>
            <a:fillRect/>
          </a:stretch>
        </p:blipFill>
        <p:spPr>
          <a:xfrm>
            <a:off x="0" y="0"/>
            <a:ext cx="12192635" cy="6858000"/>
          </a:xfrm>
          <a:prstGeom prst="rect">
            <a:avLst/>
          </a:prstGeom>
        </p:spPr>
      </p:pic>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7" name="圆角矩形 21"/>
          <p:cNvSpPr/>
          <p:nvPr>
            <p:custDataLst>
              <p:tags r:id="rId3"/>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4"/>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5" name="任意多边形: 形状 15"/>
          <p:cNvSpPr/>
          <p:nvPr>
            <p:custDataLst>
              <p:tags r:id="rId5"/>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sp>
        <p:nvSpPr>
          <p:cNvPr id="24" name="矩形: 剪去对角 10"/>
          <p:cNvSpPr/>
          <p:nvPr>
            <p:custDataLst>
              <p:tags r:id="rId6"/>
            </p:custDataLst>
          </p:nvPr>
        </p:nvSpPr>
        <p:spPr>
          <a:xfrm>
            <a:off x="541020" y="2002790"/>
            <a:ext cx="3718560" cy="650875"/>
          </a:xfrm>
          <a:prstGeom prst="snip2DiagRect">
            <a:avLst>
              <a:gd name="adj1" fmla="val 11218"/>
              <a:gd name="adj2" fmla="val 0"/>
            </a:avLst>
          </a:prstGeom>
          <a:gradFill flip="none" rotWithShape="1">
            <a:gsLst>
              <a:gs pos="0">
                <a:schemeClr val="bg1">
                  <a:alpha val="0"/>
                </a:schemeClr>
              </a:gs>
              <a:gs pos="50000">
                <a:srgbClr val="FDE497"/>
              </a:gs>
              <a:gs pos="100000">
                <a:srgbClr val="D8B06F"/>
              </a:gs>
            </a:gsLst>
            <a:lin ang="0" scaled="1"/>
            <a:tileRect/>
          </a:gradFill>
          <a:ln w="50800">
            <a:gradFill flip="none" rotWithShape="1">
              <a:gsLst>
                <a:gs pos="0">
                  <a:srgbClr val="95DCE2">
                    <a:alpha val="0"/>
                  </a:srgbClr>
                </a:gs>
                <a:gs pos="100000">
                  <a:schemeClr val="tx1">
                    <a:lumMod val="40000"/>
                    <a:lumOff val="60000"/>
                  </a:schemeClr>
                </a:gs>
              </a:gsLst>
              <a:lin ang="0" scaled="1"/>
              <a:tileRect/>
            </a:gradFill>
          </a:ln>
          <a:effectLst/>
        </p:spPr>
        <p:txBody>
          <a:bodyPr rtlCol="0" anchor="ctr"/>
          <a:p>
            <a:pPr algn="ctr"/>
            <a:endParaRPr lang="zh-CN" altLang="en-US" kern="0" dirty="0">
              <a:solidFill>
                <a:prstClr val="black"/>
              </a:solidFill>
              <a:latin typeface="阿里巴巴普惠体 R" panose="00020600040101010101" charset="-122"/>
              <a:ea typeface="阿里巴巴普惠体 R" panose="00020600040101010101" charset="-122"/>
            </a:endParaRPr>
          </a:p>
        </p:txBody>
      </p:sp>
      <p:grpSp>
        <p:nvGrpSpPr>
          <p:cNvPr id="25" name="组合 24"/>
          <p:cNvGrpSpPr/>
          <p:nvPr/>
        </p:nvGrpSpPr>
        <p:grpSpPr>
          <a:xfrm rot="0">
            <a:off x="651510" y="2541905"/>
            <a:ext cx="786130" cy="76200"/>
            <a:chOff x="6449441" y="3851910"/>
            <a:chExt cx="908162" cy="61520"/>
          </a:xfrm>
          <a:gradFill flip="none" rotWithShape="1">
            <a:gsLst>
              <a:gs pos="48687">
                <a:srgbClr val="7AD9FB"/>
              </a:gs>
              <a:gs pos="3000">
                <a:srgbClr val="2C84BC"/>
              </a:gs>
              <a:gs pos="100000">
                <a:srgbClr val="FCFEFF"/>
              </a:gs>
            </a:gsLst>
            <a:lin ang="0" scaled="1"/>
          </a:gradFill>
        </p:grpSpPr>
        <p:sp>
          <p:nvSpPr>
            <p:cNvPr id="28" name="平行四边形 27"/>
            <p:cNvSpPr/>
            <p:nvPr>
              <p:custDataLst>
                <p:tags r:id="rId7"/>
              </p:custDataLst>
            </p:nvPr>
          </p:nvSpPr>
          <p:spPr>
            <a:xfrm>
              <a:off x="6449441" y="3851910"/>
              <a:ext cx="64163" cy="61520"/>
            </a:xfrm>
            <a:prstGeom prst="parallelogram">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黑简体" panose="02000000000000000000" charset="-122"/>
                <a:ea typeface="方正兰亭黑简体" panose="02000000000000000000" charset="-122"/>
                <a:cs typeface="+mn-cs"/>
              </a:endParaRPr>
            </a:p>
          </p:txBody>
        </p:sp>
        <p:sp>
          <p:nvSpPr>
            <p:cNvPr id="29" name="平行四边形 28"/>
            <p:cNvSpPr/>
            <p:nvPr>
              <p:custDataLst>
                <p:tags r:id="rId8"/>
              </p:custDataLst>
            </p:nvPr>
          </p:nvSpPr>
          <p:spPr>
            <a:xfrm>
              <a:off x="65338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35" name="平行四边形 34"/>
            <p:cNvSpPr/>
            <p:nvPr>
              <p:custDataLst>
                <p:tags r:id="rId9"/>
              </p:custDataLst>
            </p:nvPr>
          </p:nvSpPr>
          <p:spPr>
            <a:xfrm>
              <a:off x="66182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39" name="平行四边形 38"/>
            <p:cNvSpPr/>
            <p:nvPr>
              <p:custDataLst>
                <p:tags r:id="rId10"/>
              </p:custDataLst>
            </p:nvPr>
          </p:nvSpPr>
          <p:spPr>
            <a:xfrm>
              <a:off x="67026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0" name="平行四边形 39"/>
            <p:cNvSpPr/>
            <p:nvPr>
              <p:custDataLst>
                <p:tags r:id="rId11"/>
              </p:custDataLst>
            </p:nvPr>
          </p:nvSpPr>
          <p:spPr>
            <a:xfrm>
              <a:off x="67870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1" name="平行四边形 40"/>
            <p:cNvSpPr/>
            <p:nvPr>
              <p:custDataLst>
                <p:tags r:id="rId12"/>
              </p:custDataLst>
            </p:nvPr>
          </p:nvSpPr>
          <p:spPr>
            <a:xfrm>
              <a:off x="68714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2" name="平行四边形 41"/>
            <p:cNvSpPr/>
            <p:nvPr>
              <p:custDataLst>
                <p:tags r:id="rId13"/>
              </p:custDataLst>
            </p:nvPr>
          </p:nvSpPr>
          <p:spPr>
            <a:xfrm>
              <a:off x="69558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3" name="平行四边形 42"/>
            <p:cNvSpPr/>
            <p:nvPr>
              <p:custDataLst>
                <p:tags r:id="rId14"/>
              </p:custDataLst>
            </p:nvPr>
          </p:nvSpPr>
          <p:spPr>
            <a:xfrm>
              <a:off x="70402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4" name="平行四边形 43"/>
            <p:cNvSpPr/>
            <p:nvPr>
              <p:custDataLst>
                <p:tags r:id="rId15"/>
              </p:custDataLst>
            </p:nvPr>
          </p:nvSpPr>
          <p:spPr>
            <a:xfrm>
              <a:off x="71246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5" name="平行四边形 44"/>
            <p:cNvSpPr/>
            <p:nvPr>
              <p:custDataLst>
                <p:tags r:id="rId16"/>
              </p:custDataLst>
            </p:nvPr>
          </p:nvSpPr>
          <p:spPr>
            <a:xfrm>
              <a:off x="72090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6" name="平行四边形 45"/>
            <p:cNvSpPr/>
            <p:nvPr>
              <p:custDataLst>
                <p:tags r:id="rId17"/>
              </p:custDataLst>
            </p:nvPr>
          </p:nvSpPr>
          <p:spPr>
            <a:xfrm>
              <a:off x="7293440" y="3851910"/>
              <a:ext cx="64163" cy="61520"/>
            </a:xfrm>
            <a:prstGeom prst="parallelogram">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黑简体" panose="02000000000000000000" charset="-122"/>
                <a:ea typeface="方正兰亭黑简体" panose="02000000000000000000" charset="-122"/>
                <a:cs typeface="+mn-cs"/>
              </a:endParaRPr>
            </a:p>
          </p:txBody>
        </p:sp>
      </p:grpSp>
      <p:grpSp>
        <p:nvGrpSpPr>
          <p:cNvPr id="47" name="组合 46"/>
          <p:cNvGrpSpPr/>
          <p:nvPr/>
        </p:nvGrpSpPr>
        <p:grpSpPr>
          <a:xfrm rot="0">
            <a:off x="3275330" y="2730500"/>
            <a:ext cx="1046480" cy="76200"/>
            <a:chOff x="9443085" y="3913430"/>
            <a:chExt cx="1208377" cy="148030"/>
          </a:xfrm>
        </p:grpSpPr>
        <p:cxnSp>
          <p:nvCxnSpPr>
            <p:cNvPr id="48" name="直接连接符 47"/>
            <p:cNvCxnSpPr/>
            <p:nvPr>
              <p:custDataLst>
                <p:tags r:id="rId18"/>
              </p:custDataLst>
            </p:nvPr>
          </p:nvCxnSpPr>
          <p:spPr>
            <a:xfrm>
              <a:off x="9443085" y="4061460"/>
              <a:ext cx="1130272" cy="0"/>
            </a:xfrm>
            <a:prstGeom prst="line">
              <a:avLst/>
            </a:prstGeom>
            <a:gradFill flip="none" rotWithShape="1">
              <a:gsLst>
                <a:gs pos="43000">
                  <a:srgbClr val="65B4D5">
                    <a:alpha val="16000"/>
                  </a:srgbClr>
                </a:gs>
                <a:gs pos="0">
                  <a:srgbClr val="65B4D5">
                    <a:alpha val="30000"/>
                  </a:srgbClr>
                </a:gs>
                <a:gs pos="100000">
                  <a:srgbClr val="65B4D5">
                    <a:alpha val="0"/>
                  </a:srgbClr>
                </a:gs>
              </a:gsLst>
              <a:path path="circle">
                <a:fillToRect l="100000" t="100000"/>
              </a:path>
              <a:tileRect r="-100000" b="-100000"/>
            </a:gradFill>
            <a:ln w="25400" cap="rnd">
              <a:solidFill>
                <a:srgbClr val="2EA6AE">
                  <a:alpha val="50000"/>
                </a:srgbClr>
              </a:solidFill>
              <a:round/>
            </a:ln>
            <a:effectLst>
              <a:outerShdw blurRad="177800" algn="ctr" rotWithShape="0">
                <a:srgbClr val="65B4D5">
                  <a:alpha val="89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直接连接符 48"/>
            <p:cNvCxnSpPr/>
            <p:nvPr>
              <p:custDataLst>
                <p:tags r:id="rId19"/>
              </p:custDataLst>
            </p:nvPr>
          </p:nvCxnSpPr>
          <p:spPr>
            <a:xfrm flipV="1">
              <a:off x="10573357" y="3913430"/>
              <a:ext cx="78105" cy="147395"/>
            </a:xfrm>
            <a:prstGeom prst="line">
              <a:avLst/>
            </a:prstGeom>
            <a:gradFill flip="none" rotWithShape="1">
              <a:gsLst>
                <a:gs pos="43000">
                  <a:srgbClr val="65B4D5">
                    <a:alpha val="16000"/>
                  </a:srgbClr>
                </a:gs>
                <a:gs pos="0">
                  <a:srgbClr val="65B4D5">
                    <a:alpha val="30000"/>
                  </a:srgbClr>
                </a:gs>
                <a:gs pos="100000">
                  <a:srgbClr val="65B4D5">
                    <a:alpha val="0"/>
                  </a:srgbClr>
                </a:gs>
              </a:gsLst>
              <a:path path="circle">
                <a:fillToRect l="100000" t="100000"/>
              </a:path>
              <a:tileRect r="-100000" b="-100000"/>
            </a:gradFill>
            <a:ln w="25400" cap="rnd">
              <a:solidFill>
                <a:srgbClr val="2EA6AE">
                  <a:alpha val="50000"/>
                </a:srgbClr>
              </a:solidFill>
              <a:round/>
            </a:ln>
            <a:effectLst>
              <a:outerShdw blurRad="177800" algn="ctr" rotWithShape="0">
                <a:srgbClr val="65B4D5">
                  <a:alpha val="89000"/>
                </a:srgb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50" name="矩形 49"/>
          <p:cNvSpPr/>
          <p:nvPr>
            <p:custDataLst>
              <p:tags r:id="rId20"/>
            </p:custDataLst>
          </p:nvPr>
        </p:nvSpPr>
        <p:spPr>
          <a:xfrm>
            <a:off x="1519105" y="2960480"/>
            <a:ext cx="1402080" cy="337185"/>
          </a:xfrm>
          <a:prstGeom prst="rect">
            <a:avLst/>
          </a:prstGeom>
          <a:solidFill>
            <a:srgbClr val="FDE497"/>
          </a:solidFill>
          <a:ln w="34925">
            <a:solidFill>
              <a:srgbClr val="D9B16F"/>
            </a:solidFill>
          </a:ln>
        </p:spPr>
        <p:txBody>
          <a:bodyPr wrap="none" rtlCol="0" anchor="ctr">
            <a:spAutoFit/>
          </a:bodyPr>
          <a:p>
            <a:pPr defTabSz="685800"/>
            <a:r>
              <a:rPr lang="zh-CN" altLang="en-US" sz="1600" b="1" dirty="0">
                <a:solidFill>
                  <a:srgbClr val="192537"/>
                </a:solidFill>
                <a:latin typeface="微软雅黑" panose="020B0503020204020204" charset="-122"/>
                <a:ea typeface="微软雅黑" panose="020B0503020204020204" charset="-122"/>
              </a:rPr>
              <a:t>形象平面单薄</a:t>
            </a:r>
            <a:endParaRPr lang="zh-CN" altLang="en-US" sz="1600" b="1" dirty="0">
              <a:solidFill>
                <a:srgbClr val="192537"/>
              </a:solidFill>
              <a:latin typeface="微软雅黑" panose="020B0503020204020204" charset="-122"/>
              <a:ea typeface="微软雅黑" panose="020B0503020204020204" charset="-122"/>
            </a:endParaRPr>
          </a:p>
        </p:txBody>
      </p:sp>
      <p:sp>
        <p:nvSpPr>
          <p:cNvPr id="51" name="文本框 50"/>
          <p:cNvSpPr txBox="1"/>
          <p:nvPr>
            <p:custDataLst>
              <p:tags r:id="rId21"/>
            </p:custDataLst>
          </p:nvPr>
        </p:nvSpPr>
        <p:spPr>
          <a:xfrm>
            <a:off x="541020" y="2063962"/>
            <a:ext cx="3694853" cy="478155"/>
          </a:xfrm>
          <a:prstGeom prst="rect">
            <a:avLst/>
          </a:prstGeom>
          <a:noFill/>
        </p:spPr>
        <p:txBody>
          <a:bodyPr wrap="square" rtlCol="0">
            <a:spAutoFit/>
          </a:bodyPr>
          <a:p>
            <a:pPr algn="ctr" defTabSz="685800"/>
            <a:r>
              <a:rPr lang="zh-CN" altLang="en-US" sz="2520" b="1" dirty="0">
                <a:solidFill>
                  <a:srgbClr val="192537"/>
                </a:solidFill>
                <a:effectLst>
                  <a:outerShdw blurRad="165100" dist="88900" dir="2700000" algn="tl">
                    <a:srgbClr val="000000">
                      <a:alpha val="14000"/>
                    </a:srgbClr>
                  </a:outerShdw>
                </a:effectLst>
                <a:latin typeface="微软雅黑" panose="020B0503020204020204" charset="-122"/>
                <a:ea typeface="微软雅黑" panose="020B0503020204020204" charset="-122"/>
              </a:rPr>
              <a:t>传统文创行业痛点</a:t>
            </a:r>
            <a:endParaRPr lang="zh-CN" altLang="en-US" sz="2520" b="1" dirty="0">
              <a:solidFill>
                <a:srgbClr val="192537"/>
              </a:solidFill>
              <a:effectLst>
                <a:outerShdw blurRad="165100" dist="88900" dir="2700000" algn="tl">
                  <a:srgbClr val="000000">
                    <a:alpha val="14000"/>
                  </a:srgbClr>
                </a:outerShdw>
              </a:effectLst>
              <a:latin typeface="微软雅黑" panose="020B0503020204020204" charset="-122"/>
              <a:ea typeface="微软雅黑" panose="020B0503020204020204" charset="-122"/>
            </a:endParaRPr>
          </a:p>
        </p:txBody>
      </p:sp>
      <p:sp>
        <p:nvSpPr>
          <p:cNvPr id="52" name="矩形 51"/>
          <p:cNvSpPr/>
          <p:nvPr>
            <p:custDataLst>
              <p:tags r:id="rId22"/>
            </p:custDataLst>
          </p:nvPr>
        </p:nvSpPr>
        <p:spPr>
          <a:xfrm>
            <a:off x="765387" y="3280410"/>
            <a:ext cx="3836247" cy="829945"/>
          </a:xfrm>
          <a:prstGeom prst="rect">
            <a:avLst/>
          </a:prstGeom>
        </p:spPr>
        <p:txBody>
          <a:bodyPr wrap="square">
            <a:spAutoFit/>
          </a:bodyPr>
          <a:p>
            <a:pPr algn="just" defTabSz="685800">
              <a:lnSpc>
                <a:spcPct val="150000"/>
              </a:lnSpc>
            </a:pPr>
            <a:r>
              <a:rPr lang="zh-CN" altLang="en-US" sz="1600" dirty="0">
                <a:solidFill>
                  <a:srgbClr val="FDE497"/>
                </a:solidFill>
                <a:latin typeface="微软雅黑" panose="020B0503020204020204" charset="-122"/>
                <a:ea typeface="微软雅黑" panose="020B0503020204020204" charset="-122"/>
              </a:rPr>
              <a:t>传统静态平面的形象，无法塑造个性和表达情感，略显单薄，不够立体鲜活。</a:t>
            </a:r>
            <a:endParaRPr lang="zh-CN" altLang="en-US" sz="1600" dirty="0">
              <a:solidFill>
                <a:srgbClr val="FDE497"/>
              </a:solidFill>
              <a:latin typeface="微软雅黑" panose="020B0503020204020204" charset="-122"/>
              <a:ea typeface="微软雅黑" panose="020B0503020204020204" charset="-122"/>
            </a:endParaRPr>
          </a:p>
        </p:txBody>
      </p:sp>
      <p:sp>
        <p:nvSpPr>
          <p:cNvPr id="54" name="矩形: 剪去对角 10"/>
          <p:cNvSpPr/>
          <p:nvPr>
            <p:custDataLst>
              <p:tags r:id="rId23"/>
            </p:custDataLst>
          </p:nvPr>
        </p:nvSpPr>
        <p:spPr>
          <a:xfrm>
            <a:off x="7661275" y="2011680"/>
            <a:ext cx="3718560" cy="650875"/>
          </a:xfrm>
          <a:prstGeom prst="snip2DiagRect">
            <a:avLst>
              <a:gd name="adj1" fmla="val 11218"/>
              <a:gd name="adj2" fmla="val 0"/>
            </a:avLst>
          </a:prstGeom>
          <a:gradFill flip="none" rotWithShape="1">
            <a:gsLst>
              <a:gs pos="0">
                <a:schemeClr val="bg1">
                  <a:alpha val="0"/>
                </a:schemeClr>
              </a:gs>
              <a:gs pos="50000">
                <a:srgbClr val="FCE296"/>
              </a:gs>
              <a:gs pos="100000">
                <a:srgbClr val="D8B06F"/>
              </a:gs>
            </a:gsLst>
            <a:lin ang="0" scaled="1"/>
            <a:tileRect/>
          </a:gradFill>
          <a:ln w="50800">
            <a:gradFill flip="none" rotWithShape="1">
              <a:gsLst>
                <a:gs pos="0">
                  <a:srgbClr val="95DCE2">
                    <a:alpha val="0"/>
                  </a:srgbClr>
                </a:gs>
                <a:gs pos="100000">
                  <a:schemeClr val="tx1">
                    <a:lumMod val="40000"/>
                    <a:lumOff val="60000"/>
                  </a:schemeClr>
                </a:gs>
              </a:gsLst>
              <a:lin ang="0" scaled="1"/>
              <a:tileRect/>
            </a:gradFill>
          </a:ln>
          <a:effectLst/>
        </p:spPr>
        <p:txBody>
          <a:bodyPr rtlCol="0" anchor="ctr"/>
          <a:p>
            <a:pPr algn="ctr"/>
            <a:endParaRPr lang="zh-CN" altLang="en-US" kern="0" dirty="0">
              <a:solidFill>
                <a:prstClr val="black"/>
              </a:solidFill>
              <a:latin typeface="阿里巴巴普惠体 R" panose="00020600040101010101" charset="-122"/>
              <a:ea typeface="阿里巴巴普惠体 R" panose="00020600040101010101" charset="-122"/>
            </a:endParaRPr>
          </a:p>
        </p:txBody>
      </p:sp>
      <p:grpSp>
        <p:nvGrpSpPr>
          <p:cNvPr id="56" name="组合 55"/>
          <p:cNvGrpSpPr/>
          <p:nvPr/>
        </p:nvGrpSpPr>
        <p:grpSpPr>
          <a:xfrm rot="0">
            <a:off x="7771765" y="2550795"/>
            <a:ext cx="786130" cy="76200"/>
            <a:chOff x="6449441" y="3851910"/>
            <a:chExt cx="908162" cy="61520"/>
          </a:xfrm>
          <a:gradFill flip="none" rotWithShape="1">
            <a:gsLst>
              <a:gs pos="48687">
                <a:srgbClr val="7AD9FB"/>
              </a:gs>
              <a:gs pos="3000">
                <a:srgbClr val="2C84BC"/>
              </a:gs>
              <a:gs pos="100000">
                <a:srgbClr val="FCFEFF"/>
              </a:gs>
            </a:gsLst>
            <a:lin ang="0" scaled="1"/>
          </a:gradFill>
        </p:grpSpPr>
        <p:sp>
          <p:nvSpPr>
            <p:cNvPr id="59" name="平行四边形 58"/>
            <p:cNvSpPr/>
            <p:nvPr>
              <p:custDataLst>
                <p:tags r:id="rId24"/>
              </p:custDataLst>
            </p:nvPr>
          </p:nvSpPr>
          <p:spPr>
            <a:xfrm>
              <a:off x="6449441" y="3851910"/>
              <a:ext cx="64163" cy="61520"/>
            </a:xfrm>
            <a:prstGeom prst="parallelogram">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黑简体" panose="02000000000000000000" charset="-122"/>
                <a:ea typeface="方正兰亭黑简体" panose="02000000000000000000" charset="-122"/>
                <a:cs typeface="+mn-cs"/>
              </a:endParaRPr>
            </a:p>
          </p:txBody>
        </p:sp>
        <p:sp>
          <p:nvSpPr>
            <p:cNvPr id="60" name="平行四边形 59"/>
            <p:cNvSpPr/>
            <p:nvPr>
              <p:custDataLst>
                <p:tags r:id="rId25"/>
              </p:custDataLst>
            </p:nvPr>
          </p:nvSpPr>
          <p:spPr>
            <a:xfrm>
              <a:off x="65338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1" name="平行四边形 60"/>
            <p:cNvSpPr/>
            <p:nvPr>
              <p:custDataLst>
                <p:tags r:id="rId26"/>
              </p:custDataLst>
            </p:nvPr>
          </p:nvSpPr>
          <p:spPr>
            <a:xfrm>
              <a:off x="66182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2" name="平行四边形 61"/>
            <p:cNvSpPr/>
            <p:nvPr>
              <p:custDataLst>
                <p:tags r:id="rId27"/>
              </p:custDataLst>
            </p:nvPr>
          </p:nvSpPr>
          <p:spPr>
            <a:xfrm>
              <a:off x="67026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3" name="平行四边形 62"/>
            <p:cNvSpPr/>
            <p:nvPr>
              <p:custDataLst>
                <p:tags r:id="rId28"/>
              </p:custDataLst>
            </p:nvPr>
          </p:nvSpPr>
          <p:spPr>
            <a:xfrm>
              <a:off x="67870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4" name="平行四边形 63"/>
            <p:cNvSpPr/>
            <p:nvPr>
              <p:custDataLst>
                <p:tags r:id="rId29"/>
              </p:custDataLst>
            </p:nvPr>
          </p:nvSpPr>
          <p:spPr>
            <a:xfrm>
              <a:off x="68714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5" name="平行四边形 64"/>
            <p:cNvSpPr/>
            <p:nvPr>
              <p:custDataLst>
                <p:tags r:id="rId30"/>
              </p:custDataLst>
            </p:nvPr>
          </p:nvSpPr>
          <p:spPr>
            <a:xfrm>
              <a:off x="69558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6" name="平行四边形 65"/>
            <p:cNvSpPr/>
            <p:nvPr>
              <p:custDataLst>
                <p:tags r:id="rId31"/>
              </p:custDataLst>
            </p:nvPr>
          </p:nvSpPr>
          <p:spPr>
            <a:xfrm>
              <a:off x="70402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7" name="平行四边形 66"/>
            <p:cNvSpPr/>
            <p:nvPr>
              <p:custDataLst>
                <p:tags r:id="rId32"/>
              </p:custDataLst>
            </p:nvPr>
          </p:nvSpPr>
          <p:spPr>
            <a:xfrm>
              <a:off x="71246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8" name="平行四边形 67"/>
            <p:cNvSpPr/>
            <p:nvPr>
              <p:custDataLst>
                <p:tags r:id="rId33"/>
              </p:custDataLst>
            </p:nvPr>
          </p:nvSpPr>
          <p:spPr>
            <a:xfrm>
              <a:off x="72090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9" name="平行四边形 68"/>
            <p:cNvSpPr/>
            <p:nvPr>
              <p:custDataLst>
                <p:tags r:id="rId34"/>
              </p:custDataLst>
            </p:nvPr>
          </p:nvSpPr>
          <p:spPr>
            <a:xfrm>
              <a:off x="7293440" y="3851910"/>
              <a:ext cx="64163" cy="61520"/>
            </a:xfrm>
            <a:prstGeom prst="parallelogram">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黑简体" panose="02000000000000000000" charset="-122"/>
                <a:ea typeface="方正兰亭黑简体" panose="02000000000000000000" charset="-122"/>
                <a:cs typeface="+mn-cs"/>
              </a:endParaRPr>
            </a:p>
          </p:txBody>
        </p:sp>
      </p:grpSp>
      <p:grpSp>
        <p:nvGrpSpPr>
          <p:cNvPr id="70" name="组合 69"/>
          <p:cNvGrpSpPr/>
          <p:nvPr/>
        </p:nvGrpSpPr>
        <p:grpSpPr>
          <a:xfrm rot="0">
            <a:off x="10395585" y="2739390"/>
            <a:ext cx="1046480" cy="76200"/>
            <a:chOff x="9443085" y="3913430"/>
            <a:chExt cx="1208377" cy="148030"/>
          </a:xfrm>
        </p:grpSpPr>
        <p:cxnSp>
          <p:nvCxnSpPr>
            <p:cNvPr id="71" name="直接连接符 70"/>
            <p:cNvCxnSpPr/>
            <p:nvPr>
              <p:custDataLst>
                <p:tags r:id="rId35"/>
              </p:custDataLst>
            </p:nvPr>
          </p:nvCxnSpPr>
          <p:spPr>
            <a:xfrm>
              <a:off x="9443085" y="4061460"/>
              <a:ext cx="1130272" cy="0"/>
            </a:xfrm>
            <a:prstGeom prst="line">
              <a:avLst/>
            </a:prstGeom>
            <a:gradFill flip="none" rotWithShape="1">
              <a:gsLst>
                <a:gs pos="43000">
                  <a:srgbClr val="65B4D5">
                    <a:alpha val="16000"/>
                  </a:srgbClr>
                </a:gs>
                <a:gs pos="0">
                  <a:srgbClr val="65B4D5">
                    <a:alpha val="30000"/>
                  </a:srgbClr>
                </a:gs>
                <a:gs pos="100000">
                  <a:srgbClr val="65B4D5">
                    <a:alpha val="0"/>
                  </a:srgbClr>
                </a:gs>
              </a:gsLst>
              <a:path path="circle">
                <a:fillToRect l="100000" t="100000"/>
              </a:path>
              <a:tileRect r="-100000" b="-100000"/>
            </a:gradFill>
            <a:ln w="25400" cap="rnd">
              <a:solidFill>
                <a:srgbClr val="2EA6AE">
                  <a:alpha val="50000"/>
                </a:srgbClr>
              </a:solidFill>
              <a:round/>
            </a:ln>
            <a:effectLst>
              <a:outerShdw blurRad="177800" algn="ctr" rotWithShape="0">
                <a:srgbClr val="65B4D5">
                  <a:alpha val="89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72" name="直接连接符 71"/>
            <p:cNvCxnSpPr/>
            <p:nvPr>
              <p:custDataLst>
                <p:tags r:id="rId36"/>
              </p:custDataLst>
            </p:nvPr>
          </p:nvCxnSpPr>
          <p:spPr>
            <a:xfrm flipV="1">
              <a:off x="10573357" y="3913430"/>
              <a:ext cx="78105" cy="147395"/>
            </a:xfrm>
            <a:prstGeom prst="line">
              <a:avLst/>
            </a:prstGeom>
            <a:gradFill flip="none" rotWithShape="1">
              <a:gsLst>
                <a:gs pos="43000">
                  <a:srgbClr val="65B4D5">
                    <a:alpha val="16000"/>
                  </a:srgbClr>
                </a:gs>
                <a:gs pos="0">
                  <a:srgbClr val="65B4D5">
                    <a:alpha val="30000"/>
                  </a:srgbClr>
                </a:gs>
                <a:gs pos="100000">
                  <a:srgbClr val="65B4D5">
                    <a:alpha val="0"/>
                  </a:srgbClr>
                </a:gs>
              </a:gsLst>
              <a:path path="circle">
                <a:fillToRect l="100000" t="100000"/>
              </a:path>
              <a:tileRect r="-100000" b="-100000"/>
            </a:gradFill>
            <a:ln w="25400" cap="rnd">
              <a:solidFill>
                <a:srgbClr val="2EA6AE">
                  <a:alpha val="50000"/>
                </a:srgbClr>
              </a:solidFill>
              <a:round/>
            </a:ln>
            <a:effectLst>
              <a:outerShdw blurRad="177800" algn="ctr" rotWithShape="0">
                <a:srgbClr val="65B4D5">
                  <a:alpha val="89000"/>
                </a:srgbClr>
              </a:outerShdw>
            </a:effectLst>
          </p:spPr>
          <p:style>
            <a:lnRef idx="2">
              <a:schemeClr val="accent1">
                <a:shade val="50000"/>
              </a:schemeClr>
            </a:lnRef>
            <a:fillRef idx="1">
              <a:schemeClr val="accent1"/>
            </a:fillRef>
            <a:effectRef idx="0">
              <a:schemeClr val="accent1"/>
            </a:effectRef>
            <a:fontRef idx="minor">
              <a:schemeClr val="lt1"/>
            </a:fontRef>
          </p:style>
        </p:cxnSp>
      </p:grpSp>
      <p:cxnSp>
        <p:nvCxnSpPr>
          <p:cNvPr id="73" name="直接连接符 72"/>
          <p:cNvCxnSpPr/>
          <p:nvPr>
            <p:custDataLst>
              <p:tags r:id="rId37"/>
            </p:custDataLst>
          </p:nvPr>
        </p:nvCxnSpPr>
        <p:spPr>
          <a:xfrm>
            <a:off x="4383449" y="2686430"/>
            <a:ext cx="826770" cy="1248410"/>
          </a:xfrm>
          <a:prstGeom prst="line">
            <a:avLst/>
          </a:prstGeom>
          <a:ln w="41275">
            <a:solidFill>
              <a:srgbClr val="FEE498"/>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custDataLst>
              <p:tags r:id="rId38"/>
            </p:custDataLst>
          </p:nvPr>
        </p:nvCxnSpPr>
        <p:spPr>
          <a:xfrm>
            <a:off x="4058479" y="2686430"/>
            <a:ext cx="324755" cy="0"/>
          </a:xfrm>
          <a:prstGeom prst="line">
            <a:avLst/>
          </a:prstGeom>
          <a:ln w="34925">
            <a:solidFill>
              <a:srgbClr val="FEE498"/>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custDataLst>
              <p:tags r:id="rId39"/>
            </p:custDataLst>
          </p:nvPr>
        </p:nvCxnSpPr>
        <p:spPr>
          <a:xfrm flipV="1">
            <a:off x="6973528" y="2686685"/>
            <a:ext cx="616585" cy="1171575"/>
          </a:xfrm>
          <a:prstGeom prst="line">
            <a:avLst/>
          </a:prstGeom>
          <a:ln w="31750">
            <a:solidFill>
              <a:srgbClr val="FEE498"/>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custDataLst>
              <p:tags r:id="rId40"/>
            </p:custDataLst>
          </p:nvPr>
        </p:nvCxnSpPr>
        <p:spPr>
          <a:xfrm>
            <a:off x="7589201" y="2686430"/>
            <a:ext cx="324755" cy="0"/>
          </a:xfrm>
          <a:prstGeom prst="line">
            <a:avLst/>
          </a:prstGeom>
          <a:ln w="31750">
            <a:solidFill>
              <a:srgbClr val="FEE498"/>
            </a:solidFill>
          </a:ln>
        </p:spPr>
        <p:style>
          <a:lnRef idx="1">
            <a:schemeClr val="accent1"/>
          </a:lnRef>
          <a:fillRef idx="0">
            <a:schemeClr val="accent1"/>
          </a:fillRef>
          <a:effectRef idx="0">
            <a:schemeClr val="accent1"/>
          </a:effectRef>
          <a:fontRef idx="minor">
            <a:schemeClr val="tx1"/>
          </a:fontRef>
        </p:style>
      </p:cxnSp>
      <p:sp>
        <p:nvSpPr>
          <p:cNvPr id="78" name="矩形 77"/>
          <p:cNvSpPr/>
          <p:nvPr>
            <p:custDataLst>
              <p:tags r:id="rId41"/>
            </p:custDataLst>
          </p:nvPr>
        </p:nvSpPr>
        <p:spPr>
          <a:xfrm>
            <a:off x="1519105" y="4332927"/>
            <a:ext cx="1402080" cy="337185"/>
          </a:xfrm>
          <a:prstGeom prst="rect">
            <a:avLst/>
          </a:prstGeom>
          <a:solidFill>
            <a:srgbClr val="FDE497"/>
          </a:solidFill>
          <a:ln w="34925">
            <a:solidFill>
              <a:srgbClr val="D7AF6E"/>
            </a:solidFill>
          </a:ln>
        </p:spPr>
        <p:txBody>
          <a:bodyPr wrap="none" rtlCol="0" anchor="ctr">
            <a:spAutoFit/>
          </a:bodyPr>
          <a:p>
            <a:pPr defTabSz="685800"/>
            <a:r>
              <a:rPr lang="zh-CN" altLang="en-US" sz="1600" b="1" dirty="0">
                <a:solidFill>
                  <a:srgbClr val="192537"/>
                </a:solidFill>
                <a:latin typeface="微软雅黑" panose="020B0503020204020204" charset="-122"/>
                <a:ea typeface="微软雅黑" panose="020B0503020204020204" charset="-122"/>
              </a:rPr>
              <a:t>应用场景局限</a:t>
            </a:r>
            <a:endParaRPr lang="zh-CN" altLang="en-US" sz="1600" b="1" dirty="0">
              <a:solidFill>
                <a:srgbClr val="192537"/>
              </a:solidFill>
              <a:latin typeface="微软雅黑" panose="020B0503020204020204" charset="-122"/>
              <a:ea typeface="微软雅黑" panose="020B0503020204020204" charset="-122"/>
            </a:endParaRPr>
          </a:p>
        </p:txBody>
      </p:sp>
      <p:sp>
        <p:nvSpPr>
          <p:cNvPr id="79" name="矩形 78"/>
          <p:cNvSpPr/>
          <p:nvPr>
            <p:custDataLst>
              <p:tags r:id="rId42"/>
            </p:custDataLst>
          </p:nvPr>
        </p:nvSpPr>
        <p:spPr>
          <a:xfrm>
            <a:off x="842645" y="4646930"/>
            <a:ext cx="3540125" cy="1198880"/>
          </a:xfrm>
          <a:prstGeom prst="rect">
            <a:avLst/>
          </a:prstGeom>
        </p:spPr>
        <p:txBody>
          <a:bodyPr wrap="square">
            <a:spAutoFit/>
          </a:bodyPr>
          <a:p>
            <a:pPr algn="just" defTabSz="685800">
              <a:lnSpc>
                <a:spcPct val="150000"/>
              </a:lnSpc>
            </a:pPr>
            <a:r>
              <a:rPr lang="zh-CN" altLang="en-US" sz="1600" dirty="0">
                <a:solidFill>
                  <a:srgbClr val="FDE497"/>
                </a:solidFill>
                <a:latin typeface="微软雅黑" panose="020B0503020204020204" charset="-122"/>
                <a:ea typeface="微软雅黑" panose="020B0503020204020204" charset="-122"/>
              </a:rPr>
              <a:t>在</a:t>
            </a:r>
            <a:r>
              <a:rPr lang="en-US" altLang="zh-CN" sz="1600" dirty="0">
                <a:solidFill>
                  <a:srgbClr val="FDE497"/>
                </a:solidFill>
                <a:latin typeface="微软雅黑" panose="020B0503020204020204" charset="-122"/>
                <a:ea typeface="微软雅黑" panose="020B0503020204020204" charset="-122"/>
              </a:rPr>
              <a:t>AI</a:t>
            </a:r>
            <a:r>
              <a:rPr lang="zh-CN" altLang="en-US" sz="1600" dirty="0">
                <a:solidFill>
                  <a:srgbClr val="FDE497"/>
                </a:solidFill>
                <a:latin typeface="微软雅黑" panose="020B0503020204020204" charset="-122"/>
                <a:ea typeface="微软雅黑" panose="020B0503020204020204" charset="-122"/>
              </a:rPr>
              <a:t>技术不断更新变化的当下，传统平面文创形象，应用场景比较受限，很难适应新的市场变化。</a:t>
            </a:r>
            <a:endParaRPr lang="zh-CN" altLang="en-US" sz="1600" dirty="0">
              <a:solidFill>
                <a:srgbClr val="FDE497"/>
              </a:solidFill>
              <a:latin typeface="微软雅黑" panose="020B0503020204020204" charset="-122"/>
              <a:ea typeface="微软雅黑" panose="020B0503020204020204" charset="-122"/>
            </a:endParaRPr>
          </a:p>
        </p:txBody>
      </p:sp>
      <p:sp>
        <p:nvSpPr>
          <p:cNvPr id="80" name="矩形 79"/>
          <p:cNvSpPr/>
          <p:nvPr>
            <p:custDataLst>
              <p:tags r:id="rId43"/>
            </p:custDataLst>
          </p:nvPr>
        </p:nvSpPr>
        <p:spPr>
          <a:xfrm>
            <a:off x="8710269" y="2809985"/>
            <a:ext cx="1198880" cy="337185"/>
          </a:xfrm>
          <a:prstGeom prst="rect">
            <a:avLst/>
          </a:prstGeom>
          <a:solidFill>
            <a:srgbClr val="FDE497"/>
          </a:solidFill>
          <a:ln w="34925">
            <a:solidFill>
              <a:srgbClr val="D7AF6E"/>
            </a:solidFill>
          </a:ln>
        </p:spPr>
        <p:txBody>
          <a:bodyPr wrap="none" rtlCol="0" anchor="ctr">
            <a:spAutoFit/>
          </a:bodyPr>
          <a:p>
            <a:pPr defTabSz="685800"/>
            <a:r>
              <a:rPr lang="zh-CN" altLang="en-US" sz="1600" b="1" dirty="0">
                <a:solidFill>
                  <a:srgbClr val="192537"/>
                </a:solidFill>
                <a:latin typeface="微软雅黑" panose="020B0503020204020204" charset="-122"/>
                <a:ea typeface="微软雅黑" panose="020B0503020204020204" charset="-122"/>
              </a:rPr>
              <a:t>影响力不足</a:t>
            </a:r>
            <a:endParaRPr lang="zh-CN" altLang="en-US" sz="1600" b="1" dirty="0">
              <a:solidFill>
                <a:srgbClr val="192537"/>
              </a:solidFill>
              <a:latin typeface="微软雅黑" panose="020B0503020204020204" charset="-122"/>
              <a:ea typeface="微软雅黑" panose="020B0503020204020204" charset="-122"/>
            </a:endParaRPr>
          </a:p>
        </p:txBody>
      </p:sp>
      <p:sp>
        <p:nvSpPr>
          <p:cNvPr id="81" name="矩形 80"/>
          <p:cNvSpPr/>
          <p:nvPr>
            <p:custDataLst>
              <p:tags r:id="rId44"/>
            </p:custDataLst>
          </p:nvPr>
        </p:nvSpPr>
        <p:spPr>
          <a:xfrm>
            <a:off x="8136890" y="3131820"/>
            <a:ext cx="3305175" cy="975995"/>
          </a:xfrm>
          <a:prstGeom prst="rect">
            <a:avLst/>
          </a:prstGeom>
        </p:spPr>
        <p:txBody>
          <a:bodyPr wrap="square">
            <a:spAutoFit/>
          </a:bodyPr>
          <a:p>
            <a:pPr algn="just" defTabSz="685800">
              <a:lnSpc>
                <a:spcPct val="120000"/>
              </a:lnSpc>
            </a:pPr>
            <a:r>
              <a:rPr lang="zh-CN" altLang="en-US" sz="1600" dirty="0">
                <a:solidFill>
                  <a:srgbClr val="FDE497"/>
                </a:solidFill>
                <a:latin typeface="微软雅黑" panose="020B0503020204020204" charset="-122"/>
                <a:ea typeface="微软雅黑" panose="020B0503020204020204" charset="-122"/>
              </a:rPr>
              <a:t>受限于形象呈现和传播方式，很难保证持续话题记忆点和影响力，逐步被用户群体遗忘。</a:t>
            </a:r>
            <a:endParaRPr lang="zh-CN" altLang="en-US" sz="1600" dirty="0">
              <a:solidFill>
                <a:srgbClr val="FDE497"/>
              </a:solidFill>
              <a:latin typeface="微软雅黑" panose="020B0503020204020204" charset="-122"/>
              <a:ea typeface="微软雅黑" panose="020B0503020204020204" charset="-122"/>
            </a:endParaRPr>
          </a:p>
        </p:txBody>
      </p:sp>
      <p:sp>
        <p:nvSpPr>
          <p:cNvPr id="82" name="矩形 81"/>
          <p:cNvSpPr/>
          <p:nvPr>
            <p:custDataLst>
              <p:tags r:id="rId45"/>
            </p:custDataLst>
          </p:nvPr>
        </p:nvSpPr>
        <p:spPr>
          <a:xfrm>
            <a:off x="8710269" y="4228152"/>
            <a:ext cx="1198880" cy="337185"/>
          </a:xfrm>
          <a:prstGeom prst="rect">
            <a:avLst/>
          </a:prstGeom>
          <a:solidFill>
            <a:srgbClr val="FDE497"/>
          </a:solidFill>
          <a:ln w="34925">
            <a:solidFill>
              <a:srgbClr val="D7AF6E"/>
            </a:solidFill>
          </a:ln>
        </p:spPr>
        <p:txBody>
          <a:bodyPr wrap="none" rtlCol="0" anchor="ctr">
            <a:spAutoFit/>
          </a:bodyPr>
          <a:p>
            <a:pPr defTabSz="685800"/>
            <a:r>
              <a:rPr lang="zh-CN" altLang="en-US" sz="1600" b="1" dirty="0">
                <a:solidFill>
                  <a:srgbClr val="192537"/>
                </a:solidFill>
                <a:latin typeface="微软雅黑" panose="020B0503020204020204" charset="-122"/>
                <a:ea typeface="微软雅黑" panose="020B0503020204020204" charset="-122"/>
              </a:rPr>
              <a:t>商业价值低</a:t>
            </a:r>
            <a:endParaRPr lang="zh-CN" altLang="en-US" sz="1600" b="1" dirty="0">
              <a:solidFill>
                <a:srgbClr val="192537"/>
              </a:solidFill>
              <a:latin typeface="微软雅黑" panose="020B0503020204020204" charset="-122"/>
              <a:ea typeface="微软雅黑" panose="020B0503020204020204" charset="-122"/>
            </a:endParaRPr>
          </a:p>
        </p:txBody>
      </p:sp>
      <p:sp>
        <p:nvSpPr>
          <p:cNvPr id="83" name="矩形 82"/>
          <p:cNvSpPr/>
          <p:nvPr>
            <p:custDataLst>
              <p:tags r:id="rId46"/>
            </p:custDataLst>
          </p:nvPr>
        </p:nvSpPr>
        <p:spPr>
          <a:xfrm>
            <a:off x="8234680" y="4524375"/>
            <a:ext cx="3515360" cy="1198880"/>
          </a:xfrm>
          <a:prstGeom prst="rect">
            <a:avLst/>
          </a:prstGeom>
        </p:spPr>
        <p:txBody>
          <a:bodyPr wrap="square">
            <a:spAutoFit/>
          </a:bodyPr>
          <a:p>
            <a:pPr algn="just" defTabSz="685800">
              <a:lnSpc>
                <a:spcPct val="150000"/>
              </a:lnSpc>
            </a:pPr>
            <a:r>
              <a:rPr sz="1600" dirty="0">
                <a:solidFill>
                  <a:srgbClr val="FDE497"/>
                </a:solidFill>
                <a:latin typeface="微软雅黑" panose="020B0503020204020204" charset="-122"/>
                <a:ea typeface="微软雅黑" panose="020B0503020204020204" charset="-122"/>
              </a:rPr>
              <a:t>传统</a:t>
            </a:r>
            <a:r>
              <a:rPr lang="zh-CN" sz="1600" dirty="0">
                <a:solidFill>
                  <a:srgbClr val="FDE497"/>
                </a:solidFill>
                <a:latin typeface="微软雅黑" panose="020B0503020204020204" charset="-122"/>
                <a:ea typeface="微软雅黑" panose="020B0503020204020204" charset="-122"/>
              </a:rPr>
              <a:t>文创</a:t>
            </a:r>
            <a:r>
              <a:rPr sz="1600" dirty="0">
                <a:solidFill>
                  <a:srgbClr val="FDE497"/>
                </a:solidFill>
                <a:latin typeface="微软雅黑" panose="020B0503020204020204" charset="-122"/>
                <a:ea typeface="微软雅黑" panose="020B0503020204020204" charset="-122"/>
              </a:rPr>
              <a:t>形象，用户参与互动方式有限，存在感及认知度不高，很给品牌价值有效赋能</a:t>
            </a:r>
            <a:r>
              <a:rPr lang="zh-CN" sz="1600" dirty="0">
                <a:solidFill>
                  <a:srgbClr val="FDE497"/>
                </a:solidFill>
                <a:latin typeface="微软雅黑" panose="020B0503020204020204" charset="-122"/>
                <a:ea typeface="微软雅黑" panose="020B0503020204020204" charset="-122"/>
              </a:rPr>
              <a:t>。</a:t>
            </a:r>
            <a:endParaRPr lang="zh-CN" sz="1600" dirty="0">
              <a:solidFill>
                <a:srgbClr val="FDE497"/>
              </a:solidFill>
              <a:latin typeface="微软雅黑" panose="020B0503020204020204" charset="-122"/>
              <a:ea typeface="微软雅黑" panose="020B0503020204020204" charset="-122"/>
            </a:endParaRPr>
          </a:p>
        </p:txBody>
      </p:sp>
      <p:sp>
        <p:nvSpPr>
          <p:cNvPr id="10" name="副标题 2"/>
          <p:cNvSpPr>
            <a:spLocks noGrp="1"/>
          </p:cNvSpPr>
          <p:nvPr>
            <p:custDataLst>
              <p:tags r:id="rId47"/>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03   </a:t>
            </a:r>
            <a:r>
              <a:rPr lang="zh-CN" altLang="en-US" sz="1800" b="1" kern="0" dirty="0">
                <a:solidFill>
                  <a:srgbClr val="F3D68C"/>
                </a:solidFill>
                <a:cs typeface="+mn-ea"/>
                <a:sym typeface="+mn-lt"/>
              </a:rPr>
              <a:t>文创数字化</a:t>
            </a:r>
            <a:endParaRPr lang="zh-CN" altLang="en-US" sz="1800" b="1" kern="0" dirty="0">
              <a:solidFill>
                <a:srgbClr val="F3D68C"/>
              </a:solidFill>
              <a:cs typeface="+mn-ea"/>
              <a:sym typeface="+mn-lt"/>
            </a:endParaRPr>
          </a:p>
        </p:txBody>
      </p:sp>
      <p:sp>
        <p:nvSpPr>
          <p:cNvPr id="11" name="文本框 10"/>
          <p:cNvSpPr txBox="1"/>
          <p:nvPr/>
        </p:nvSpPr>
        <p:spPr>
          <a:xfrm>
            <a:off x="4525645" y="2289175"/>
            <a:ext cx="3956050" cy="3069590"/>
          </a:xfrm>
          <a:prstGeom prst="rect">
            <a:avLst/>
          </a:prstGeom>
          <a:noFill/>
        </p:spPr>
        <p:txBody>
          <a:bodyPr wrap="square" rtlCol="0">
            <a:noAutofit/>
          </a:bodyPr>
          <a:p>
            <a:r>
              <a:rPr lang="en-US" altLang="zh-CN" sz="20000">
                <a:gradFill>
                  <a:gsLst>
                    <a:gs pos="100000">
                      <a:srgbClr val="EEC988"/>
                    </a:gs>
                    <a:gs pos="0">
                      <a:srgbClr val="CB954D"/>
                    </a:gs>
                  </a:gsLst>
                  <a:lin scaled="1"/>
                </a:gradFill>
                <a:latin typeface="汉仪雅酷黑 85W" panose="020B0904020202020204" charset="-122"/>
                <a:ea typeface="汉仪雅酷黑 85W" panose="020B0904020202020204" charset="-122"/>
              </a:rPr>
              <a:t>VS</a:t>
            </a:r>
            <a:endParaRPr lang="en-US" altLang="zh-CN" sz="20000">
              <a:gradFill>
                <a:gsLst>
                  <a:gs pos="100000">
                    <a:srgbClr val="EEC988"/>
                  </a:gs>
                  <a:gs pos="0">
                    <a:srgbClr val="CB954D"/>
                  </a:gs>
                </a:gsLst>
                <a:lin scaled="1"/>
              </a:gradFill>
              <a:latin typeface="汉仪雅酷黑 85W" panose="020B0904020202020204" charset="-122"/>
              <a:ea typeface="汉仪雅酷黑 85W" panose="020B0904020202020204" charset="-122"/>
            </a:endParaRPr>
          </a:p>
        </p:txBody>
      </p:sp>
      <p:grpSp>
        <p:nvGrpSpPr>
          <p:cNvPr id="12" name="组合 11"/>
          <p:cNvGrpSpPr/>
          <p:nvPr/>
        </p:nvGrpSpPr>
        <p:grpSpPr>
          <a:xfrm>
            <a:off x="3799676" y="509671"/>
            <a:ext cx="4592650" cy="541889"/>
            <a:chOff x="3833179" y="509671"/>
            <a:chExt cx="4592650" cy="541889"/>
          </a:xfrm>
        </p:grpSpPr>
        <p:sp>
          <p:nvSpPr>
            <p:cNvPr id="13" name="矩形: 圆角 25"/>
            <p:cNvSpPr/>
            <p:nvPr>
              <p:custDataLst>
                <p:tags r:id="rId48"/>
              </p:custDataLst>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r>
                <a:rPr lang="zh-CN" altLang="en-US" sz="3200" b="1" dirty="0">
                  <a:solidFill>
                    <a:srgbClr val="192537"/>
                  </a:solidFill>
                  <a:latin typeface="微软雅黑" panose="020B0503020204020204" charset="-122"/>
                  <a:ea typeface="微软雅黑" panose="020B0503020204020204" charset="-122"/>
                </a:rPr>
                <a:t>行业痛点分析</a:t>
              </a:r>
              <a:endParaRPr lang="zh-CN" altLang="en-US" sz="3200" b="1" dirty="0">
                <a:solidFill>
                  <a:srgbClr val="192537"/>
                </a:solidFill>
                <a:latin typeface="微软雅黑" panose="020B0503020204020204" charset="-122"/>
                <a:ea typeface="微软雅黑" panose="020B0503020204020204" charset="-122"/>
              </a:endParaRPr>
            </a:p>
          </p:txBody>
        </p:sp>
        <p:sp>
          <p:nvSpPr>
            <p:cNvPr id="15" name="椭圆 14"/>
            <p:cNvSpPr/>
            <p:nvPr>
              <p:custDataLst>
                <p:tags r:id="rId49"/>
              </p:custDataLst>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16" name="椭圆 15"/>
            <p:cNvSpPr/>
            <p:nvPr>
              <p:custDataLst>
                <p:tags r:id="rId50"/>
              </p:custDataLst>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17" name="文本框 16"/>
          <p:cNvSpPr txBox="1"/>
          <p:nvPr>
            <p:custDataLst>
              <p:tags r:id="rId51"/>
            </p:custDataLst>
          </p:nvPr>
        </p:nvSpPr>
        <p:spPr>
          <a:xfrm>
            <a:off x="7661275" y="2063962"/>
            <a:ext cx="3694853" cy="478155"/>
          </a:xfrm>
          <a:prstGeom prst="rect">
            <a:avLst/>
          </a:prstGeom>
          <a:noFill/>
        </p:spPr>
        <p:txBody>
          <a:bodyPr wrap="square" rtlCol="0">
            <a:spAutoFit/>
          </a:bodyPr>
          <a:p>
            <a:pPr algn="ctr" defTabSz="685800"/>
            <a:r>
              <a:rPr lang="zh-CN" altLang="en-US" sz="2520" b="1" dirty="0">
                <a:solidFill>
                  <a:srgbClr val="192537"/>
                </a:solidFill>
                <a:effectLst>
                  <a:outerShdw blurRad="165100" dist="88900" dir="2700000" algn="tl">
                    <a:srgbClr val="000000">
                      <a:alpha val="14000"/>
                    </a:srgbClr>
                  </a:outerShdw>
                </a:effectLst>
                <a:latin typeface="微软雅黑" panose="020B0503020204020204" charset="-122"/>
                <a:ea typeface="微软雅黑" panose="020B0503020204020204" charset="-122"/>
              </a:rPr>
              <a:t>传统文创行业痛点</a:t>
            </a:r>
            <a:endParaRPr lang="zh-CN" altLang="en-US" sz="2520" b="1" dirty="0">
              <a:solidFill>
                <a:srgbClr val="192537"/>
              </a:solidFill>
              <a:effectLst>
                <a:outerShdw blurRad="165100" dist="88900" dir="2700000" algn="tl">
                  <a:srgbClr val="000000">
                    <a:alpha val="14000"/>
                  </a:srgbClr>
                </a:outerShdw>
              </a:effectLst>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down)">
                                      <p:cBhvr>
                                        <p:cTn id="7" dur="500"/>
                                        <p:tgtEl>
                                          <p:spTgt spid="7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wipe(right)">
                                      <p:cBhvr>
                                        <p:cTn id="11" dur="500"/>
                                        <p:tgtEl>
                                          <p:spTgt spid="74"/>
                                        </p:tgtEl>
                                      </p:cBhvr>
                                    </p:animEffect>
                                  </p:childTnLst>
                                </p:cTn>
                              </p:par>
                            </p:childTnLst>
                          </p:cTn>
                        </p:par>
                        <p:par>
                          <p:cTn id="12" fill="hold">
                            <p:stCondLst>
                              <p:cond delay="1000"/>
                            </p:stCondLst>
                            <p:childTnLst>
                              <p:par>
                                <p:cTn id="13" presetID="2" presetClass="entr" presetSubtype="9" fill="hold" grpId="0" nodeType="afterEffect">
                                  <p:stCondLst>
                                    <p:cond delay="0"/>
                                  </p:stCondLst>
                                  <p:iterate type="lt">
                                    <p:tmPct val="10000"/>
                                  </p:iterate>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0-#ppt_w/2"/>
                                          </p:val>
                                        </p:tav>
                                        <p:tav tm="100000">
                                          <p:val>
                                            <p:strVal val="#ppt_x"/>
                                          </p:val>
                                        </p:tav>
                                      </p:tavLst>
                                    </p:anim>
                                    <p:anim calcmode="lin" valueType="num">
                                      <p:cBhvr additive="base">
                                        <p:cTn id="16" dur="500" fill="hold"/>
                                        <p:tgtEl>
                                          <p:spTgt spid="51"/>
                                        </p:tgtEl>
                                        <p:attrNameLst>
                                          <p:attrName>ppt_y</p:attrName>
                                        </p:attrNameLst>
                                      </p:cBhvr>
                                      <p:tavLst>
                                        <p:tav tm="0">
                                          <p:val>
                                            <p:strVal val="0-#ppt_h/2"/>
                                          </p:val>
                                        </p:tav>
                                        <p:tav tm="100000">
                                          <p:val>
                                            <p:strVal val="#ppt_y"/>
                                          </p:val>
                                        </p:tav>
                                      </p:tavLst>
                                    </p:anim>
                                  </p:childTnLst>
                                </p:cTn>
                              </p:par>
                              <p:par>
                                <p:cTn id="17" presetID="26" presetClass="emph" presetSubtype="0" fill="hold" grpId="1" nodeType="withEffect">
                                  <p:stCondLst>
                                    <p:cond delay="1000"/>
                                  </p:stCondLst>
                                  <p:iterate type="lt">
                                    <p:tmPct val="10000"/>
                                  </p:iterate>
                                  <p:childTnLst>
                                    <p:animEffect transition="out" filter="fade">
                                      <p:cBhvr>
                                        <p:cTn id="18" dur="500" tmFilter="0, 0; .2, .5; .8, .5; 1, 0"/>
                                        <p:tgtEl>
                                          <p:spTgt spid="51"/>
                                        </p:tgtEl>
                                      </p:cBhvr>
                                    </p:animEffect>
                                    <p:animScale>
                                      <p:cBhvr>
                                        <p:cTn id="19" dur="250" autoRev="1" fill="hold"/>
                                        <p:tgtEl>
                                          <p:spTgt spid="51"/>
                                        </p:tgtEl>
                                      </p:cBhvr>
                                      <p:by x="105000" y="105000"/>
                                    </p:animScale>
                                  </p:childTnLst>
                                </p:cTn>
                              </p:par>
                            </p:childTnLst>
                          </p:cTn>
                        </p:par>
                        <p:par>
                          <p:cTn id="20" fill="hold">
                            <p:stCondLst>
                              <p:cond delay="2849"/>
                            </p:stCondLst>
                            <p:childTnLst>
                              <p:par>
                                <p:cTn id="21" presetID="14" presetClass="entr" presetSubtype="10"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randombar(horizontal)">
                                      <p:cBhvr>
                                        <p:cTn id="23" dur="500"/>
                                        <p:tgtEl>
                                          <p:spTgt spid="52"/>
                                        </p:tgtEl>
                                      </p:cBhvr>
                                    </p:animEffect>
                                  </p:childTnLst>
                                </p:cTn>
                              </p:par>
                            </p:childTnLst>
                          </p:cTn>
                        </p:par>
                        <p:par>
                          <p:cTn id="24" fill="hold">
                            <p:stCondLst>
                              <p:cond delay="3349"/>
                            </p:stCondLst>
                            <p:childTnLst>
                              <p:par>
                                <p:cTn id="25" presetID="55" presetClass="entr" presetSubtype="0"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p:cTn id="27" dur="1000" fill="hold"/>
                                        <p:tgtEl>
                                          <p:spTgt spid="50"/>
                                        </p:tgtEl>
                                        <p:attrNameLst>
                                          <p:attrName>ppt_w</p:attrName>
                                        </p:attrNameLst>
                                      </p:cBhvr>
                                      <p:tavLst>
                                        <p:tav tm="0">
                                          <p:val>
                                            <p:strVal val="#ppt_w*0.70"/>
                                          </p:val>
                                        </p:tav>
                                        <p:tav tm="100000">
                                          <p:val>
                                            <p:strVal val="#ppt_w"/>
                                          </p:val>
                                        </p:tav>
                                      </p:tavLst>
                                    </p:anim>
                                    <p:anim calcmode="lin" valueType="num">
                                      <p:cBhvr>
                                        <p:cTn id="28" dur="1000" fill="hold"/>
                                        <p:tgtEl>
                                          <p:spTgt spid="50"/>
                                        </p:tgtEl>
                                        <p:attrNameLst>
                                          <p:attrName>ppt_h</p:attrName>
                                        </p:attrNameLst>
                                      </p:cBhvr>
                                      <p:tavLst>
                                        <p:tav tm="0">
                                          <p:val>
                                            <p:strVal val="#ppt_h"/>
                                          </p:val>
                                        </p:tav>
                                        <p:tav tm="100000">
                                          <p:val>
                                            <p:strVal val="#ppt_h"/>
                                          </p:val>
                                        </p:tav>
                                      </p:tavLst>
                                    </p:anim>
                                    <p:animEffect transition="in" filter="fade">
                                      <p:cBhvr>
                                        <p:cTn id="29" dur="1000"/>
                                        <p:tgtEl>
                                          <p:spTgt spid="50"/>
                                        </p:tgtEl>
                                      </p:cBhvr>
                                    </p:animEffect>
                                  </p:childTnLst>
                                </p:cTn>
                              </p:par>
                            </p:childTnLst>
                          </p:cTn>
                        </p:par>
                        <p:par>
                          <p:cTn id="30" fill="hold">
                            <p:stCondLst>
                              <p:cond delay="4349"/>
                            </p:stCondLst>
                            <p:childTnLst>
                              <p:par>
                                <p:cTn id="31" presetID="22" presetClass="entr" presetSubtype="8" fill="hold" nodeType="after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wipe(left)">
                                      <p:cBhvr>
                                        <p:cTn id="33" dur="500"/>
                                        <p:tgtEl>
                                          <p:spTgt spid="76"/>
                                        </p:tgtEl>
                                      </p:cBhvr>
                                    </p:animEffect>
                                  </p:childTnLst>
                                </p:cTn>
                              </p:par>
                            </p:childTnLst>
                          </p:cTn>
                        </p:par>
                        <p:par>
                          <p:cTn id="34" fill="hold">
                            <p:stCondLst>
                              <p:cond delay="4849"/>
                            </p:stCondLst>
                            <p:childTnLst>
                              <p:par>
                                <p:cTn id="35" presetID="22" presetClass="entr" presetSubtype="8" fill="hold" nodeType="after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wipe(left)">
                                      <p:cBhvr>
                                        <p:cTn id="37" dur="500"/>
                                        <p:tgtEl>
                                          <p:spTgt spid="77"/>
                                        </p:tgtEl>
                                      </p:cBhvr>
                                    </p:animEffect>
                                  </p:childTnLst>
                                </p:cTn>
                              </p:par>
                            </p:childTnLst>
                          </p:cTn>
                        </p:par>
                        <p:par>
                          <p:cTn id="38" fill="hold">
                            <p:stCondLst>
                              <p:cond delay="5349"/>
                            </p:stCondLst>
                            <p:childTnLst>
                              <p:par>
                                <p:cTn id="39" presetID="55" presetClass="entr" presetSubtype="0" fill="hold" grpId="0" nodeType="afterEffect">
                                  <p:stCondLst>
                                    <p:cond delay="0"/>
                                  </p:stCondLst>
                                  <p:childTnLst>
                                    <p:set>
                                      <p:cBhvr>
                                        <p:cTn id="40" dur="1" fill="hold">
                                          <p:stCondLst>
                                            <p:cond delay="0"/>
                                          </p:stCondLst>
                                        </p:cTn>
                                        <p:tgtEl>
                                          <p:spTgt spid="78"/>
                                        </p:tgtEl>
                                        <p:attrNameLst>
                                          <p:attrName>style.visibility</p:attrName>
                                        </p:attrNameLst>
                                      </p:cBhvr>
                                      <p:to>
                                        <p:strVal val="visible"/>
                                      </p:to>
                                    </p:set>
                                    <p:anim calcmode="lin" valueType="num">
                                      <p:cBhvr>
                                        <p:cTn id="41" dur="1000" fill="hold"/>
                                        <p:tgtEl>
                                          <p:spTgt spid="78"/>
                                        </p:tgtEl>
                                        <p:attrNameLst>
                                          <p:attrName>ppt_w</p:attrName>
                                        </p:attrNameLst>
                                      </p:cBhvr>
                                      <p:tavLst>
                                        <p:tav tm="0">
                                          <p:val>
                                            <p:strVal val="#ppt_w*0.70"/>
                                          </p:val>
                                        </p:tav>
                                        <p:tav tm="100000">
                                          <p:val>
                                            <p:strVal val="#ppt_w"/>
                                          </p:val>
                                        </p:tav>
                                      </p:tavLst>
                                    </p:anim>
                                    <p:anim calcmode="lin" valueType="num">
                                      <p:cBhvr>
                                        <p:cTn id="42" dur="1000" fill="hold"/>
                                        <p:tgtEl>
                                          <p:spTgt spid="78"/>
                                        </p:tgtEl>
                                        <p:attrNameLst>
                                          <p:attrName>ppt_h</p:attrName>
                                        </p:attrNameLst>
                                      </p:cBhvr>
                                      <p:tavLst>
                                        <p:tav tm="0">
                                          <p:val>
                                            <p:strVal val="#ppt_h"/>
                                          </p:val>
                                        </p:tav>
                                        <p:tav tm="100000">
                                          <p:val>
                                            <p:strVal val="#ppt_h"/>
                                          </p:val>
                                        </p:tav>
                                      </p:tavLst>
                                    </p:anim>
                                    <p:animEffect transition="in" filter="fade">
                                      <p:cBhvr>
                                        <p:cTn id="43" dur="1000"/>
                                        <p:tgtEl>
                                          <p:spTgt spid="78"/>
                                        </p:tgtEl>
                                      </p:cBhvr>
                                    </p:animEffect>
                                  </p:childTnLst>
                                </p:cTn>
                              </p:par>
                            </p:childTnLst>
                          </p:cTn>
                        </p:par>
                        <p:par>
                          <p:cTn id="44" fill="hold">
                            <p:stCondLst>
                              <p:cond delay="6349"/>
                            </p:stCondLst>
                            <p:childTnLst>
                              <p:par>
                                <p:cTn id="45" presetID="14" presetClass="entr" presetSubtype="10" fill="hold" grpId="0" nodeType="after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randombar(horizontal)">
                                      <p:cBhvr>
                                        <p:cTn id="47" dur="500"/>
                                        <p:tgtEl>
                                          <p:spTgt spid="79"/>
                                        </p:tgtEl>
                                      </p:cBhvr>
                                    </p:animEffect>
                                  </p:childTnLst>
                                </p:cTn>
                              </p:par>
                            </p:childTnLst>
                          </p:cTn>
                        </p:par>
                        <p:par>
                          <p:cTn id="48" fill="hold">
                            <p:stCondLst>
                              <p:cond delay="6849"/>
                            </p:stCondLst>
                            <p:childTnLst>
                              <p:par>
                                <p:cTn id="49" presetID="14" presetClass="entr" presetSubtype="10"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randombar(horizontal)">
                                      <p:cBhvr>
                                        <p:cTn id="51" dur="500"/>
                                        <p:tgtEl>
                                          <p:spTgt spid="81"/>
                                        </p:tgtEl>
                                      </p:cBhvr>
                                    </p:animEffect>
                                  </p:childTnLst>
                                </p:cTn>
                              </p:par>
                            </p:childTnLst>
                          </p:cTn>
                        </p:par>
                        <p:par>
                          <p:cTn id="52" fill="hold">
                            <p:stCondLst>
                              <p:cond delay="7349"/>
                            </p:stCondLst>
                            <p:childTnLst>
                              <p:par>
                                <p:cTn id="53" presetID="55" presetClass="entr" presetSubtype="0" fill="hold" grpId="0" nodeType="after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1000" fill="hold"/>
                                        <p:tgtEl>
                                          <p:spTgt spid="80"/>
                                        </p:tgtEl>
                                        <p:attrNameLst>
                                          <p:attrName>ppt_w</p:attrName>
                                        </p:attrNameLst>
                                      </p:cBhvr>
                                      <p:tavLst>
                                        <p:tav tm="0">
                                          <p:val>
                                            <p:strVal val="#ppt_w*0.70"/>
                                          </p:val>
                                        </p:tav>
                                        <p:tav tm="100000">
                                          <p:val>
                                            <p:strVal val="#ppt_w"/>
                                          </p:val>
                                        </p:tav>
                                      </p:tavLst>
                                    </p:anim>
                                    <p:anim calcmode="lin" valueType="num">
                                      <p:cBhvr>
                                        <p:cTn id="56" dur="1000" fill="hold"/>
                                        <p:tgtEl>
                                          <p:spTgt spid="80"/>
                                        </p:tgtEl>
                                        <p:attrNameLst>
                                          <p:attrName>ppt_h</p:attrName>
                                        </p:attrNameLst>
                                      </p:cBhvr>
                                      <p:tavLst>
                                        <p:tav tm="0">
                                          <p:val>
                                            <p:strVal val="#ppt_h"/>
                                          </p:val>
                                        </p:tav>
                                        <p:tav tm="100000">
                                          <p:val>
                                            <p:strVal val="#ppt_h"/>
                                          </p:val>
                                        </p:tav>
                                      </p:tavLst>
                                    </p:anim>
                                    <p:animEffect transition="in" filter="fade">
                                      <p:cBhvr>
                                        <p:cTn id="57" dur="1000"/>
                                        <p:tgtEl>
                                          <p:spTgt spid="80"/>
                                        </p:tgtEl>
                                      </p:cBhvr>
                                    </p:animEffect>
                                  </p:childTnLst>
                                </p:cTn>
                              </p:par>
                            </p:childTnLst>
                          </p:cTn>
                        </p:par>
                        <p:par>
                          <p:cTn id="58" fill="hold">
                            <p:stCondLst>
                              <p:cond delay="8349"/>
                            </p:stCondLst>
                            <p:childTnLst>
                              <p:par>
                                <p:cTn id="59" presetID="55" presetClass="entr" presetSubtype="0" fill="hold" grpId="0" nodeType="after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1000" fill="hold"/>
                                        <p:tgtEl>
                                          <p:spTgt spid="82"/>
                                        </p:tgtEl>
                                        <p:attrNameLst>
                                          <p:attrName>ppt_w</p:attrName>
                                        </p:attrNameLst>
                                      </p:cBhvr>
                                      <p:tavLst>
                                        <p:tav tm="0">
                                          <p:val>
                                            <p:strVal val="#ppt_w*0.70"/>
                                          </p:val>
                                        </p:tav>
                                        <p:tav tm="100000">
                                          <p:val>
                                            <p:strVal val="#ppt_w"/>
                                          </p:val>
                                        </p:tav>
                                      </p:tavLst>
                                    </p:anim>
                                    <p:anim calcmode="lin" valueType="num">
                                      <p:cBhvr>
                                        <p:cTn id="62" dur="1000" fill="hold"/>
                                        <p:tgtEl>
                                          <p:spTgt spid="82"/>
                                        </p:tgtEl>
                                        <p:attrNameLst>
                                          <p:attrName>ppt_h</p:attrName>
                                        </p:attrNameLst>
                                      </p:cBhvr>
                                      <p:tavLst>
                                        <p:tav tm="0">
                                          <p:val>
                                            <p:strVal val="#ppt_h"/>
                                          </p:val>
                                        </p:tav>
                                        <p:tav tm="100000">
                                          <p:val>
                                            <p:strVal val="#ppt_h"/>
                                          </p:val>
                                        </p:tav>
                                      </p:tavLst>
                                    </p:anim>
                                    <p:animEffect transition="in" filter="fade">
                                      <p:cBhvr>
                                        <p:cTn id="63" dur="1000"/>
                                        <p:tgtEl>
                                          <p:spTgt spid="82"/>
                                        </p:tgtEl>
                                      </p:cBhvr>
                                    </p:animEffect>
                                  </p:childTnLst>
                                </p:cTn>
                              </p:par>
                            </p:childTnLst>
                          </p:cTn>
                        </p:par>
                        <p:par>
                          <p:cTn id="64" fill="hold">
                            <p:stCondLst>
                              <p:cond delay="9349"/>
                            </p:stCondLst>
                            <p:childTnLst>
                              <p:par>
                                <p:cTn id="65" presetID="14" presetClass="entr" presetSubtype="10" fill="hold" grpId="0" nodeType="after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randombar(horizontal)">
                                      <p:cBhvr>
                                        <p:cTn id="67" dur="500"/>
                                        <p:tgtEl>
                                          <p:spTgt spid="8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500"/>
                                        <p:tgtEl>
                                          <p:spTgt spid="12"/>
                                        </p:tgtEl>
                                      </p:cBhvr>
                                    </p:animEffect>
                                  </p:childTnLst>
                                </p:cTn>
                              </p:par>
                            </p:childTnLst>
                          </p:cTn>
                        </p:par>
                        <p:par>
                          <p:cTn id="73" fill="hold">
                            <p:stCondLst>
                              <p:cond delay="500"/>
                            </p:stCondLst>
                            <p:childTnLst>
                              <p:par>
                                <p:cTn id="74" presetID="2" presetClass="entr" presetSubtype="9" fill="hold" grpId="0" nodeType="afterEffect">
                                  <p:stCondLst>
                                    <p:cond delay="0"/>
                                  </p:stCondLst>
                                  <p:iterate type="lt">
                                    <p:tmPct val="10000"/>
                                  </p:iterate>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0-#ppt_w/2"/>
                                          </p:val>
                                        </p:tav>
                                        <p:tav tm="100000">
                                          <p:val>
                                            <p:strVal val="#ppt_x"/>
                                          </p:val>
                                        </p:tav>
                                      </p:tavLst>
                                    </p:anim>
                                    <p:anim calcmode="lin" valueType="num">
                                      <p:cBhvr additive="base">
                                        <p:cTn id="77" dur="500" fill="hold"/>
                                        <p:tgtEl>
                                          <p:spTgt spid="17"/>
                                        </p:tgtEl>
                                        <p:attrNameLst>
                                          <p:attrName>ppt_y</p:attrName>
                                        </p:attrNameLst>
                                      </p:cBhvr>
                                      <p:tavLst>
                                        <p:tav tm="0">
                                          <p:val>
                                            <p:strVal val="0-#ppt_h/2"/>
                                          </p:val>
                                        </p:tav>
                                        <p:tav tm="100000">
                                          <p:val>
                                            <p:strVal val="#ppt_y"/>
                                          </p:val>
                                        </p:tav>
                                      </p:tavLst>
                                    </p:anim>
                                  </p:childTnLst>
                                </p:cTn>
                              </p:par>
                              <p:par>
                                <p:cTn id="78" presetID="26" presetClass="emph" presetSubtype="0" fill="hold" grpId="1" nodeType="withEffect">
                                  <p:stCondLst>
                                    <p:cond delay="1000"/>
                                  </p:stCondLst>
                                  <p:iterate type="lt">
                                    <p:tmPct val="10000"/>
                                  </p:iterate>
                                  <p:childTnLst>
                                    <p:animEffect transition="out" filter="fade">
                                      <p:cBhvr>
                                        <p:cTn id="79" dur="500" tmFilter="0, 0; .2, .5; .8, .5; 1, 0"/>
                                        <p:tgtEl>
                                          <p:spTgt spid="17"/>
                                        </p:tgtEl>
                                      </p:cBhvr>
                                    </p:animEffect>
                                    <p:animScale>
                                      <p:cBhvr>
                                        <p:cTn id="80" dur="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nimBg="1"/>
      <p:bldP spid="51" grpId="0"/>
      <p:bldP spid="51" grpId="1"/>
      <p:bldP spid="52" grpId="0"/>
      <p:bldP spid="78" grpId="0" bldLvl="0" animBg="1"/>
      <p:bldP spid="79" grpId="0"/>
      <p:bldP spid="80" grpId="0" bldLvl="0" animBg="1"/>
      <p:bldP spid="81" grpId="0"/>
      <p:bldP spid="82" grpId="0" bldLvl="0" animBg="1"/>
      <p:bldP spid="83" grpId="0"/>
      <p:bldP spid="17" grpId="0"/>
      <p:bldP spid="17"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ísḷïḍê"/>
          <p:cNvSpPr/>
          <p:nvPr userDrawn="1">
            <p:custDataLst>
              <p:tags r:id="rId1"/>
            </p:custDataLst>
          </p:nvPr>
        </p:nvSpPr>
        <p:spPr>
          <a:xfrm flipH="1">
            <a:off x="0" y="-19050"/>
            <a:ext cx="12192000" cy="6877050"/>
          </a:xfrm>
          <a:prstGeom prst="rect">
            <a:avLst/>
          </a:prstGeom>
          <a:blipFill>
            <a:blip r:embed="rId2" cstate="screen"/>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2" name="矩形: 剪去对角 10"/>
          <p:cNvSpPr/>
          <p:nvPr>
            <p:custDataLst>
              <p:tags r:id="rId3"/>
            </p:custDataLst>
          </p:nvPr>
        </p:nvSpPr>
        <p:spPr>
          <a:xfrm>
            <a:off x="425450" y="2011680"/>
            <a:ext cx="3718560" cy="650875"/>
          </a:xfrm>
          <a:prstGeom prst="snip2DiagRect">
            <a:avLst>
              <a:gd name="adj1" fmla="val 11218"/>
              <a:gd name="adj2" fmla="val 0"/>
            </a:avLst>
          </a:prstGeom>
          <a:gradFill flip="none" rotWithShape="1">
            <a:gsLst>
              <a:gs pos="0">
                <a:schemeClr val="bg1">
                  <a:alpha val="0"/>
                </a:schemeClr>
              </a:gs>
              <a:gs pos="50000">
                <a:schemeClr val="accent1">
                  <a:lumMod val="75000"/>
                </a:schemeClr>
              </a:gs>
              <a:gs pos="100000">
                <a:srgbClr val="192537"/>
              </a:gs>
            </a:gsLst>
            <a:lin ang="0" scaled="1"/>
            <a:tileRect/>
          </a:gradFill>
          <a:ln w="50800">
            <a:gradFill flip="none" rotWithShape="1">
              <a:gsLst>
                <a:gs pos="0">
                  <a:srgbClr val="95DCE2">
                    <a:alpha val="0"/>
                  </a:srgbClr>
                </a:gs>
                <a:gs pos="100000">
                  <a:srgbClr val="002060"/>
                </a:gs>
              </a:gsLst>
              <a:lin ang="0" scaled="1"/>
              <a:tileRect/>
            </a:gradFill>
          </a:ln>
          <a:effectLst/>
        </p:spPr>
        <p:txBody>
          <a:bodyPr rtlCol="0" anchor="ctr"/>
          <a:p>
            <a:pPr algn="ctr"/>
            <a:endParaRPr lang="zh-CN" altLang="en-US" kern="0" dirty="0">
              <a:solidFill>
                <a:prstClr val="black"/>
              </a:solidFill>
              <a:latin typeface="阿里巴巴普惠体 R" panose="00020600040101010101" charset="-122"/>
              <a:ea typeface="阿里巴巴普惠体 R" panose="00020600040101010101" charset="-122"/>
            </a:endParaRPr>
          </a:p>
        </p:txBody>
      </p:sp>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7" name="圆角矩形 21"/>
          <p:cNvSpPr/>
          <p:nvPr>
            <p:custDataLst>
              <p:tags r:id="rId4"/>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5"/>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23" name="副标题 2"/>
          <p:cNvSpPr>
            <a:spLocks noGrp="1"/>
          </p:cNvSpPr>
          <p:nvPr>
            <p:custDataLst>
              <p:tags r:id="rId6"/>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192537"/>
                </a:solidFill>
                <a:cs typeface="+mn-ea"/>
                <a:sym typeface="+mn-lt"/>
              </a:rPr>
              <a:t>03   </a:t>
            </a:r>
            <a:r>
              <a:rPr lang="zh-CN" altLang="en-US" sz="1800" b="1" kern="0" dirty="0">
                <a:solidFill>
                  <a:srgbClr val="192537"/>
                </a:solidFill>
                <a:cs typeface="+mn-ea"/>
                <a:sym typeface="+mn-lt"/>
              </a:rPr>
              <a:t>文创数字化</a:t>
            </a:r>
            <a:endParaRPr lang="zh-CN" altLang="en-US" sz="1800" b="1" kern="0" dirty="0">
              <a:solidFill>
                <a:srgbClr val="192537"/>
              </a:solidFill>
              <a:cs typeface="+mn-ea"/>
              <a:sym typeface="+mn-lt"/>
            </a:endParaRPr>
          </a:p>
        </p:txBody>
      </p:sp>
      <p:grpSp>
        <p:nvGrpSpPr>
          <p:cNvPr id="17" name="组合 16"/>
          <p:cNvGrpSpPr/>
          <p:nvPr/>
        </p:nvGrpSpPr>
        <p:grpSpPr>
          <a:xfrm rot="0">
            <a:off x="651510" y="2541905"/>
            <a:ext cx="786130" cy="76200"/>
            <a:chOff x="6449441" y="3851910"/>
            <a:chExt cx="908162" cy="61520"/>
          </a:xfrm>
          <a:gradFill flip="none" rotWithShape="1">
            <a:gsLst>
              <a:gs pos="48687">
                <a:srgbClr val="7AD9FB"/>
              </a:gs>
              <a:gs pos="3000">
                <a:srgbClr val="2C84BC"/>
              </a:gs>
              <a:gs pos="100000">
                <a:srgbClr val="FCFEFF"/>
              </a:gs>
            </a:gsLst>
            <a:lin ang="0" scaled="1"/>
          </a:gradFill>
        </p:grpSpPr>
        <p:sp>
          <p:nvSpPr>
            <p:cNvPr id="18" name="平行四边形 17"/>
            <p:cNvSpPr/>
            <p:nvPr>
              <p:custDataLst>
                <p:tags r:id="rId7"/>
              </p:custDataLst>
            </p:nvPr>
          </p:nvSpPr>
          <p:spPr>
            <a:xfrm>
              <a:off x="6449441" y="3851910"/>
              <a:ext cx="64163" cy="61520"/>
            </a:xfrm>
            <a:prstGeom prst="parallelogram">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黑简体" panose="02000000000000000000" charset="-122"/>
                <a:ea typeface="方正兰亭黑简体" panose="02000000000000000000" charset="-122"/>
                <a:cs typeface="+mn-cs"/>
              </a:endParaRPr>
            </a:p>
          </p:txBody>
        </p:sp>
        <p:sp>
          <p:nvSpPr>
            <p:cNvPr id="19" name="平行四边形 18"/>
            <p:cNvSpPr/>
            <p:nvPr>
              <p:custDataLst>
                <p:tags r:id="rId8"/>
              </p:custDataLst>
            </p:nvPr>
          </p:nvSpPr>
          <p:spPr>
            <a:xfrm>
              <a:off x="65338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20" name="平行四边形 19"/>
            <p:cNvSpPr/>
            <p:nvPr>
              <p:custDataLst>
                <p:tags r:id="rId9"/>
              </p:custDataLst>
            </p:nvPr>
          </p:nvSpPr>
          <p:spPr>
            <a:xfrm>
              <a:off x="66182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21" name="平行四边形 20"/>
            <p:cNvSpPr/>
            <p:nvPr>
              <p:custDataLst>
                <p:tags r:id="rId10"/>
              </p:custDataLst>
            </p:nvPr>
          </p:nvSpPr>
          <p:spPr>
            <a:xfrm>
              <a:off x="67026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22" name="平行四边形 21"/>
            <p:cNvSpPr/>
            <p:nvPr>
              <p:custDataLst>
                <p:tags r:id="rId11"/>
              </p:custDataLst>
            </p:nvPr>
          </p:nvSpPr>
          <p:spPr>
            <a:xfrm>
              <a:off x="67870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31" name="平行四边形 30"/>
            <p:cNvSpPr/>
            <p:nvPr>
              <p:custDataLst>
                <p:tags r:id="rId12"/>
              </p:custDataLst>
            </p:nvPr>
          </p:nvSpPr>
          <p:spPr>
            <a:xfrm>
              <a:off x="68714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32" name="平行四边形 31"/>
            <p:cNvSpPr/>
            <p:nvPr>
              <p:custDataLst>
                <p:tags r:id="rId13"/>
              </p:custDataLst>
            </p:nvPr>
          </p:nvSpPr>
          <p:spPr>
            <a:xfrm>
              <a:off x="69558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33" name="平行四边形 32"/>
            <p:cNvSpPr/>
            <p:nvPr>
              <p:custDataLst>
                <p:tags r:id="rId14"/>
              </p:custDataLst>
            </p:nvPr>
          </p:nvSpPr>
          <p:spPr>
            <a:xfrm>
              <a:off x="70402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34" name="平行四边形 33"/>
            <p:cNvSpPr/>
            <p:nvPr>
              <p:custDataLst>
                <p:tags r:id="rId15"/>
              </p:custDataLst>
            </p:nvPr>
          </p:nvSpPr>
          <p:spPr>
            <a:xfrm>
              <a:off x="71246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36" name="平行四边形 35"/>
            <p:cNvSpPr/>
            <p:nvPr>
              <p:custDataLst>
                <p:tags r:id="rId16"/>
              </p:custDataLst>
            </p:nvPr>
          </p:nvSpPr>
          <p:spPr>
            <a:xfrm>
              <a:off x="72090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37" name="平行四边形 36"/>
            <p:cNvSpPr/>
            <p:nvPr>
              <p:custDataLst>
                <p:tags r:id="rId17"/>
              </p:custDataLst>
            </p:nvPr>
          </p:nvSpPr>
          <p:spPr>
            <a:xfrm>
              <a:off x="7293440" y="3851910"/>
              <a:ext cx="64163" cy="61520"/>
            </a:xfrm>
            <a:prstGeom prst="parallelogram">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黑简体" panose="02000000000000000000" charset="-122"/>
                <a:ea typeface="方正兰亭黑简体" panose="02000000000000000000" charset="-122"/>
                <a:cs typeface="+mn-cs"/>
              </a:endParaRPr>
            </a:p>
          </p:txBody>
        </p:sp>
      </p:grpSp>
      <p:grpSp>
        <p:nvGrpSpPr>
          <p:cNvPr id="38" name="组合 37"/>
          <p:cNvGrpSpPr/>
          <p:nvPr/>
        </p:nvGrpSpPr>
        <p:grpSpPr>
          <a:xfrm rot="0">
            <a:off x="3275330" y="2730500"/>
            <a:ext cx="1046480" cy="76200"/>
            <a:chOff x="9443085" y="3913430"/>
            <a:chExt cx="1208377" cy="148030"/>
          </a:xfrm>
        </p:grpSpPr>
        <p:cxnSp>
          <p:nvCxnSpPr>
            <p:cNvPr id="50" name="直接连接符 49"/>
            <p:cNvCxnSpPr/>
            <p:nvPr>
              <p:custDataLst>
                <p:tags r:id="rId18"/>
              </p:custDataLst>
            </p:nvPr>
          </p:nvCxnSpPr>
          <p:spPr>
            <a:xfrm>
              <a:off x="9443085" y="4061460"/>
              <a:ext cx="1130272" cy="0"/>
            </a:xfrm>
            <a:prstGeom prst="line">
              <a:avLst/>
            </a:prstGeom>
            <a:gradFill flip="none" rotWithShape="1">
              <a:gsLst>
                <a:gs pos="43000">
                  <a:srgbClr val="65B4D5">
                    <a:alpha val="16000"/>
                  </a:srgbClr>
                </a:gs>
                <a:gs pos="0">
                  <a:srgbClr val="65B4D5">
                    <a:alpha val="30000"/>
                  </a:srgbClr>
                </a:gs>
                <a:gs pos="100000">
                  <a:srgbClr val="65B4D5">
                    <a:alpha val="0"/>
                  </a:srgbClr>
                </a:gs>
              </a:gsLst>
              <a:path path="circle">
                <a:fillToRect l="100000" t="100000"/>
              </a:path>
              <a:tileRect r="-100000" b="-100000"/>
            </a:gradFill>
            <a:ln w="25400" cap="rnd">
              <a:solidFill>
                <a:srgbClr val="2EA6AE">
                  <a:alpha val="50000"/>
                </a:srgbClr>
              </a:solidFill>
              <a:round/>
            </a:ln>
            <a:effectLst>
              <a:outerShdw blurRad="177800" algn="ctr" rotWithShape="0">
                <a:srgbClr val="65B4D5">
                  <a:alpha val="89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1" name="直接连接符 50"/>
            <p:cNvCxnSpPr/>
            <p:nvPr>
              <p:custDataLst>
                <p:tags r:id="rId19"/>
              </p:custDataLst>
            </p:nvPr>
          </p:nvCxnSpPr>
          <p:spPr>
            <a:xfrm flipV="1">
              <a:off x="10573357" y="3913430"/>
              <a:ext cx="78105" cy="147395"/>
            </a:xfrm>
            <a:prstGeom prst="line">
              <a:avLst/>
            </a:prstGeom>
            <a:gradFill flip="none" rotWithShape="1">
              <a:gsLst>
                <a:gs pos="43000">
                  <a:srgbClr val="65B4D5">
                    <a:alpha val="16000"/>
                  </a:srgbClr>
                </a:gs>
                <a:gs pos="0">
                  <a:srgbClr val="65B4D5">
                    <a:alpha val="30000"/>
                  </a:srgbClr>
                </a:gs>
                <a:gs pos="100000">
                  <a:srgbClr val="65B4D5">
                    <a:alpha val="0"/>
                  </a:srgbClr>
                </a:gs>
              </a:gsLst>
              <a:path path="circle">
                <a:fillToRect l="100000" t="100000"/>
              </a:path>
              <a:tileRect r="-100000" b="-100000"/>
            </a:gradFill>
            <a:ln w="25400" cap="rnd">
              <a:solidFill>
                <a:srgbClr val="2EA6AE">
                  <a:alpha val="50000"/>
                </a:srgbClr>
              </a:solidFill>
              <a:round/>
            </a:ln>
            <a:effectLst>
              <a:outerShdw blurRad="177800" algn="ctr" rotWithShape="0">
                <a:srgbClr val="65B4D5">
                  <a:alpha val="89000"/>
                </a:srgb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52" name="矩形 51"/>
          <p:cNvSpPr/>
          <p:nvPr>
            <p:custDataLst>
              <p:tags r:id="rId20"/>
            </p:custDataLst>
          </p:nvPr>
        </p:nvSpPr>
        <p:spPr>
          <a:xfrm>
            <a:off x="1519105" y="2960480"/>
            <a:ext cx="1402080" cy="337185"/>
          </a:xfrm>
          <a:prstGeom prst="rect">
            <a:avLst/>
          </a:prstGeom>
          <a:solidFill>
            <a:srgbClr val="26426F"/>
          </a:solidFill>
          <a:ln w="34925">
            <a:solidFill>
              <a:srgbClr val="1B2940"/>
            </a:solidFill>
          </a:ln>
        </p:spPr>
        <p:txBody>
          <a:bodyPr wrap="none" rtlCol="0" anchor="ctr">
            <a:spAutoFit/>
          </a:bodyPr>
          <a:p>
            <a:pPr defTabSz="685800"/>
            <a:r>
              <a:rPr lang="zh-CN" altLang="en-US" sz="1600" b="1" dirty="0">
                <a:solidFill>
                  <a:srgbClr val="F3D68C"/>
                </a:solidFill>
                <a:latin typeface="微软雅黑" panose="020B0503020204020204" charset="-122"/>
                <a:ea typeface="微软雅黑" panose="020B0503020204020204" charset="-122"/>
              </a:rPr>
              <a:t>高颜值高认知</a:t>
            </a:r>
            <a:endParaRPr lang="zh-CN" altLang="en-US" sz="1600" b="1" dirty="0">
              <a:solidFill>
                <a:srgbClr val="F3D68C"/>
              </a:solidFill>
              <a:latin typeface="微软雅黑" panose="020B0503020204020204" charset="-122"/>
              <a:ea typeface="微软雅黑" panose="020B0503020204020204" charset="-122"/>
            </a:endParaRPr>
          </a:p>
        </p:txBody>
      </p:sp>
      <p:sp>
        <p:nvSpPr>
          <p:cNvPr id="53" name="文本框 52"/>
          <p:cNvSpPr txBox="1"/>
          <p:nvPr>
            <p:custDataLst>
              <p:tags r:id="rId21"/>
            </p:custDataLst>
          </p:nvPr>
        </p:nvSpPr>
        <p:spPr>
          <a:xfrm>
            <a:off x="731520" y="2063962"/>
            <a:ext cx="3694853" cy="478155"/>
          </a:xfrm>
          <a:prstGeom prst="rect">
            <a:avLst/>
          </a:prstGeom>
          <a:noFill/>
        </p:spPr>
        <p:txBody>
          <a:bodyPr wrap="square" rtlCol="0">
            <a:spAutoFit/>
          </a:bodyPr>
          <a:p>
            <a:pPr algn="ctr" defTabSz="685800"/>
            <a:r>
              <a:rPr lang="zh-CN" altLang="en-US" sz="2520" b="1" dirty="0">
                <a:solidFill>
                  <a:srgbClr val="F3D68C"/>
                </a:solidFill>
                <a:effectLst>
                  <a:outerShdw blurRad="165100" dist="88900" dir="2700000" algn="tl">
                    <a:srgbClr val="000000">
                      <a:alpha val="14000"/>
                    </a:srgbClr>
                  </a:outerShdw>
                </a:effectLst>
                <a:latin typeface="微软雅黑" panose="020B0503020204020204" charset="-122"/>
                <a:ea typeface="微软雅黑" panose="020B0503020204020204" charset="-122"/>
              </a:rPr>
              <a:t>数字文创行业亮点</a:t>
            </a:r>
            <a:endParaRPr lang="zh-CN" altLang="en-US" sz="2520" b="1" dirty="0">
              <a:solidFill>
                <a:srgbClr val="F3D68C"/>
              </a:solidFill>
              <a:effectLst>
                <a:outerShdw blurRad="165100" dist="88900" dir="2700000" algn="tl">
                  <a:srgbClr val="000000">
                    <a:alpha val="14000"/>
                  </a:srgbClr>
                </a:outerShdw>
              </a:effectLst>
              <a:latin typeface="微软雅黑" panose="020B0503020204020204" charset="-122"/>
              <a:ea typeface="微软雅黑" panose="020B0503020204020204" charset="-122"/>
            </a:endParaRPr>
          </a:p>
        </p:txBody>
      </p:sp>
      <p:sp>
        <p:nvSpPr>
          <p:cNvPr id="54" name="圆角矩形 53"/>
          <p:cNvSpPr/>
          <p:nvPr>
            <p:custDataLst>
              <p:tags r:id="rId22"/>
            </p:custDataLst>
          </p:nvPr>
        </p:nvSpPr>
        <p:spPr>
          <a:xfrm>
            <a:off x="485140" y="3414395"/>
            <a:ext cx="3836035" cy="738505"/>
          </a:xfrm>
          <a:prstGeom prst="roundRect">
            <a:avLst/>
          </a:prstGeom>
          <a:solidFill>
            <a:srgbClr val="26426F"/>
          </a:solidFill>
          <a:ln w="25400">
            <a:solidFill>
              <a:schemeClr val="accent1"/>
            </a:solidFill>
          </a:ln>
        </p:spPr>
        <p:txBody>
          <a:bodyPr wrap="square" anchor="ctr" anchorCtr="0">
            <a:noAutofit/>
          </a:bodyPr>
          <a:p>
            <a:pPr indent="0" algn="l" defTabSz="685800" fontAlgn="t">
              <a:lnSpc>
                <a:spcPct val="120000"/>
              </a:lnSpc>
              <a:buNone/>
            </a:pPr>
            <a:r>
              <a:rPr lang="zh-CN" altLang="en-US" sz="1600" dirty="0">
                <a:solidFill>
                  <a:srgbClr val="F3D68C"/>
                </a:solidFill>
                <a:latin typeface="微软雅黑" panose="020B0503020204020204" charset="-122"/>
                <a:ea typeface="微软雅黑" panose="020B0503020204020204" charset="-122"/>
              </a:rPr>
              <a:t>数字人文创</a:t>
            </a:r>
            <a:r>
              <a:rPr lang="en-US" altLang="zh-CN" sz="1600" dirty="0">
                <a:solidFill>
                  <a:srgbClr val="F3D68C"/>
                </a:solidFill>
                <a:latin typeface="微软雅黑" panose="020B0503020204020204" charset="-122"/>
                <a:ea typeface="微软雅黑" panose="020B0503020204020204" charset="-122"/>
              </a:rPr>
              <a:t>IP</a:t>
            </a:r>
            <a:r>
              <a:rPr lang="zh-CN" altLang="en-US" sz="1600" dirty="0">
                <a:solidFill>
                  <a:srgbClr val="F3D68C"/>
                </a:solidFill>
                <a:latin typeface="微软雅黑" panose="020B0503020204020204" charset="-122"/>
                <a:ea typeface="微软雅黑" panose="020B0503020204020204" charset="-122"/>
              </a:rPr>
              <a:t>超写实效果，提高用户交互的沉浸感，带来更强的认知和感染力。</a:t>
            </a:r>
            <a:endParaRPr lang="zh-CN" altLang="en-US" sz="1600" dirty="0">
              <a:solidFill>
                <a:srgbClr val="F3D68C"/>
              </a:solidFill>
              <a:latin typeface="微软雅黑" panose="020B0503020204020204" charset="-122"/>
              <a:ea typeface="微软雅黑" panose="020B0503020204020204" charset="-122"/>
            </a:endParaRPr>
          </a:p>
        </p:txBody>
      </p:sp>
      <p:sp>
        <p:nvSpPr>
          <p:cNvPr id="55" name="矩形: 剪去对角 10"/>
          <p:cNvSpPr/>
          <p:nvPr>
            <p:custDataLst>
              <p:tags r:id="rId23"/>
            </p:custDataLst>
          </p:nvPr>
        </p:nvSpPr>
        <p:spPr>
          <a:xfrm>
            <a:off x="7661275" y="2011680"/>
            <a:ext cx="3718560" cy="650875"/>
          </a:xfrm>
          <a:prstGeom prst="snip2DiagRect">
            <a:avLst>
              <a:gd name="adj1" fmla="val 11218"/>
              <a:gd name="adj2" fmla="val 0"/>
            </a:avLst>
          </a:prstGeom>
          <a:gradFill flip="none" rotWithShape="1">
            <a:gsLst>
              <a:gs pos="0">
                <a:schemeClr val="bg1">
                  <a:alpha val="0"/>
                </a:schemeClr>
              </a:gs>
              <a:gs pos="50000">
                <a:schemeClr val="accent1">
                  <a:lumMod val="75000"/>
                </a:schemeClr>
              </a:gs>
              <a:gs pos="100000">
                <a:srgbClr val="192537"/>
              </a:gs>
            </a:gsLst>
            <a:lin ang="0" scaled="1"/>
            <a:tileRect/>
          </a:gradFill>
          <a:ln w="50800">
            <a:gradFill flip="none" rotWithShape="1">
              <a:gsLst>
                <a:gs pos="0">
                  <a:srgbClr val="95DCE2">
                    <a:alpha val="0"/>
                  </a:srgbClr>
                </a:gs>
                <a:gs pos="100000">
                  <a:srgbClr val="002060"/>
                </a:gs>
              </a:gsLst>
              <a:lin ang="0" scaled="1"/>
              <a:tileRect/>
            </a:gradFill>
          </a:ln>
          <a:effectLst/>
        </p:spPr>
        <p:txBody>
          <a:bodyPr rtlCol="0" anchor="ctr"/>
          <a:p>
            <a:pPr algn="ctr"/>
            <a:endParaRPr lang="zh-CN" altLang="en-US" kern="0" dirty="0">
              <a:solidFill>
                <a:prstClr val="black"/>
              </a:solidFill>
              <a:latin typeface="阿里巴巴普惠体 R" panose="00020600040101010101" charset="-122"/>
              <a:ea typeface="阿里巴巴普惠体 R" panose="00020600040101010101" charset="-122"/>
            </a:endParaRPr>
          </a:p>
        </p:txBody>
      </p:sp>
      <p:grpSp>
        <p:nvGrpSpPr>
          <p:cNvPr id="56" name="组合 55"/>
          <p:cNvGrpSpPr/>
          <p:nvPr/>
        </p:nvGrpSpPr>
        <p:grpSpPr>
          <a:xfrm rot="0">
            <a:off x="7771765" y="2550795"/>
            <a:ext cx="786130" cy="76200"/>
            <a:chOff x="6449441" y="3851910"/>
            <a:chExt cx="908162" cy="61520"/>
          </a:xfrm>
          <a:gradFill flip="none" rotWithShape="1">
            <a:gsLst>
              <a:gs pos="48687">
                <a:srgbClr val="7AD9FB"/>
              </a:gs>
              <a:gs pos="3000">
                <a:srgbClr val="2C84BC"/>
              </a:gs>
              <a:gs pos="100000">
                <a:srgbClr val="FCFEFF"/>
              </a:gs>
            </a:gsLst>
            <a:lin ang="0" scaled="1"/>
          </a:gradFill>
        </p:grpSpPr>
        <p:sp>
          <p:nvSpPr>
            <p:cNvPr id="59" name="平行四边形 58"/>
            <p:cNvSpPr/>
            <p:nvPr>
              <p:custDataLst>
                <p:tags r:id="rId24"/>
              </p:custDataLst>
            </p:nvPr>
          </p:nvSpPr>
          <p:spPr>
            <a:xfrm>
              <a:off x="6449441" y="3851910"/>
              <a:ext cx="64163" cy="61520"/>
            </a:xfrm>
            <a:prstGeom prst="parallelogram">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黑简体" panose="02000000000000000000" charset="-122"/>
                <a:ea typeface="方正兰亭黑简体" panose="02000000000000000000" charset="-122"/>
                <a:cs typeface="+mn-cs"/>
              </a:endParaRPr>
            </a:p>
          </p:txBody>
        </p:sp>
        <p:sp>
          <p:nvSpPr>
            <p:cNvPr id="60" name="平行四边形 59"/>
            <p:cNvSpPr/>
            <p:nvPr>
              <p:custDataLst>
                <p:tags r:id="rId25"/>
              </p:custDataLst>
            </p:nvPr>
          </p:nvSpPr>
          <p:spPr>
            <a:xfrm>
              <a:off x="65338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1" name="平行四边形 60"/>
            <p:cNvSpPr/>
            <p:nvPr>
              <p:custDataLst>
                <p:tags r:id="rId26"/>
              </p:custDataLst>
            </p:nvPr>
          </p:nvSpPr>
          <p:spPr>
            <a:xfrm>
              <a:off x="66182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2" name="平行四边形 61"/>
            <p:cNvSpPr/>
            <p:nvPr>
              <p:custDataLst>
                <p:tags r:id="rId27"/>
              </p:custDataLst>
            </p:nvPr>
          </p:nvSpPr>
          <p:spPr>
            <a:xfrm>
              <a:off x="67026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3" name="平行四边形 62"/>
            <p:cNvSpPr/>
            <p:nvPr>
              <p:custDataLst>
                <p:tags r:id="rId28"/>
              </p:custDataLst>
            </p:nvPr>
          </p:nvSpPr>
          <p:spPr>
            <a:xfrm>
              <a:off x="67870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4" name="平行四边形 63"/>
            <p:cNvSpPr/>
            <p:nvPr>
              <p:custDataLst>
                <p:tags r:id="rId29"/>
              </p:custDataLst>
            </p:nvPr>
          </p:nvSpPr>
          <p:spPr>
            <a:xfrm>
              <a:off x="68714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5" name="平行四边形 64"/>
            <p:cNvSpPr/>
            <p:nvPr>
              <p:custDataLst>
                <p:tags r:id="rId30"/>
              </p:custDataLst>
            </p:nvPr>
          </p:nvSpPr>
          <p:spPr>
            <a:xfrm>
              <a:off x="69558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6" name="平行四边形 65"/>
            <p:cNvSpPr/>
            <p:nvPr>
              <p:custDataLst>
                <p:tags r:id="rId31"/>
              </p:custDataLst>
            </p:nvPr>
          </p:nvSpPr>
          <p:spPr>
            <a:xfrm>
              <a:off x="70402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7" name="平行四边形 66"/>
            <p:cNvSpPr/>
            <p:nvPr>
              <p:custDataLst>
                <p:tags r:id="rId32"/>
              </p:custDataLst>
            </p:nvPr>
          </p:nvSpPr>
          <p:spPr>
            <a:xfrm>
              <a:off x="71246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8" name="平行四边形 67"/>
            <p:cNvSpPr/>
            <p:nvPr>
              <p:custDataLst>
                <p:tags r:id="rId33"/>
              </p:custDataLst>
            </p:nvPr>
          </p:nvSpPr>
          <p:spPr>
            <a:xfrm>
              <a:off x="72090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9" name="平行四边形 68"/>
            <p:cNvSpPr/>
            <p:nvPr>
              <p:custDataLst>
                <p:tags r:id="rId34"/>
              </p:custDataLst>
            </p:nvPr>
          </p:nvSpPr>
          <p:spPr>
            <a:xfrm>
              <a:off x="7293440" y="3851910"/>
              <a:ext cx="64163" cy="61520"/>
            </a:xfrm>
            <a:prstGeom prst="parallelogram">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黑简体" panose="02000000000000000000" charset="-122"/>
                <a:ea typeface="方正兰亭黑简体" panose="02000000000000000000" charset="-122"/>
                <a:cs typeface="+mn-cs"/>
              </a:endParaRPr>
            </a:p>
          </p:txBody>
        </p:sp>
      </p:grpSp>
      <p:grpSp>
        <p:nvGrpSpPr>
          <p:cNvPr id="70" name="组合 69"/>
          <p:cNvGrpSpPr/>
          <p:nvPr/>
        </p:nvGrpSpPr>
        <p:grpSpPr>
          <a:xfrm rot="0">
            <a:off x="10395585" y="2739390"/>
            <a:ext cx="1046480" cy="76200"/>
            <a:chOff x="9443085" y="3913430"/>
            <a:chExt cx="1208377" cy="148030"/>
          </a:xfrm>
        </p:grpSpPr>
        <p:cxnSp>
          <p:nvCxnSpPr>
            <p:cNvPr id="71" name="直接连接符 70"/>
            <p:cNvCxnSpPr/>
            <p:nvPr>
              <p:custDataLst>
                <p:tags r:id="rId35"/>
              </p:custDataLst>
            </p:nvPr>
          </p:nvCxnSpPr>
          <p:spPr>
            <a:xfrm>
              <a:off x="9443085" y="4061460"/>
              <a:ext cx="1130272" cy="0"/>
            </a:xfrm>
            <a:prstGeom prst="line">
              <a:avLst/>
            </a:prstGeom>
            <a:gradFill flip="none" rotWithShape="1">
              <a:gsLst>
                <a:gs pos="43000">
                  <a:srgbClr val="65B4D5">
                    <a:alpha val="16000"/>
                  </a:srgbClr>
                </a:gs>
                <a:gs pos="0">
                  <a:srgbClr val="65B4D5">
                    <a:alpha val="30000"/>
                  </a:srgbClr>
                </a:gs>
                <a:gs pos="100000">
                  <a:srgbClr val="65B4D5">
                    <a:alpha val="0"/>
                  </a:srgbClr>
                </a:gs>
              </a:gsLst>
              <a:path path="circle">
                <a:fillToRect l="100000" t="100000"/>
              </a:path>
              <a:tileRect r="-100000" b="-100000"/>
            </a:gradFill>
            <a:ln w="25400" cap="rnd">
              <a:solidFill>
                <a:srgbClr val="2EA6AE">
                  <a:alpha val="50000"/>
                </a:srgbClr>
              </a:solidFill>
              <a:round/>
            </a:ln>
            <a:effectLst>
              <a:outerShdw blurRad="177800" algn="ctr" rotWithShape="0">
                <a:srgbClr val="65B4D5">
                  <a:alpha val="89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72" name="直接连接符 71"/>
            <p:cNvCxnSpPr/>
            <p:nvPr>
              <p:custDataLst>
                <p:tags r:id="rId36"/>
              </p:custDataLst>
            </p:nvPr>
          </p:nvCxnSpPr>
          <p:spPr>
            <a:xfrm flipV="1">
              <a:off x="10573357" y="3913430"/>
              <a:ext cx="78105" cy="147395"/>
            </a:xfrm>
            <a:prstGeom prst="line">
              <a:avLst/>
            </a:prstGeom>
            <a:gradFill flip="none" rotWithShape="1">
              <a:gsLst>
                <a:gs pos="43000">
                  <a:srgbClr val="65B4D5">
                    <a:alpha val="16000"/>
                  </a:srgbClr>
                </a:gs>
                <a:gs pos="0">
                  <a:srgbClr val="65B4D5">
                    <a:alpha val="30000"/>
                  </a:srgbClr>
                </a:gs>
                <a:gs pos="100000">
                  <a:srgbClr val="65B4D5">
                    <a:alpha val="0"/>
                  </a:srgbClr>
                </a:gs>
              </a:gsLst>
              <a:path path="circle">
                <a:fillToRect l="100000" t="100000"/>
              </a:path>
              <a:tileRect r="-100000" b="-100000"/>
            </a:gradFill>
            <a:ln w="25400" cap="rnd">
              <a:solidFill>
                <a:srgbClr val="2EA6AE">
                  <a:alpha val="50000"/>
                </a:srgbClr>
              </a:solidFill>
              <a:round/>
            </a:ln>
            <a:effectLst>
              <a:outerShdw blurRad="177800" algn="ctr" rotWithShape="0">
                <a:srgbClr val="65B4D5">
                  <a:alpha val="89000"/>
                </a:srgbClr>
              </a:outerShdw>
            </a:effectLst>
          </p:spPr>
          <p:style>
            <a:lnRef idx="2">
              <a:schemeClr val="accent1">
                <a:shade val="50000"/>
              </a:schemeClr>
            </a:lnRef>
            <a:fillRef idx="1">
              <a:schemeClr val="accent1"/>
            </a:fillRef>
            <a:effectRef idx="0">
              <a:schemeClr val="accent1"/>
            </a:effectRef>
            <a:fontRef idx="minor">
              <a:schemeClr val="lt1"/>
            </a:fontRef>
          </p:style>
        </p:cxnSp>
      </p:grpSp>
      <p:cxnSp>
        <p:nvCxnSpPr>
          <p:cNvPr id="73" name="直接连接符 72"/>
          <p:cNvCxnSpPr/>
          <p:nvPr>
            <p:custDataLst>
              <p:tags r:id="rId37"/>
            </p:custDataLst>
          </p:nvPr>
        </p:nvCxnSpPr>
        <p:spPr>
          <a:xfrm>
            <a:off x="4383449" y="2686430"/>
            <a:ext cx="826770" cy="1248410"/>
          </a:xfrm>
          <a:prstGeom prst="line">
            <a:avLst/>
          </a:prstGeom>
          <a:ln w="41275">
            <a:solidFill>
              <a:srgbClr val="1B2940"/>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custDataLst>
              <p:tags r:id="rId38"/>
            </p:custDataLst>
          </p:nvPr>
        </p:nvCxnSpPr>
        <p:spPr>
          <a:xfrm>
            <a:off x="4058479" y="2686430"/>
            <a:ext cx="324755" cy="0"/>
          </a:xfrm>
          <a:prstGeom prst="line">
            <a:avLst/>
          </a:prstGeom>
          <a:ln w="34925">
            <a:solidFill>
              <a:srgbClr val="1B2940"/>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custDataLst>
              <p:tags r:id="rId39"/>
            </p:custDataLst>
          </p:nvPr>
        </p:nvCxnSpPr>
        <p:spPr>
          <a:xfrm flipV="1">
            <a:off x="6973528" y="2686685"/>
            <a:ext cx="616585" cy="1171575"/>
          </a:xfrm>
          <a:prstGeom prst="line">
            <a:avLst/>
          </a:prstGeom>
          <a:ln w="31750">
            <a:solidFill>
              <a:srgbClr val="1B294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custDataLst>
              <p:tags r:id="rId40"/>
            </p:custDataLst>
          </p:nvPr>
        </p:nvCxnSpPr>
        <p:spPr>
          <a:xfrm>
            <a:off x="7589201" y="2686430"/>
            <a:ext cx="324755" cy="0"/>
          </a:xfrm>
          <a:prstGeom prst="line">
            <a:avLst/>
          </a:prstGeom>
          <a:ln w="31750">
            <a:solidFill>
              <a:srgbClr val="1B2940"/>
            </a:solidFill>
          </a:ln>
        </p:spPr>
        <p:style>
          <a:lnRef idx="1">
            <a:schemeClr val="accent1"/>
          </a:lnRef>
          <a:fillRef idx="0">
            <a:schemeClr val="accent1"/>
          </a:fillRef>
          <a:effectRef idx="0">
            <a:schemeClr val="accent1"/>
          </a:effectRef>
          <a:fontRef idx="minor">
            <a:schemeClr val="tx1"/>
          </a:fontRef>
        </p:style>
      </p:cxnSp>
      <p:sp>
        <p:nvSpPr>
          <p:cNvPr id="78" name="矩形 77"/>
          <p:cNvSpPr/>
          <p:nvPr>
            <p:custDataLst>
              <p:tags r:id="rId41"/>
            </p:custDataLst>
          </p:nvPr>
        </p:nvSpPr>
        <p:spPr>
          <a:xfrm>
            <a:off x="1519105" y="4437702"/>
            <a:ext cx="1198880" cy="337185"/>
          </a:xfrm>
          <a:prstGeom prst="rect">
            <a:avLst/>
          </a:prstGeom>
          <a:solidFill>
            <a:srgbClr val="26426F"/>
          </a:solidFill>
          <a:ln w="34925">
            <a:solidFill>
              <a:srgbClr val="1B2940"/>
            </a:solidFill>
          </a:ln>
        </p:spPr>
        <p:txBody>
          <a:bodyPr wrap="none" rtlCol="0" anchor="ctr">
            <a:spAutoFit/>
          </a:bodyPr>
          <a:p>
            <a:pPr defTabSz="685800"/>
            <a:r>
              <a:rPr lang="zh-CN" altLang="en-US" sz="1600" b="1" dirty="0">
                <a:solidFill>
                  <a:srgbClr val="F3D68C"/>
                </a:solidFill>
                <a:latin typeface="微软雅黑" panose="020B0503020204020204" charset="-122"/>
                <a:ea typeface="微软雅黑" panose="020B0503020204020204" charset="-122"/>
              </a:rPr>
              <a:t>人设风险低</a:t>
            </a:r>
            <a:endParaRPr lang="zh-CN" altLang="en-US" sz="1600" b="1" dirty="0">
              <a:solidFill>
                <a:srgbClr val="F3D68C"/>
              </a:solidFill>
              <a:latin typeface="微软雅黑" panose="020B0503020204020204" charset="-122"/>
              <a:ea typeface="微软雅黑" panose="020B0503020204020204" charset="-122"/>
            </a:endParaRPr>
          </a:p>
        </p:txBody>
      </p:sp>
      <p:sp>
        <p:nvSpPr>
          <p:cNvPr id="79" name="矩形 78"/>
          <p:cNvSpPr/>
          <p:nvPr>
            <p:custDataLst>
              <p:tags r:id="rId42"/>
            </p:custDataLst>
          </p:nvPr>
        </p:nvSpPr>
        <p:spPr>
          <a:xfrm>
            <a:off x="926465" y="6036945"/>
            <a:ext cx="4401185" cy="460375"/>
          </a:xfrm>
          <a:prstGeom prst="rect">
            <a:avLst/>
          </a:prstGeom>
        </p:spPr>
        <p:txBody>
          <a:bodyPr wrap="square" anchor="ctr" anchorCtr="0">
            <a:spAutoFit/>
          </a:bodyPr>
          <a:p>
            <a:pPr algn="just" defTabSz="685800" fontAlgn="ctr">
              <a:lnSpc>
                <a:spcPct val="150000"/>
              </a:lnSpc>
            </a:pPr>
            <a:endParaRPr lang="zh-CN" altLang="en-US" sz="1600" dirty="0">
              <a:solidFill>
                <a:srgbClr val="192537"/>
              </a:solidFill>
              <a:latin typeface="微软雅黑" panose="020B0503020204020204" charset="-122"/>
              <a:ea typeface="微软雅黑" panose="020B0503020204020204" charset="-122"/>
            </a:endParaRPr>
          </a:p>
        </p:txBody>
      </p:sp>
      <p:sp>
        <p:nvSpPr>
          <p:cNvPr id="84" name="文本框 83"/>
          <p:cNvSpPr txBox="1"/>
          <p:nvPr>
            <p:custDataLst>
              <p:tags r:id="rId43"/>
            </p:custDataLst>
          </p:nvPr>
        </p:nvSpPr>
        <p:spPr>
          <a:xfrm>
            <a:off x="4411345" y="2430145"/>
            <a:ext cx="3956050" cy="3069590"/>
          </a:xfrm>
          <a:prstGeom prst="rect">
            <a:avLst/>
          </a:prstGeom>
          <a:noFill/>
          <a:effectLst>
            <a:outerShdw blurRad="50800" dist="38100" dir="2700000" algn="tl" rotWithShape="0">
              <a:prstClr val="black">
                <a:alpha val="40000"/>
              </a:prstClr>
            </a:outerShdw>
          </a:effectLst>
        </p:spPr>
        <p:txBody>
          <a:bodyPr wrap="square" rtlCol="0">
            <a:noAutofit/>
          </a:bodyPr>
          <a:p>
            <a:r>
              <a:rPr lang="en-US" altLang="zh-CN" sz="20000">
                <a:gradFill>
                  <a:gsLst>
                    <a:gs pos="100000">
                      <a:srgbClr val="192537"/>
                    </a:gs>
                    <a:gs pos="0">
                      <a:srgbClr val="274372"/>
                    </a:gs>
                  </a:gsLst>
                  <a:lin scaled="1"/>
                </a:gradFill>
                <a:latin typeface="汉仪雅酷黑 85W" panose="020B0904020202020204" charset="-122"/>
                <a:ea typeface="汉仪雅酷黑 85W" panose="020B0904020202020204" charset="-122"/>
              </a:rPr>
              <a:t>VS</a:t>
            </a:r>
            <a:endParaRPr lang="en-US" altLang="zh-CN" sz="20000">
              <a:gradFill>
                <a:gsLst>
                  <a:gs pos="100000">
                    <a:srgbClr val="192537"/>
                  </a:gs>
                  <a:gs pos="0">
                    <a:srgbClr val="274372"/>
                  </a:gs>
                </a:gsLst>
                <a:lin scaled="1"/>
              </a:gradFill>
              <a:latin typeface="汉仪雅酷黑 85W" panose="020B0904020202020204" charset="-122"/>
              <a:ea typeface="汉仪雅酷黑 85W" panose="020B0904020202020204" charset="-122"/>
            </a:endParaRPr>
          </a:p>
        </p:txBody>
      </p:sp>
      <p:grpSp>
        <p:nvGrpSpPr>
          <p:cNvPr id="85" name="组合 84"/>
          <p:cNvGrpSpPr/>
          <p:nvPr/>
        </p:nvGrpSpPr>
        <p:grpSpPr>
          <a:xfrm>
            <a:off x="3799676" y="509671"/>
            <a:ext cx="4592650" cy="541889"/>
            <a:chOff x="3833179" y="509671"/>
            <a:chExt cx="4592650" cy="541889"/>
          </a:xfrm>
        </p:grpSpPr>
        <p:sp>
          <p:nvSpPr>
            <p:cNvPr id="86" name="矩形: 圆角 25"/>
            <p:cNvSpPr/>
            <p:nvPr>
              <p:custDataLst>
                <p:tags r:id="rId44"/>
              </p:custDataLst>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a:outerShdw blurRad="50800" dist="38100" dir="2700000" algn="tl" rotWithShape="0">
                <a:prstClr val="black">
                  <a:alpha val="40000"/>
                </a:prstClr>
              </a:outerShdw>
            </a:effectLst>
          </p:spPr>
          <p:txBody>
            <a:bodyPr wrap="square" lIns="91440" tIns="45720" rIns="91440" bIns="45720" anchor="ctr" anchorCtr="0">
              <a:noAutofit/>
            </a:bodyPr>
            <a:p>
              <a:pPr algn="ctr">
                <a:spcBef>
                  <a:spcPct val="0"/>
                </a:spcBef>
              </a:pPr>
              <a:r>
                <a:rPr lang="zh-CN" altLang="en-US" sz="3200" b="1" dirty="0">
                  <a:solidFill>
                    <a:srgbClr val="192537"/>
                  </a:solidFill>
                  <a:latin typeface="微软雅黑" panose="020B0503020204020204" charset="-122"/>
                  <a:ea typeface="微软雅黑" panose="020B0503020204020204" charset="-122"/>
                </a:rPr>
                <a:t>行业亮点分析</a:t>
              </a:r>
              <a:endParaRPr lang="zh-CN" altLang="en-US" sz="3200" b="1" dirty="0">
                <a:solidFill>
                  <a:srgbClr val="192537"/>
                </a:solidFill>
                <a:latin typeface="微软雅黑" panose="020B0503020204020204" charset="-122"/>
                <a:ea typeface="微软雅黑" panose="020B0503020204020204" charset="-122"/>
              </a:endParaRPr>
            </a:p>
          </p:txBody>
        </p:sp>
        <p:sp>
          <p:nvSpPr>
            <p:cNvPr id="87" name="椭圆 86"/>
            <p:cNvSpPr/>
            <p:nvPr>
              <p:custDataLst>
                <p:tags r:id="rId45"/>
              </p:custDataLst>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88" name="椭圆 87"/>
            <p:cNvSpPr/>
            <p:nvPr>
              <p:custDataLst>
                <p:tags r:id="rId46"/>
              </p:custDataLst>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93" name="文本框 92"/>
          <p:cNvSpPr txBox="1"/>
          <p:nvPr>
            <p:custDataLst>
              <p:tags r:id="rId47"/>
            </p:custDataLst>
          </p:nvPr>
        </p:nvSpPr>
        <p:spPr>
          <a:xfrm>
            <a:off x="7973695" y="2063962"/>
            <a:ext cx="3694853" cy="478155"/>
          </a:xfrm>
          <a:prstGeom prst="rect">
            <a:avLst/>
          </a:prstGeom>
          <a:noFill/>
        </p:spPr>
        <p:txBody>
          <a:bodyPr wrap="square" rtlCol="0">
            <a:spAutoFit/>
          </a:bodyPr>
          <a:p>
            <a:pPr algn="ctr" defTabSz="685800"/>
            <a:r>
              <a:rPr lang="zh-CN" altLang="en-US" sz="2520" b="1" dirty="0">
                <a:solidFill>
                  <a:srgbClr val="F3D68C"/>
                </a:solidFill>
                <a:effectLst>
                  <a:outerShdw blurRad="165100" dist="88900" dir="2700000" algn="tl">
                    <a:srgbClr val="000000">
                      <a:alpha val="14000"/>
                    </a:srgbClr>
                  </a:outerShdw>
                </a:effectLst>
                <a:latin typeface="微软雅黑" panose="020B0503020204020204" charset="-122"/>
                <a:ea typeface="微软雅黑" panose="020B0503020204020204" charset="-122"/>
              </a:rPr>
              <a:t>数字文创行业亮点</a:t>
            </a:r>
            <a:endParaRPr lang="zh-CN" altLang="en-US" sz="2520" b="1" dirty="0">
              <a:solidFill>
                <a:srgbClr val="F3D68C"/>
              </a:solidFill>
              <a:effectLst>
                <a:outerShdw blurRad="165100" dist="88900" dir="2700000" algn="tl">
                  <a:srgbClr val="000000">
                    <a:alpha val="14000"/>
                  </a:srgbClr>
                </a:outerShdw>
              </a:effectLst>
              <a:latin typeface="微软雅黑" panose="020B0503020204020204" charset="-122"/>
              <a:ea typeface="微软雅黑" panose="020B0503020204020204" charset="-122"/>
            </a:endParaRPr>
          </a:p>
        </p:txBody>
      </p:sp>
      <p:sp>
        <p:nvSpPr>
          <p:cNvPr id="96" name="圆角矩形 95"/>
          <p:cNvSpPr/>
          <p:nvPr>
            <p:custDataLst>
              <p:tags r:id="rId48"/>
            </p:custDataLst>
          </p:nvPr>
        </p:nvSpPr>
        <p:spPr>
          <a:xfrm>
            <a:off x="485140" y="4894580"/>
            <a:ext cx="3836035" cy="738505"/>
          </a:xfrm>
          <a:prstGeom prst="roundRect">
            <a:avLst/>
          </a:prstGeom>
          <a:solidFill>
            <a:srgbClr val="26426F"/>
          </a:solidFill>
          <a:ln w="25400">
            <a:solidFill>
              <a:schemeClr val="accent1"/>
            </a:solidFill>
          </a:ln>
        </p:spPr>
        <p:txBody>
          <a:bodyPr wrap="square" anchor="ctr" anchorCtr="0">
            <a:noAutofit/>
          </a:bodyPr>
          <a:p>
            <a:pPr indent="0" algn="l" defTabSz="685800" fontAlgn="t">
              <a:lnSpc>
                <a:spcPct val="120000"/>
              </a:lnSpc>
              <a:buNone/>
            </a:pPr>
            <a:r>
              <a:rPr sz="1600" dirty="0">
                <a:solidFill>
                  <a:srgbClr val="F3D68C"/>
                </a:solidFill>
                <a:latin typeface="微软雅黑" panose="020B0503020204020204" charset="-122"/>
                <a:ea typeface="微软雅黑" panose="020B0503020204020204" charset="-122"/>
              </a:rPr>
              <a:t>在AI的加持下，虚拟形象人设稳定，永不塌房</a:t>
            </a:r>
            <a:r>
              <a:rPr lang="zh-CN" altLang="en-US" sz="1600" dirty="0">
                <a:solidFill>
                  <a:srgbClr val="F3D68C"/>
                </a:solidFill>
                <a:latin typeface="微软雅黑" panose="020B0503020204020204" charset="-122"/>
                <a:ea typeface="微软雅黑" panose="020B0503020204020204" charset="-122"/>
              </a:rPr>
              <a:t>。</a:t>
            </a:r>
            <a:endParaRPr lang="zh-CN" altLang="en-US" sz="1600" dirty="0">
              <a:solidFill>
                <a:srgbClr val="F3D68C"/>
              </a:solidFill>
              <a:latin typeface="微软雅黑" panose="020B0503020204020204" charset="-122"/>
              <a:ea typeface="微软雅黑" panose="020B0503020204020204" charset="-122"/>
            </a:endParaRPr>
          </a:p>
        </p:txBody>
      </p:sp>
      <p:sp>
        <p:nvSpPr>
          <p:cNvPr id="97" name="矩形 96"/>
          <p:cNvSpPr/>
          <p:nvPr>
            <p:custDataLst>
              <p:tags r:id="rId49"/>
            </p:custDataLst>
          </p:nvPr>
        </p:nvSpPr>
        <p:spPr>
          <a:xfrm>
            <a:off x="8982260" y="2989690"/>
            <a:ext cx="1605280" cy="337185"/>
          </a:xfrm>
          <a:prstGeom prst="rect">
            <a:avLst/>
          </a:prstGeom>
          <a:solidFill>
            <a:srgbClr val="26426F"/>
          </a:solidFill>
          <a:ln w="34925">
            <a:solidFill>
              <a:srgbClr val="1B2940"/>
            </a:solidFill>
          </a:ln>
        </p:spPr>
        <p:txBody>
          <a:bodyPr wrap="none" rtlCol="0" anchor="ctr">
            <a:spAutoFit/>
          </a:bodyPr>
          <a:p>
            <a:pPr defTabSz="685800"/>
            <a:r>
              <a:rPr lang="zh-CN" altLang="en-US" sz="1600" b="1" dirty="0">
                <a:solidFill>
                  <a:srgbClr val="F3D68C"/>
                </a:solidFill>
                <a:latin typeface="微软雅黑" panose="020B0503020204020204" charset="-122"/>
                <a:ea typeface="微软雅黑" panose="020B0503020204020204" charset="-122"/>
              </a:rPr>
              <a:t>高记忆点和话题</a:t>
            </a:r>
            <a:endParaRPr lang="en-US" altLang="zh-CN" sz="1600" b="1" dirty="0">
              <a:solidFill>
                <a:srgbClr val="F3D68C"/>
              </a:solidFill>
              <a:latin typeface="微软雅黑" panose="020B0503020204020204" charset="-122"/>
              <a:ea typeface="微软雅黑" panose="020B0503020204020204" charset="-122"/>
            </a:endParaRPr>
          </a:p>
        </p:txBody>
      </p:sp>
      <p:sp>
        <p:nvSpPr>
          <p:cNvPr id="98" name="圆角矩形 97"/>
          <p:cNvSpPr/>
          <p:nvPr>
            <p:custDataLst>
              <p:tags r:id="rId50"/>
            </p:custDataLst>
          </p:nvPr>
        </p:nvSpPr>
        <p:spPr>
          <a:xfrm>
            <a:off x="7948295" y="3443605"/>
            <a:ext cx="3836035" cy="738505"/>
          </a:xfrm>
          <a:prstGeom prst="roundRect">
            <a:avLst/>
          </a:prstGeom>
          <a:solidFill>
            <a:srgbClr val="26426F"/>
          </a:solidFill>
          <a:ln w="25400">
            <a:solidFill>
              <a:schemeClr val="accent1"/>
            </a:solidFill>
          </a:ln>
        </p:spPr>
        <p:txBody>
          <a:bodyPr wrap="square" anchor="ctr" anchorCtr="0">
            <a:noAutofit/>
          </a:bodyPr>
          <a:p>
            <a:pPr indent="0" algn="l" defTabSz="685800" fontAlgn="t">
              <a:lnSpc>
                <a:spcPct val="120000"/>
              </a:lnSpc>
              <a:buNone/>
            </a:pPr>
            <a:r>
              <a:rPr lang="zh-CN" sz="1600" dirty="0">
                <a:solidFill>
                  <a:srgbClr val="F3D68C"/>
                </a:solidFill>
                <a:latin typeface="微软雅黑" panose="020B0503020204020204" charset="-122"/>
                <a:ea typeface="微软雅黑" panose="020B0503020204020204" charset="-122"/>
              </a:rPr>
              <a:t>数字化</a:t>
            </a:r>
            <a:r>
              <a:rPr sz="1600" dirty="0">
                <a:solidFill>
                  <a:srgbClr val="F3D68C"/>
                </a:solidFill>
                <a:latin typeface="微软雅黑" panose="020B0503020204020204" charset="-122"/>
                <a:ea typeface="微软雅黑" panose="020B0503020204020204" charset="-122"/>
              </a:rPr>
              <a:t>技术创新+场景化设计，丰富的互动，具备记忆点与话题热度</a:t>
            </a:r>
            <a:r>
              <a:rPr lang="zh-CN" altLang="en-US" sz="1600" dirty="0">
                <a:solidFill>
                  <a:srgbClr val="F3D68C"/>
                </a:solidFill>
                <a:latin typeface="微软雅黑" panose="020B0503020204020204" charset="-122"/>
                <a:ea typeface="微软雅黑" panose="020B0503020204020204" charset="-122"/>
              </a:rPr>
              <a:t>。</a:t>
            </a:r>
            <a:endParaRPr lang="zh-CN" altLang="en-US" sz="1600" dirty="0">
              <a:solidFill>
                <a:srgbClr val="F3D68C"/>
              </a:solidFill>
              <a:latin typeface="微软雅黑" panose="020B0503020204020204" charset="-122"/>
              <a:ea typeface="微软雅黑" panose="020B0503020204020204" charset="-122"/>
            </a:endParaRPr>
          </a:p>
        </p:txBody>
      </p:sp>
      <p:sp>
        <p:nvSpPr>
          <p:cNvPr id="101" name="任意多边形: 形状 15"/>
          <p:cNvSpPr/>
          <p:nvPr>
            <p:custDataLst>
              <p:tags r:id="rId51"/>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sp>
        <p:nvSpPr>
          <p:cNvPr id="99" name="矩形 98"/>
          <p:cNvSpPr/>
          <p:nvPr>
            <p:custDataLst>
              <p:tags r:id="rId52"/>
            </p:custDataLst>
          </p:nvPr>
        </p:nvSpPr>
        <p:spPr>
          <a:xfrm>
            <a:off x="8982260" y="4466912"/>
            <a:ext cx="1402080" cy="337185"/>
          </a:xfrm>
          <a:prstGeom prst="rect">
            <a:avLst/>
          </a:prstGeom>
          <a:solidFill>
            <a:srgbClr val="26426F"/>
          </a:solidFill>
          <a:ln w="34925">
            <a:solidFill>
              <a:srgbClr val="1B2940"/>
            </a:solidFill>
          </a:ln>
        </p:spPr>
        <p:txBody>
          <a:bodyPr wrap="none" rtlCol="0" anchor="ctr">
            <a:spAutoFit/>
          </a:bodyPr>
          <a:p>
            <a:pPr defTabSz="685800"/>
            <a:r>
              <a:rPr lang="zh-CN" altLang="en-US" sz="1600" b="1" dirty="0">
                <a:solidFill>
                  <a:srgbClr val="F3D68C"/>
                </a:solidFill>
                <a:latin typeface="微软雅黑" panose="020B0503020204020204" charset="-122"/>
                <a:ea typeface="微软雅黑" panose="020B0503020204020204" charset="-122"/>
              </a:rPr>
              <a:t>商业价值提升</a:t>
            </a:r>
            <a:endParaRPr lang="zh-CN" altLang="en-US" sz="1600" b="1" dirty="0">
              <a:solidFill>
                <a:srgbClr val="F3D68C"/>
              </a:solidFill>
              <a:latin typeface="微软雅黑" panose="020B0503020204020204" charset="-122"/>
              <a:ea typeface="微软雅黑" panose="020B0503020204020204" charset="-122"/>
            </a:endParaRPr>
          </a:p>
        </p:txBody>
      </p:sp>
      <p:sp>
        <p:nvSpPr>
          <p:cNvPr id="100" name="圆角矩形 99"/>
          <p:cNvSpPr/>
          <p:nvPr>
            <p:custDataLst>
              <p:tags r:id="rId53"/>
            </p:custDataLst>
          </p:nvPr>
        </p:nvSpPr>
        <p:spPr>
          <a:xfrm>
            <a:off x="7948295" y="4923790"/>
            <a:ext cx="3836035" cy="738505"/>
          </a:xfrm>
          <a:prstGeom prst="roundRect">
            <a:avLst/>
          </a:prstGeom>
          <a:solidFill>
            <a:srgbClr val="26426F"/>
          </a:solidFill>
          <a:ln w="25400">
            <a:solidFill>
              <a:schemeClr val="accent1"/>
            </a:solidFill>
          </a:ln>
        </p:spPr>
        <p:txBody>
          <a:bodyPr wrap="square" anchor="ctr" anchorCtr="0">
            <a:noAutofit/>
          </a:bodyPr>
          <a:p>
            <a:pPr indent="0" algn="l" defTabSz="685800" fontAlgn="t">
              <a:lnSpc>
                <a:spcPct val="120000"/>
              </a:lnSpc>
              <a:buNone/>
            </a:pPr>
            <a:r>
              <a:rPr lang="zh-CN" sz="1600" dirty="0">
                <a:solidFill>
                  <a:srgbClr val="F3D68C"/>
                </a:solidFill>
                <a:latin typeface="微软雅黑" panose="020B0503020204020204" charset="-122"/>
                <a:ea typeface="微软雅黑" panose="020B0503020204020204" charset="-122"/>
              </a:rPr>
              <a:t>文创数字化</a:t>
            </a:r>
            <a:r>
              <a:rPr sz="1600" dirty="0">
                <a:solidFill>
                  <a:srgbClr val="F3D68C"/>
                </a:solidFill>
                <a:latin typeface="微软雅黑" panose="020B0503020204020204" charset="-122"/>
                <a:ea typeface="微软雅黑" panose="020B0503020204020204" charset="-122"/>
              </a:rPr>
              <a:t>高共情、强互动、新鲜感、智能与多元，助力企业提升商业价值</a:t>
            </a:r>
            <a:r>
              <a:rPr lang="zh-CN" altLang="en-US" sz="1600" dirty="0">
                <a:solidFill>
                  <a:srgbClr val="F3D68C"/>
                </a:solidFill>
                <a:latin typeface="微软雅黑" panose="020B0503020204020204" charset="-122"/>
                <a:ea typeface="微软雅黑" panose="020B0503020204020204" charset="-122"/>
              </a:rPr>
              <a:t>。</a:t>
            </a:r>
            <a:endParaRPr lang="zh-CN" altLang="en-US" sz="1600" dirty="0">
              <a:solidFill>
                <a:srgbClr val="F3D68C"/>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down)">
                                      <p:cBhvr>
                                        <p:cTn id="7" dur="500"/>
                                        <p:tgtEl>
                                          <p:spTgt spid="7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wipe(right)">
                                      <p:cBhvr>
                                        <p:cTn id="11" dur="500"/>
                                        <p:tgtEl>
                                          <p:spTgt spid="74"/>
                                        </p:tgtEl>
                                      </p:cBhvr>
                                    </p:animEffect>
                                  </p:childTnLst>
                                </p:cTn>
                              </p:par>
                            </p:childTnLst>
                          </p:cTn>
                        </p:par>
                        <p:par>
                          <p:cTn id="12" fill="hold">
                            <p:stCondLst>
                              <p:cond delay="1000"/>
                            </p:stCondLst>
                            <p:childTnLst>
                              <p:par>
                                <p:cTn id="13" presetID="2" presetClass="entr" presetSubtype="9" fill="hold" grpId="0" nodeType="afterEffect">
                                  <p:stCondLst>
                                    <p:cond delay="0"/>
                                  </p:stCondLst>
                                  <p:iterate type="lt">
                                    <p:tmPct val="10000"/>
                                  </p:iterate>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0-#ppt_w/2"/>
                                          </p:val>
                                        </p:tav>
                                        <p:tav tm="100000">
                                          <p:val>
                                            <p:strVal val="#ppt_x"/>
                                          </p:val>
                                        </p:tav>
                                      </p:tavLst>
                                    </p:anim>
                                    <p:anim calcmode="lin" valueType="num">
                                      <p:cBhvr additive="base">
                                        <p:cTn id="16" dur="500" fill="hold"/>
                                        <p:tgtEl>
                                          <p:spTgt spid="53"/>
                                        </p:tgtEl>
                                        <p:attrNameLst>
                                          <p:attrName>ppt_y</p:attrName>
                                        </p:attrNameLst>
                                      </p:cBhvr>
                                      <p:tavLst>
                                        <p:tav tm="0">
                                          <p:val>
                                            <p:strVal val="0-#ppt_h/2"/>
                                          </p:val>
                                        </p:tav>
                                        <p:tav tm="100000">
                                          <p:val>
                                            <p:strVal val="#ppt_y"/>
                                          </p:val>
                                        </p:tav>
                                      </p:tavLst>
                                    </p:anim>
                                  </p:childTnLst>
                                </p:cTn>
                              </p:par>
                              <p:par>
                                <p:cTn id="17" presetID="26" presetClass="emph" presetSubtype="0" fill="hold" grpId="1" nodeType="withEffect">
                                  <p:stCondLst>
                                    <p:cond delay="1000"/>
                                  </p:stCondLst>
                                  <p:iterate type="lt">
                                    <p:tmPct val="10000"/>
                                  </p:iterate>
                                  <p:childTnLst>
                                    <p:animEffect transition="out" filter="fade">
                                      <p:cBhvr>
                                        <p:cTn id="18" dur="500" tmFilter="0, 0; .2, .5; .8, .5; 1, 0"/>
                                        <p:tgtEl>
                                          <p:spTgt spid="53"/>
                                        </p:tgtEl>
                                      </p:cBhvr>
                                    </p:animEffect>
                                    <p:animScale>
                                      <p:cBhvr>
                                        <p:cTn id="19" dur="250" autoRev="1" fill="hold"/>
                                        <p:tgtEl>
                                          <p:spTgt spid="53"/>
                                        </p:tgtEl>
                                      </p:cBhvr>
                                      <p:by x="105000" y="105000"/>
                                    </p:animScale>
                                  </p:childTnLst>
                                </p:cTn>
                              </p:par>
                            </p:childTnLst>
                          </p:cTn>
                        </p:par>
                        <p:par>
                          <p:cTn id="20" fill="hold">
                            <p:stCondLst>
                              <p:cond delay="2849"/>
                            </p:stCondLst>
                            <p:childTnLst>
                              <p:par>
                                <p:cTn id="21" presetID="14" presetClass="entr" presetSubtype="1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randombar(horizontal)">
                                      <p:cBhvr>
                                        <p:cTn id="23" dur="500"/>
                                        <p:tgtEl>
                                          <p:spTgt spid="54"/>
                                        </p:tgtEl>
                                      </p:cBhvr>
                                    </p:animEffect>
                                  </p:childTnLst>
                                </p:cTn>
                              </p:par>
                            </p:childTnLst>
                          </p:cTn>
                        </p:par>
                        <p:par>
                          <p:cTn id="24" fill="hold">
                            <p:stCondLst>
                              <p:cond delay="3349"/>
                            </p:stCondLst>
                            <p:childTnLst>
                              <p:par>
                                <p:cTn id="25" presetID="55" presetClass="entr" presetSubtype="0" fill="hold" grpId="0" nodeType="after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p:cTn id="27" dur="1000" fill="hold"/>
                                        <p:tgtEl>
                                          <p:spTgt spid="52"/>
                                        </p:tgtEl>
                                        <p:attrNameLst>
                                          <p:attrName>ppt_w</p:attrName>
                                        </p:attrNameLst>
                                      </p:cBhvr>
                                      <p:tavLst>
                                        <p:tav tm="0">
                                          <p:val>
                                            <p:strVal val="#ppt_w*0.70"/>
                                          </p:val>
                                        </p:tav>
                                        <p:tav tm="100000">
                                          <p:val>
                                            <p:strVal val="#ppt_w"/>
                                          </p:val>
                                        </p:tav>
                                      </p:tavLst>
                                    </p:anim>
                                    <p:anim calcmode="lin" valueType="num">
                                      <p:cBhvr>
                                        <p:cTn id="28" dur="1000" fill="hold"/>
                                        <p:tgtEl>
                                          <p:spTgt spid="52"/>
                                        </p:tgtEl>
                                        <p:attrNameLst>
                                          <p:attrName>ppt_h</p:attrName>
                                        </p:attrNameLst>
                                      </p:cBhvr>
                                      <p:tavLst>
                                        <p:tav tm="0">
                                          <p:val>
                                            <p:strVal val="#ppt_h"/>
                                          </p:val>
                                        </p:tav>
                                        <p:tav tm="100000">
                                          <p:val>
                                            <p:strVal val="#ppt_h"/>
                                          </p:val>
                                        </p:tav>
                                      </p:tavLst>
                                    </p:anim>
                                    <p:animEffect transition="in" filter="fade">
                                      <p:cBhvr>
                                        <p:cTn id="29" dur="1000"/>
                                        <p:tgtEl>
                                          <p:spTgt spid="52"/>
                                        </p:tgtEl>
                                      </p:cBhvr>
                                    </p:animEffect>
                                  </p:childTnLst>
                                </p:cTn>
                              </p:par>
                            </p:childTnLst>
                          </p:cTn>
                        </p:par>
                        <p:par>
                          <p:cTn id="30" fill="hold">
                            <p:stCondLst>
                              <p:cond delay="4349"/>
                            </p:stCondLst>
                            <p:childTnLst>
                              <p:par>
                                <p:cTn id="31" presetID="22" presetClass="entr" presetSubtype="8" fill="hold" nodeType="after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wipe(left)">
                                      <p:cBhvr>
                                        <p:cTn id="33" dur="500"/>
                                        <p:tgtEl>
                                          <p:spTgt spid="76"/>
                                        </p:tgtEl>
                                      </p:cBhvr>
                                    </p:animEffect>
                                  </p:childTnLst>
                                </p:cTn>
                              </p:par>
                            </p:childTnLst>
                          </p:cTn>
                        </p:par>
                        <p:par>
                          <p:cTn id="34" fill="hold">
                            <p:stCondLst>
                              <p:cond delay="4849"/>
                            </p:stCondLst>
                            <p:childTnLst>
                              <p:par>
                                <p:cTn id="35" presetID="22" presetClass="entr" presetSubtype="8" fill="hold" nodeType="after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wipe(left)">
                                      <p:cBhvr>
                                        <p:cTn id="37" dur="500"/>
                                        <p:tgtEl>
                                          <p:spTgt spid="77"/>
                                        </p:tgtEl>
                                      </p:cBhvr>
                                    </p:animEffect>
                                  </p:childTnLst>
                                </p:cTn>
                              </p:par>
                            </p:childTnLst>
                          </p:cTn>
                        </p:par>
                        <p:par>
                          <p:cTn id="38" fill="hold">
                            <p:stCondLst>
                              <p:cond delay="5349"/>
                            </p:stCondLst>
                            <p:childTnLst>
                              <p:par>
                                <p:cTn id="39" presetID="55" presetClass="entr" presetSubtype="0" fill="hold" grpId="0" nodeType="afterEffect">
                                  <p:stCondLst>
                                    <p:cond delay="0"/>
                                  </p:stCondLst>
                                  <p:childTnLst>
                                    <p:set>
                                      <p:cBhvr>
                                        <p:cTn id="40" dur="1" fill="hold">
                                          <p:stCondLst>
                                            <p:cond delay="0"/>
                                          </p:stCondLst>
                                        </p:cTn>
                                        <p:tgtEl>
                                          <p:spTgt spid="78"/>
                                        </p:tgtEl>
                                        <p:attrNameLst>
                                          <p:attrName>style.visibility</p:attrName>
                                        </p:attrNameLst>
                                      </p:cBhvr>
                                      <p:to>
                                        <p:strVal val="visible"/>
                                      </p:to>
                                    </p:set>
                                    <p:anim calcmode="lin" valueType="num">
                                      <p:cBhvr>
                                        <p:cTn id="41" dur="1000" fill="hold"/>
                                        <p:tgtEl>
                                          <p:spTgt spid="78"/>
                                        </p:tgtEl>
                                        <p:attrNameLst>
                                          <p:attrName>ppt_w</p:attrName>
                                        </p:attrNameLst>
                                      </p:cBhvr>
                                      <p:tavLst>
                                        <p:tav tm="0">
                                          <p:val>
                                            <p:strVal val="#ppt_w*0.70"/>
                                          </p:val>
                                        </p:tav>
                                        <p:tav tm="100000">
                                          <p:val>
                                            <p:strVal val="#ppt_w"/>
                                          </p:val>
                                        </p:tav>
                                      </p:tavLst>
                                    </p:anim>
                                    <p:anim calcmode="lin" valueType="num">
                                      <p:cBhvr>
                                        <p:cTn id="42" dur="1000" fill="hold"/>
                                        <p:tgtEl>
                                          <p:spTgt spid="78"/>
                                        </p:tgtEl>
                                        <p:attrNameLst>
                                          <p:attrName>ppt_h</p:attrName>
                                        </p:attrNameLst>
                                      </p:cBhvr>
                                      <p:tavLst>
                                        <p:tav tm="0">
                                          <p:val>
                                            <p:strVal val="#ppt_h"/>
                                          </p:val>
                                        </p:tav>
                                        <p:tav tm="100000">
                                          <p:val>
                                            <p:strVal val="#ppt_h"/>
                                          </p:val>
                                        </p:tav>
                                      </p:tavLst>
                                    </p:anim>
                                    <p:animEffect transition="in" filter="fade">
                                      <p:cBhvr>
                                        <p:cTn id="43" dur="1000"/>
                                        <p:tgtEl>
                                          <p:spTgt spid="78"/>
                                        </p:tgtEl>
                                      </p:cBhvr>
                                    </p:animEffect>
                                  </p:childTnLst>
                                </p:cTn>
                              </p:par>
                            </p:childTnLst>
                          </p:cTn>
                        </p:par>
                        <p:par>
                          <p:cTn id="44" fill="hold">
                            <p:stCondLst>
                              <p:cond delay="6349"/>
                            </p:stCondLst>
                            <p:childTnLst>
                              <p:par>
                                <p:cTn id="45" presetID="14" presetClass="entr" presetSubtype="10" fill="hold" grpId="0" nodeType="after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randombar(horizontal)">
                                      <p:cBhvr>
                                        <p:cTn id="47" dur="500"/>
                                        <p:tgtEl>
                                          <p:spTgt spid="7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fade">
                                      <p:cBhvr>
                                        <p:cTn id="52" dur="500"/>
                                        <p:tgtEl>
                                          <p:spTgt spid="85"/>
                                        </p:tgtEl>
                                      </p:cBhvr>
                                    </p:animEffect>
                                  </p:childTnLst>
                                </p:cTn>
                              </p:par>
                            </p:childTnLst>
                          </p:cTn>
                        </p:par>
                        <p:par>
                          <p:cTn id="53" fill="hold">
                            <p:stCondLst>
                              <p:cond delay="500"/>
                            </p:stCondLst>
                            <p:childTnLst>
                              <p:par>
                                <p:cTn id="54" presetID="2" presetClass="entr" presetSubtype="9" fill="hold" grpId="0" nodeType="afterEffect">
                                  <p:stCondLst>
                                    <p:cond delay="0"/>
                                  </p:stCondLst>
                                  <p:iterate type="lt">
                                    <p:tmPct val="10000"/>
                                  </p:iterate>
                                  <p:childTnLst>
                                    <p:set>
                                      <p:cBhvr>
                                        <p:cTn id="55" dur="1" fill="hold">
                                          <p:stCondLst>
                                            <p:cond delay="0"/>
                                          </p:stCondLst>
                                        </p:cTn>
                                        <p:tgtEl>
                                          <p:spTgt spid="93"/>
                                        </p:tgtEl>
                                        <p:attrNameLst>
                                          <p:attrName>style.visibility</p:attrName>
                                        </p:attrNameLst>
                                      </p:cBhvr>
                                      <p:to>
                                        <p:strVal val="visible"/>
                                      </p:to>
                                    </p:set>
                                    <p:anim calcmode="lin" valueType="num">
                                      <p:cBhvr additive="base">
                                        <p:cTn id="56" dur="500" fill="hold"/>
                                        <p:tgtEl>
                                          <p:spTgt spid="93"/>
                                        </p:tgtEl>
                                        <p:attrNameLst>
                                          <p:attrName>ppt_x</p:attrName>
                                        </p:attrNameLst>
                                      </p:cBhvr>
                                      <p:tavLst>
                                        <p:tav tm="0">
                                          <p:val>
                                            <p:strVal val="0-#ppt_w/2"/>
                                          </p:val>
                                        </p:tav>
                                        <p:tav tm="100000">
                                          <p:val>
                                            <p:strVal val="#ppt_x"/>
                                          </p:val>
                                        </p:tav>
                                      </p:tavLst>
                                    </p:anim>
                                    <p:anim calcmode="lin" valueType="num">
                                      <p:cBhvr additive="base">
                                        <p:cTn id="57" dur="500" fill="hold"/>
                                        <p:tgtEl>
                                          <p:spTgt spid="93"/>
                                        </p:tgtEl>
                                        <p:attrNameLst>
                                          <p:attrName>ppt_y</p:attrName>
                                        </p:attrNameLst>
                                      </p:cBhvr>
                                      <p:tavLst>
                                        <p:tav tm="0">
                                          <p:val>
                                            <p:strVal val="0-#ppt_h/2"/>
                                          </p:val>
                                        </p:tav>
                                        <p:tav tm="100000">
                                          <p:val>
                                            <p:strVal val="#ppt_y"/>
                                          </p:val>
                                        </p:tav>
                                      </p:tavLst>
                                    </p:anim>
                                  </p:childTnLst>
                                </p:cTn>
                              </p:par>
                              <p:par>
                                <p:cTn id="58" presetID="26" presetClass="emph" presetSubtype="0" fill="hold" grpId="1" nodeType="withEffect">
                                  <p:stCondLst>
                                    <p:cond delay="1000"/>
                                  </p:stCondLst>
                                  <p:iterate type="lt">
                                    <p:tmPct val="10000"/>
                                  </p:iterate>
                                  <p:childTnLst>
                                    <p:animEffect transition="out" filter="fade">
                                      <p:cBhvr>
                                        <p:cTn id="59" dur="500" tmFilter="0, 0; .2, .5; .8, .5; 1, 0"/>
                                        <p:tgtEl>
                                          <p:spTgt spid="93"/>
                                        </p:tgtEl>
                                      </p:cBhvr>
                                    </p:animEffect>
                                    <p:animScale>
                                      <p:cBhvr>
                                        <p:cTn id="60" dur="250" autoRev="1" fill="hold"/>
                                        <p:tgtEl>
                                          <p:spTgt spid="93"/>
                                        </p:tgtEl>
                                      </p:cBhvr>
                                      <p:by x="105000" y="105000"/>
                                    </p:animScale>
                                  </p:childTnLst>
                                </p:cTn>
                              </p:par>
                            </p:childTnLst>
                          </p:cTn>
                        </p:par>
                        <p:par>
                          <p:cTn id="61" fill="hold">
                            <p:stCondLst>
                              <p:cond delay="2349"/>
                            </p:stCondLst>
                            <p:childTnLst>
                              <p:par>
                                <p:cTn id="62" presetID="14" presetClass="entr" presetSubtype="10" fill="hold" grpId="0" nodeType="afterEffect">
                                  <p:stCondLst>
                                    <p:cond delay="0"/>
                                  </p:stCondLst>
                                  <p:childTnLst>
                                    <p:set>
                                      <p:cBhvr>
                                        <p:cTn id="63" dur="1" fill="hold">
                                          <p:stCondLst>
                                            <p:cond delay="0"/>
                                          </p:stCondLst>
                                        </p:cTn>
                                        <p:tgtEl>
                                          <p:spTgt spid="96"/>
                                        </p:tgtEl>
                                        <p:attrNameLst>
                                          <p:attrName>style.visibility</p:attrName>
                                        </p:attrNameLst>
                                      </p:cBhvr>
                                      <p:to>
                                        <p:strVal val="visible"/>
                                      </p:to>
                                    </p:set>
                                    <p:animEffect transition="in" filter="randombar(horizontal)">
                                      <p:cBhvr>
                                        <p:cTn id="64" dur="500"/>
                                        <p:tgtEl>
                                          <p:spTgt spid="96"/>
                                        </p:tgtEl>
                                      </p:cBhvr>
                                    </p:animEffect>
                                  </p:childTnLst>
                                </p:cTn>
                              </p:par>
                            </p:childTnLst>
                          </p:cTn>
                        </p:par>
                        <p:par>
                          <p:cTn id="65" fill="hold">
                            <p:stCondLst>
                              <p:cond delay="2849"/>
                            </p:stCondLst>
                            <p:childTnLst>
                              <p:par>
                                <p:cTn id="66" presetID="14" presetClass="entr" presetSubtype="10" fill="hold" grpId="0" nodeType="afterEffect">
                                  <p:stCondLst>
                                    <p:cond delay="0"/>
                                  </p:stCondLst>
                                  <p:childTnLst>
                                    <p:set>
                                      <p:cBhvr>
                                        <p:cTn id="67" dur="1" fill="hold">
                                          <p:stCondLst>
                                            <p:cond delay="0"/>
                                          </p:stCondLst>
                                        </p:cTn>
                                        <p:tgtEl>
                                          <p:spTgt spid="98"/>
                                        </p:tgtEl>
                                        <p:attrNameLst>
                                          <p:attrName>style.visibility</p:attrName>
                                        </p:attrNameLst>
                                      </p:cBhvr>
                                      <p:to>
                                        <p:strVal val="visible"/>
                                      </p:to>
                                    </p:set>
                                    <p:animEffect transition="in" filter="randombar(horizontal)">
                                      <p:cBhvr>
                                        <p:cTn id="68" dur="500"/>
                                        <p:tgtEl>
                                          <p:spTgt spid="98"/>
                                        </p:tgtEl>
                                      </p:cBhvr>
                                    </p:animEffect>
                                  </p:childTnLst>
                                </p:cTn>
                              </p:par>
                            </p:childTnLst>
                          </p:cTn>
                        </p:par>
                        <p:par>
                          <p:cTn id="69" fill="hold">
                            <p:stCondLst>
                              <p:cond delay="3349"/>
                            </p:stCondLst>
                            <p:childTnLst>
                              <p:par>
                                <p:cTn id="70" presetID="55" presetClass="entr" presetSubtype="0" fill="hold" grpId="0" nodeType="afterEffect">
                                  <p:stCondLst>
                                    <p:cond delay="0"/>
                                  </p:stCondLst>
                                  <p:childTnLst>
                                    <p:set>
                                      <p:cBhvr>
                                        <p:cTn id="71" dur="1" fill="hold">
                                          <p:stCondLst>
                                            <p:cond delay="0"/>
                                          </p:stCondLst>
                                        </p:cTn>
                                        <p:tgtEl>
                                          <p:spTgt spid="97"/>
                                        </p:tgtEl>
                                        <p:attrNameLst>
                                          <p:attrName>style.visibility</p:attrName>
                                        </p:attrNameLst>
                                      </p:cBhvr>
                                      <p:to>
                                        <p:strVal val="visible"/>
                                      </p:to>
                                    </p:set>
                                    <p:anim calcmode="lin" valueType="num">
                                      <p:cBhvr>
                                        <p:cTn id="72" dur="1000" fill="hold"/>
                                        <p:tgtEl>
                                          <p:spTgt spid="97"/>
                                        </p:tgtEl>
                                        <p:attrNameLst>
                                          <p:attrName>ppt_w</p:attrName>
                                        </p:attrNameLst>
                                      </p:cBhvr>
                                      <p:tavLst>
                                        <p:tav tm="0">
                                          <p:val>
                                            <p:strVal val="#ppt_w*0.70"/>
                                          </p:val>
                                        </p:tav>
                                        <p:tav tm="100000">
                                          <p:val>
                                            <p:strVal val="#ppt_w"/>
                                          </p:val>
                                        </p:tav>
                                      </p:tavLst>
                                    </p:anim>
                                    <p:anim calcmode="lin" valueType="num">
                                      <p:cBhvr>
                                        <p:cTn id="73" dur="1000" fill="hold"/>
                                        <p:tgtEl>
                                          <p:spTgt spid="97"/>
                                        </p:tgtEl>
                                        <p:attrNameLst>
                                          <p:attrName>ppt_h</p:attrName>
                                        </p:attrNameLst>
                                      </p:cBhvr>
                                      <p:tavLst>
                                        <p:tav tm="0">
                                          <p:val>
                                            <p:strVal val="#ppt_h"/>
                                          </p:val>
                                        </p:tav>
                                        <p:tav tm="100000">
                                          <p:val>
                                            <p:strVal val="#ppt_h"/>
                                          </p:val>
                                        </p:tav>
                                      </p:tavLst>
                                    </p:anim>
                                    <p:animEffect transition="in" filter="fade">
                                      <p:cBhvr>
                                        <p:cTn id="74" dur="1000"/>
                                        <p:tgtEl>
                                          <p:spTgt spid="97"/>
                                        </p:tgtEl>
                                      </p:cBhvr>
                                    </p:animEffect>
                                  </p:childTnLst>
                                </p:cTn>
                              </p:par>
                            </p:childTnLst>
                          </p:cTn>
                        </p:par>
                        <p:par>
                          <p:cTn id="75" fill="hold">
                            <p:stCondLst>
                              <p:cond delay="4349"/>
                            </p:stCondLst>
                            <p:childTnLst>
                              <p:par>
                                <p:cTn id="76" presetID="55" presetClass="entr" presetSubtype="0" fill="hold" grpId="0" nodeType="afterEffect">
                                  <p:stCondLst>
                                    <p:cond delay="0"/>
                                  </p:stCondLst>
                                  <p:childTnLst>
                                    <p:set>
                                      <p:cBhvr>
                                        <p:cTn id="77" dur="1" fill="hold">
                                          <p:stCondLst>
                                            <p:cond delay="0"/>
                                          </p:stCondLst>
                                        </p:cTn>
                                        <p:tgtEl>
                                          <p:spTgt spid="99"/>
                                        </p:tgtEl>
                                        <p:attrNameLst>
                                          <p:attrName>style.visibility</p:attrName>
                                        </p:attrNameLst>
                                      </p:cBhvr>
                                      <p:to>
                                        <p:strVal val="visible"/>
                                      </p:to>
                                    </p:set>
                                    <p:anim calcmode="lin" valueType="num">
                                      <p:cBhvr>
                                        <p:cTn id="78" dur="1000" fill="hold"/>
                                        <p:tgtEl>
                                          <p:spTgt spid="99"/>
                                        </p:tgtEl>
                                        <p:attrNameLst>
                                          <p:attrName>ppt_w</p:attrName>
                                        </p:attrNameLst>
                                      </p:cBhvr>
                                      <p:tavLst>
                                        <p:tav tm="0">
                                          <p:val>
                                            <p:strVal val="#ppt_w*0.70"/>
                                          </p:val>
                                        </p:tav>
                                        <p:tav tm="100000">
                                          <p:val>
                                            <p:strVal val="#ppt_w"/>
                                          </p:val>
                                        </p:tav>
                                      </p:tavLst>
                                    </p:anim>
                                    <p:anim calcmode="lin" valueType="num">
                                      <p:cBhvr>
                                        <p:cTn id="79" dur="1000" fill="hold"/>
                                        <p:tgtEl>
                                          <p:spTgt spid="99"/>
                                        </p:tgtEl>
                                        <p:attrNameLst>
                                          <p:attrName>ppt_h</p:attrName>
                                        </p:attrNameLst>
                                      </p:cBhvr>
                                      <p:tavLst>
                                        <p:tav tm="0">
                                          <p:val>
                                            <p:strVal val="#ppt_h"/>
                                          </p:val>
                                        </p:tav>
                                        <p:tav tm="100000">
                                          <p:val>
                                            <p:strVal val="#ppt_h"/>
                                          </p:val>
                                        </p:tav>
                                      </p:tavLst>
                                    </p:anim>
                                    <p:animEffect transition="in" filter="fade">
                                      <p:cBhvr>
                                        <p:cTn id="80" dur="1000"/>
                                        <p:tgtEl>
                                          <p:spTgt spid="99"/>
                                        </p:tgtEl>
                                      </p:cBhvr>
                                    </p:animEffect>
                                  </p:childTnLst>
                                </p:cTn>
                              </p:par>
                            </p:childTnLst>
                          </p:cTn>
                        </p:par>
                        <p:par>
                          <p:cTn id="81" fill="hold">
                            <p:stCondLst>
                              <p:cond delay="5349"/>
                            </p:stCondLst>
                            <p:childTnLst>
                              <p:par>
                                <p:cTn id="82" presetID="14" presetClass="entr" presetSubtype="10" fill="hold" grpId="0" nodeType="afterEffect">
                                  <p:stCondLst>
                                    <p:cond delay="0"/>
                                  </p:stCondLst>
                                  <p:childTnLst>
                                    <p:set>
                                      <p:cBhvr>
                                        <p:cTn id="83" dur="1" fill="hold">
                                          <p:stCondLst>
                                            <p:cond delay="0"/>
                                          </p:stCondLst>
                                        </p:cTn>
                                        <p:tgtEl>
                                          <p:spTgt spid="100"/>
                                        </p:tgtEl>
                                        <p:attrNameLst>
                                          <p:attrName>style.visibility</p:attrName>
                                        </p:attrNameLst>
                                      </p:cBhvr>
                                      <p:to>
                                        <p:strVal val="visible"/>
                                      </p:to>
                                    </p:set>
                                    <p:animEffect transition="in" filter="randombar(horizontal)">
                                      <p:cBhvr>
                                        <p:cTn id="8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nimBg="1"/>
      <p:bldP spid="53" grpId="0"/>
      <p:bldP spid="53" grpId="1"/>
      <p:bldP spid="54" grpId="0" bldLvl="0" animBg="1"/>
      <p:bldP spid="78" grpId="0" bldLvl="0" animBg="1"/>
      <p:bldP spid="79" grpId="0"/>
      <p:bldP spid="93" grpId="0"/>
      <p:bldP spid="93" grpId="1"/>
      <p:bldP spid="96" grpId="0" bldLvl="0" animBg="1"/>
      <p:bldP spid="97" grpId="0" bldLvl="0" animBg="1"/>
      <p:bldP spid="98" grpId="0" bldLvl="0" animBg="1"/>
      <p:bldP spid="99" grpId="0" bldLvl="0" animBg="1"/>
      <p:bldP spid="100"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custDataLst>
              <p:tags r:id="rId1"/>
            </p:custDataLst>
          </p:nvPr>
        </p:nvPicPr>
        <p:blipFill>
          <a:blip r:embed="rId2"/>
          <a:stretch>
            <a:fillRect/>
          </a:stretch>
        </p:blipFill>
        <p:spPr>
          <a:xfrm>
            <a:off x="0" y="0"/>
            <a:ext cx="12192635" cy="6858000"/>
          </a:xfrm>
          <a:prstGeom prst="rect">
            <a:avLst/>
          </a:prstGeom>
        </p:spPr>
      </p:pic>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7" name="圆角矩形 21"/>
          <p:cNvSpPr/>
          <p:nvPr>
            <p:custDataLst>
              <p:tags r:id="rId3"/>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4"/>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5" name="任意多边形: 形状 15"/>
          <p:cNvSpPr/>
          <p:nvPr>
            <p:custDataLst>
              <p:tags r:id="rId5"/>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sp>
        <p:nvSpPr>
          <p:cNvPr id="10" name="副标题 2"/>
          <p:cNvSpPr>
            <a:spLocks noGrp="1"/>
          </p:cNvSpPr>
          <p:nvPr>
            <p:custDataLst>
              <p:tags r:id="rId6"/>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03   </a:t>
            </a:r>
            <a:r>
              <a:rPr lang="zh-CN" altLang="en-US" sz="1800" b="1" kern="0" dirty="0">
                <a:solidFill>
                  <a:srgbClr val="F3D68C"/>
                </a:solidFill>
                <a:cs typeface="+mn-ea"/>
                <a:sym typeface="+mn-lt"/>
              </a:rPr>
              <a:t>文创数字化</a:t>
            </a:r>
            <a:endParaRPr lang="zh-CN" altLang="en-US" sz="1800" b="1" kern="0" dirty="0">
              <a:solidFill>
                <a:srgbClr val="F3D68C"/>
              </a:solidFill>
              <a:cs typeface="+mn-ea"/>
              <a:sym typeface="+mn-lt"/>
            </a:endParaRPr>
          </a:p>
        </p:txBody>
      </p:sp>
      <p:grpSp>
        <p:nvGrpSpPr>
          <p:cNvPr id="12" name="组合 11"/>
          <p:cNvGrpSpPr/>
          <p:nvPr/>
        </p:nvGrpSpPr>
        <p:grpSpPr>
          <a:xfrm>
            <a:off x="3799676" y="509671"/>
            <a:ext cx="4592650" cy="541889"/>
            <a:chOff x="3833179" y="509671"/>
            <a:chExt cx="4592650" cy="541889"/>
          </a:xfrm>
        </p:grpSpPr>
        <p:sp>
          <p:nvSpPr>
            <p:cNvPr id="13" name="矩形: 圆角 25"/>
            <p:cNvSpPr/>
            <p:nvPr>
              <p:custDataLst>
                <p:tags r:id="rId7"/>
              </p:custDataLst>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r>
                <a:rPr lang="zh-CN" altLang="en-US" sz="3200" b="1" dirty="0">
                  <a:solidFill>
                    <a:srgbClr val="192537"/>
                  </a:solidFill>
                  <a:latin typeface="微软雅黑" panose="020B0503020204020204" charset="-122"/>
                  <a:ea typeface="微软雅黑" panose="020B0503020204020204" charset="-122"/>
                </a:rPr>
                <a:t>定制化服务</a:t>
              </a:r>
              <a:endParaRPr lang="zh-CN" altLang="en-US" sz="3200" b="1" dirty="0">
                <a:solidFill>
                  <a:srgbClr val="192537"/>
                </a:solidFill>
                <a:latin typeface="微软雅黑" panose="020B0503020204020204" charset="-122"/>
                <a:ea typeface="微软雅黑" panose="020B0503020204020204" charset="-122"/>
              </a:endParaRPr>
            </a:p>
          </p:txBody>
        </p:sp>
        <p:sp>
          <p:nvSpPr>
            <p:cNvPr id="15" name="椭圆 14"/>
            <p:cNvSpPr/>
            <p:nvPr>
              <p:custDataLst>
                <p:tags r:id="rId8"/>
              </p:custDataLst>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16" name="椭圆 15"/>
            <p:cNvSpPr/>
            <p:nvPr>
              <p:custDataLst>
                <p:tags r:id="rId9"/>
              </p:custDataLst>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14" name="任意多边形: 形状 258"/>
          <p:cNvSpPr/>
          <p:nvPr>
            <p:custDataLst>
              <p:tags r:id="rId10"/>
            </p:custDataLst>
          </p:nvPr>
        </p:nvSpPr>
        <p:spPr>
          <a:xfrm>
            <a:off x="1072515" y="1677670"/>
            <a:ext cx="2113280" cy="3104515"/>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blipFill rotWithShape="1">
            <a:blip r:embed="rId11"/>
            <a:stretch>
              <a:fillRect l="-10000" r="-6000"/>
            </a:stretch>
          </a:blipFill>
          <a:ln w="53975" cap="flat" cmpd="sng" algn="ctr">
            <a:solidFill>
              <a:srgbClr val="D7AF6E"/>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sp>
        <p:nvSpPr>
          <p:cNvPr id="21" name="任意多边形: 形状 258"/>
          <p:cNvSpPr/>
          <p:nvPr>
            <p:custDataLst>
              <p:tags r:id="rId12"/>
            </p:custDataLst>
          </p:nvPr>
        </p:nvSpPr>
        <p:spPr>
          <a:xfrm>
            <a:off x="3689350" y="1677670"/>
            <a:ext cx="2113280" cy="3104515"/>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blipFill rotWithShape="1">
            <a:blip r:embed="rId13"/>
            <a:stretch>
              <a:fillRect l="-77000" r="-15000" b="-3000"/>
            </a:stretch>
          </a:blipFill>
          <a:ln w="53975" cap="flat" cmpd="sng" algn="ctr">
            <a:solidFill>
              <a:srgbClr val="D7AF6E"/>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sp>
        <p:nvSpPr>
          <p:cNvPr id="22" name="任意多边形: 形状 258"/>
          <p:cNvSpPr/>
          <p:nvPr>
            <p:custDataLst>
              <p:tags r:id="rId14"/>
            </p:custDataLst>
          </p:nvPr>
        </p:nvSpPr>
        <p:spPr>
          <a:xfrm>
            <a:off x="6306185" y="1677670"/>
            <a:ext cx="2113280" cy="3104515"/>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blipFill rotWithShape="1">
            <a:blip r:embed="rId15"/>
            <a:stretch>
              <a:fillRect l="-97000" t="-13000" r="-66000"/>
            </a:stretch>
          </a:blipFill>
          <a:ln w="53975" cap="flat" cmpd="sng" algn="ctr">
            <a:solidFill>
              <a:srgbClr val="D7AF6E"/>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sp>
        <p:nvSpPr>
          <p:cNvPr id="23" name="任意多边形: 形状 258"/>
          <p:cNvSpPr/>
          <p:nvPr>
            <p:custDataLst>
              <p:tags r:id="rId16"/>
            </p:custDataLst>
          </p:nvPr>
        </p:nvSpPr>
        <p:spPr>
          <a:xfrm>
            <a:off x="8923020" y="1677670"/>
            <a:ext cx="2113280" cy="3104515"/>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blipFill rotWithShape="1">
            <a:blip r:embed="rId17"/>
            <a:stretch>
              <a:fillRect l="-85000" t="-4000" r="-79000"/>
            </a:stretch>
          </a:blipFill>
          <a:ln w="53975" cap="flat" cmpd="sng" algn="ctr">
            <a:solidFill>
              <a:srgbClr val="D7AF6E"/>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sp>
        <p:nvSpPr>
          <p:cNvPr id="26" name="文本框 25"/>
          <p:cNvSpPr txBox="1"/>
          <p:nvPr/>
        </p:nvSpPr>
        <p:spPr>
          <a:xfrm>
            <a:off x="974725" y="4917440"/>
            <a:ext cx="2333625" cy="1016635"/>
          </a:xfrm>
          <a:prstGeom prst="rect">
            <a:avLst/>
          </a:prstGeom>
          <a:noFill/>
        </p:spPr>
        <p:txBody>
          <a:bodyPr wrap="square" rtlCol="0">
            <a:spAutoFit/>
          </a:bodyPr>
          <a:p>
            <a:r>
              <a:rPr lang="en-US" altLang="zh-CN" sz="1400" b="1">
                <a:solidFill>
                  <a:srgbClr val="F3D68C"/>
                </a:solidFill>
                <a:latin typeface="微软雅黑" panose="020B0503020204020204" charset="-122"/>
                <a:ea typeface="微软雅黑" panose="020B0503020204020204" charset="-122"/>
              </a:rPr>
              <a:t>          </a:t>
            </a:r>
            <a:r>
              <a:rPr lang="zh-CN" altLang="en-US" sz="1400" b="1">
                <a:solidFill>
                  <a:srgbClr val="F3D68C"/>
                </a:solidFill>
                <a:latin typeface="微软雅黑" panose="020B0503020204020204" charset="-122"/>
                <a:ea typeface="微软雅黑" panose="020B0503020204020204" charset="-122"/>
              </a:rPr>
              <a:t>互动玩法定制</a:t>
            </a:r>
            <a:endParaRPr lang="zh-CN" altLang="en-US" sz="1400" b="1">
              <a:solidFill>
                <a:srgbClr val="F3D68C"/>
              </a:solidFill>
              <a:latin typeface="微软雅黑" panose="020B0503020204020204" charset="-122"/>
              <a:ea typeface="微软雅黑" panose="020B0503020204020204" charset="-122"/>
            </a:endParaRPr>
          </a:p>
          <a:p>
            <a:pPr>
              <a:lnSpc>
                <a:spcPct val="110000"/>
              </a:lnSpc>
            </a:pPr>
            <a:r>
              <a:rPr lang="zh-CN" altLang="en-US" sz="1400">
                <a:solidFill>
                  <a:srgbClr val="F3D68C"/>
                </a:solidFill>
                <a:latin typeface="微软雅黑" panose="020B0503020204020204" charset="-122"/>
                <a:ea typeface="微软雅黑" panose="020B0503020204020204" charset="-122"/>
              </a:rPr>
              <a:t>灵活定制花式互动玩法，匹配业务场景，增加文创的新鲜感与沉浸式观看体验。</a:t>
            </a:r>
            <a:endParaRPr lang="zh-CN" altLang="en-US" sz="1400">
              <a:solidFill>
                <a:srgbClr val="F3D68C"/>
              </a:solidFill>
              <a:latin typeface="微软雅黑" panose="020B0503020204020204" charset="-122"/>
              <a:ea typeface="微软雅黑" panose="020B0503020204020204" charset="-122"/>
            </a:endParaRPr>
          </a:p>
        </p:txBody>
      </p:sp>
      <p:sp>
        <p:nvSpPr>
          <p:cNvPr id="27" name="文本框 26"/>
          <p:cNvSpPr txBox="1"/>
          <p:nvPr/>
        </p:nvSpPr>
        <p:spPr>
          <a:xfrm>
            <a:off x="3689350" y="4917440"/>
            <a:ext cx="2198370" cy="1252855"/>
          </a:xfrm>
          <a:prstGeom prst="rect">
            <a:avLst/>
          </a:prstGeom>
          <a:noFill/>
        </p:spPr>
        <p:txBody>
          <a:bodyPr wrap="square" rtlCol="0">
            <a:spAutoFit/>
          </a:bodyPr>
          <a:p>
            <a:r>
              <a:rPr lang="en-US" altLang="zh-CN" sz="1400" b="1">
                <a:solidFill>
                  <a:srgbClr val="F3D68C"/>
                </a:solidFill>
                <a:latin typeface="微软雅黑" panose="020B0503020204020204" charset="-122"/>
                <a:ea typeface="微软雅黑" panose="020B0503020204020204" charset="-122"/>
              </a:rPr>
              <a:t>             </a:t>
            </a:r>
            <a:r>
              <a:rPr sz="1400" b="1">
                <a:solidFill>
                  <a:srgbClr val="F3D68C"/>
                </a:solidFill>
                <a:latin typeface="微软雅黑" panose="020B0503020204020204" charset="-122"/>
                <a:ea typeface="微软雅黑" panose="020B0503020204020204" charset="-122"/>
              </a:rPr>
              <a:t>服装定制</a:t>
            </a:r>
            <a:endParaRPr sz="1400" b="1">
              <a:solidFill>
                <a:srgbClr val="F3D68C"/>
              </a:solidFill>
              <a:latin typeface="微软雅黑" panose="020B0503020204020204" charset="-122"/>
              <a:ea typeface="微软雅黑" panose="020B0503020204020204" charset="-122"/>
            </a:endParaRPr>
          </a:p>
          <a:p>
            <a:pPr>
              <a:lnSpc>
                <a:spcPct val="110000"/>
              </a:lnSpc>
            </a:pPr>
            <a:r>
              <a:rPr sz="1400">
                <a:solidFill>
                  <a:srgbClr val="F3D68C"/>
                </a:solidFill>
                <a:latin typeface="微软雅黑" panose="020B0503020204020204" charset="-122"/>
                <a:ea typeface="微软雅黑" panose="020B0503020204020204" charset="-122"/>
              </a:rPr>
              <a:t>支持垂直行业的服饰类的设计定制，提供专属服饰及妆容素材库，组合搭配，彰显量身定制的个性</a:t>
            </a:r>
            <a:r>
              <a:rPr lang="zh-CN" sz="1400">
                <a:solidFill>
                  <a:srgbClr val="F3D68C"/>
                </a:solidFill>
                <a:latin typeface="微软雅黑" panose="020B0503020204020204" charset="-122"/>
                <a:ea typeface="微软雅黑" panose="020B0503020204020204" charset="-122"/>
              </a:rPr>
              <a:t>。</a:t>
            </a:r>
            <a:endParaRPr lang="zh-CN" sz="1400">
              <a:solidFill>
                <a:srgbClr val="F3D68C"/>
              </a:solidFill>
              <a:latin typeface="微软雅黑" panose="020B0503020204020204" charset="-122"/>
              <a:ea typeface="微软雅黑" panose="020B0503020204020204" charset="-122"/>
            </a:endParaRPr>
          </a:p>
        </p:txBody>
      </p:sp>
      <p:sp>
        <p:nvSpPr>
          <p:cNvPr id="30" name="文本框 29"/>
          <p:cNvSpPr txBox="1"/>
          <p:nvPr/>
        </p:nvSpPr>
        <p:spPr>
          <a:xfrm>
            <a:off x="6306185" y="4917440"/>
            <a:ext cx="2198370" cy="1168400"/>
          </a:xfrm>
          <a:prstGeom prst="rect">
            <a:avLst/>
          </a:prstGeom>
          <a:noFill/>
        </p:spPr>
        <p:txBody>
          <a:bodyPr wrap="square" rtlCol="0">
            <a:spAutoFit/>
          </a:bodyPr>
          <a:p>
            <a:r>
              <a:rPr lang="en-US" altLang="zh-CN" sz="1400" b="1">
                <a:solidFill>
                  <a:srgbClr val="F3D68C"/>
                </a:solidFill>
                <a:latin typeface="微软雅黑" panose="020B0503020204020204" charset="-122"/>
                <a:ea typeface="微软雅黑" panose="020B0503020204020204" charset="-122"/>
              </a:rPr>
              <a:t>             </a:t>
            </a:r>
            <a:r>
              <a:rPr sz="1400" b="1">
                <a:solidFill>
                  <a:srgbClr val="F3D68C"/>
                </a:solidFill>
                <a:latin typeface="微软雅黑" panose="020B0503020204020204" charset="-122"/>
                <a:ea typeface="微软雅黑" panose="020B0503020204020204" charset="-122"/>
              </a:rPr>
              <a:t>场景定制</a:t>
            </a:r>
            <a:endParaRPr sz="1400" b="1">
              <a:solidFill>
                <a:srgbClr val="F3D68C"/>
              </a:solidFill>
              <a:latin typeface="微软雅黑" panose="020B0503020204020204" charset="-122"/>
              <a:ea typeface="微软雅黑" panose="020B0503020204020204" charset="-122"/>
            </a:endParaRPr>
          </a:p>
          <a:p>
            <a:r>
              <a:rPr sz="1400">
                <a:solidFill>
                  <a:srgbClr val="F3D68C"/>
                </a:solidFill>
                <a:latin typeface="微软雅黑" panose="020B0503020204020204" charset="-122"/>
                <a:ea typeface="微软雅黑" panose="020B0503020204020204" charset="-122"/>
              </a:rPr>
              <a:t>提供众多类型的</a:t>
            </a:r>
            <a:r>
              <a:rPr lang="zh-CN" sz="1400">
                <a:solidFill>
                  <a:srgbClr val="F3D68C"/>
                </a:solidFill>
                <a:latin typeface="微软雅黑" panose="020B0503020204020204" charset="-122"/>
                <a:ea typeface="微软雅黑" panose="020B0503020204020204" charset="-122"/>
              </a:rPr>
              <a:t>艺术</a:t>
            </a:r>
            <a:r>
              <a:rPr sz="1400">
                <a:solidFill>
                  <a:srgbClr val="F3D68C"/>
                </a:solidFill>
                <a:latin typeface="微软雅黑" panose="020B0503020204020204" charset="-122"/>
                <a:ea typeface="微软雅黑" panose="020B0503020204020204" charset="-122"/>
              </a:rPr>
              <a:t>场景，也可自由选择定制，充分发挥创意与想象力，不再受限于空间的限制。</a:t>
            </a:r>
            <a:endParaRPr sz="1400">
              <a:solidFill>
                <a:srgbClr val="F3D68C"/>
              </a:solidFill>
              <a:latin typeface="微软雅黑" panose="020B0503020204020204" charset="-122"/>
              <a:ea typeface="微软雅黑" panose="020B0503020204020204" charset="-122"/>
            </a:endParaRPr>
          </a:p>
        </p:txBody>
      </p:sp>
      <p:sp>
        <p:nvSpPr>
          <p:cNvPr id="33" name="文本框 32"/>
          <p:cNvSpPr txBox="1"/>
          <p:nvPr/>
        </p:nvSpPr>
        <p:spPr>
          <a:xfrm>
            <a:off x="8923020" y="4917440"/>
            <a:ext cx="2198370" cy="1168400"/>
          </a:xfrm>
          <a:prstGeom prst="rect">
            <a:avLst/>
          </a:prstGeom>
          <a:noFill/>
          <a:effectLst>
            <a:outerShdw blurRad="50800" dist="38100" dir="2700000" algn="tl" rotWithShape="0">
              <a:prstClr val="black">
                <a:alpha val="40000"/>
              </a:prstClr>
            </a:outerShdw>
          </a:effectLst>
        </p:spPr>
        <p:txBody>
          <a:bodyPr wrap="square" rtlCol="0">
            <a:spAutoFit/>
          </a:bodyPr>
          <a:p>
            <a:r>
              <a:rPr lang="en-US" altLang="zh-CN" sz="1400" b="1">
                <a:solidFill>
                  <a:srgbClr val="F3D68C"/>
                </a:solidFill>
                <a:latin typeface="微软雅黑" panose="020B0503020204020204" charset="-122"/>
                <a:ea typeface="微软雅黑" panose="020B0503020204020204" charset="-122"/>
              </a:rPr>
              <a:t>             </a:t>
            </a:r>
            <a:r>
              <a:rPr sz="1400" b="1">
                <a:solidFill>
                  <a:srgbClr val="F3D68C"/>
                </a:solidFill>
                <a:latin typeface="微软雅黑" panose="020B0503020204020204" charset="-122"/>
                <a:ea typeface="微软雅黑" panose="020B0503020204020204" charset="-122"/>
              </a:rPr>
              <a:t>道具定制</a:t>
            </a:r>
            <a:endParaRPr sz="1400" b="1">
              <a:solidFill>
                <a:srgbClr val="F3D68C"/>
              </a:solidFill>
              <a:latin typeface="微软雅黑" panose="020B0503020204020204" charset="-122"/>
              <a:ea typeface="微软雅黑" panose="020B0503020204020204" charset="-122"/>
            </a:endParaRPr>
          </a:p>
          <a:p>
            <a:r>
              <a:rPr sz="1400">
                <a:solidFill>
                  <a:srgbClr val="F3D68C"/>
                </a:solidFill>
                <a:latin typeface="微软雅黑" panose="020B0503020204020204" charset="-122"/>
                <a:ea typeface="微软雅黑" panose="020B0503020204020204" charset="-122"/>
              </a:rPr>
              <a:t>定制场景内各种道具和特效，</a:t>
            </a:r>
            <a:r>
              <a:rPr lang="zh-CN" sz="1400">
                <a:solidFill>
                  <a:srgbClr val="F3D68C"/>
                </a:solidFill>
                <a:latin typeface="微软雅黑" panose="020B0503020204020204" charset="-122"/>
                <a:ea typeface="微软雅黑" panose="020B0503020204020204" charset="-122"/>
              </a:rPr>
              <a:t>文化创意</a:t>
            </a:r>
            <a:r>
              <a:rPr sz="1400">
                <a:solidFill>
                  <a:srgbClr val="F3D68C"/>
                </a:solidFill>
                <a:latin typeface="微软雅黑" panose="020B0503020204020204" charset="-122"/>
                <a:ea typeface="微软雅黑" panose="020B0503020204020204" charset="-122"/>
              </a:rPr>
              <a:t>气氛瞬时拉满，增强</a:t>
            </a:r>
            <a:r>
              <a:rPr lang="zh-CN" sz="1400">
                <a:solidFill>
                  <a:srgbClr val="F3D68C"/>
                </a:solidFill>
                <a:latin typeface="微软雅黑" panose="020B0503020204020204" charset="-122"/>
                <a:ea typeface="微软雅黑" panose="020B0503020204020204" charset="-122"/>
                <a:sym typeface="+mn-ea"/>
              </a:rPr>
              <a:t>文创</a:t>
            </a:r>
            <a:r>
              <a:rPr lang="zh-CN" sz="1400">
                <a:solidFill>
                  <a:srgbClr val="F3D68C"/>
                </a:solidFill>
                <a:latin typeface="微软雅黑" panose="020B0503020204020204" charset="-122"/>
                <a:ea typeface="微软雅黑" panose="020B0503020204020204" charset="-122"/>
              </a:rPr>
              <a:t>数字化</a:t>
            </a:r>
            <a:r>
              <a:rPr sz="1400">
                <a:solidFill>
                  <a:srgbClr val="F3D68C"/>
                </a:solidFill>
                <a:latin typeface="微软雅黑" panose="020B0503020204020204" charset="-122"/>
                <a:ea typeface="微软雅黑" panose="020B0503020204020204" charset="-122"/>
              </a:rPr>
              <a:t>的互动体验感</a:t>
            </a:r>
            <a:r>
              <a:rPr lang="zh-CN" sz="1400">
                <a:solidFill>
                  <a:srgbClr val="F3D68C"/>
                </a:solidFill>
                <a:latin typeface="微软雅黑" panose="020B0503020204020204" charset="-122"/>
                <a:ea typeface="微软雅黑" panose="020B0503020204020204" charset="-122"/>
              </a:rPr>
              <a:t>。</a:t>
            </a:r>
            <a:endParaRPr lang="zh-CN" sz="1400">
              <a:solidFill>
                <a:srgbClr val="F3D68C"/>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ísḷïḍê"/>
          <p:cNvSpPr/>
          <p:nvPr userDrawn="1">
            <p:custDataLst>
              <p:tags r:id="rId1"/>
            </p:custDataLst>
          </p:nvPr>
        </p:nvSpPr>
        <p:spPr>
          <a:xfrm flipH="1">
            <a:off x="0" y="-19050"/>
            <a:ext cx="12192000" cy="6877050"/>
          </a:xfrm>
          <a:prstGeom prst="rect">
            <a:avLst/>
          </a:prstGeom>
          <a:blipFill>
            <a:blip r:embed="rId2" cstate="screen"/>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7" name="圆角矩形 21"/>
          <p:cNvSpPr/>
          <p:nvPr>
            <p:custDataLst>
              <p:tags r:id="rId3"/>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4"/>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23" name="副标题 2"/>
          <p:cNvSpPr>
            <a:spLocks noGrp="1"/>
          </p:cNvSpPr>
          <p:nvPr>
            <p:custDataLst>
              <p:tags r:id="rId5"/>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192537"/>
                </a:solidFill>
                <a:cs typeface="+mn-ea"/>
                <a:sym typeface="+mn-lt"/>
              </a:rPr>
              <a:t>03   </a:t>
            </a:r>
            <a:r>
              <a:rPr lang="zh-CN" altLang="en-US" sz="1800" b="1" kern="0" dirty="0">
                <a:solidFill>
                  <a:srgbClr val="192537"/>
                </a:solidFill>
                <a:cs typeface="+mn-ea"/>
                <a:sym typeface="+mn-lt"/>
              </a:rPr>
              <a:t>文创数字化</a:t>
            </a:r>
            <a:endParaRPr lang="zh-CN" altLang="en-US" sz="1800" b="1" kern="0" dirty="0">
              <a:solidFill>
                <a:srgbClr val="192537"/>
              </a:solidFill>
              <a:cs typeface="+mn-ea"/>
              <a:sym typeface="+mn-lt"/>
            </a:endParaRPr>
          </a:p>
        </p:txBody>
      </p:sp>
      <p:sp>
        <p:nvSpPr>
          <p:cNvPr id="55" name="矩形: 剪去对角 10"/>
          <p:cNvSpPr/>
          <p:nvPr>
            <p:custDataLst>
              <p:tags r:id="rId6"/>
            </p:custDataLst>
          </p:nvPr>
        </p:nvSpPr>
        <p:spPr>
          <a:xfrm>
            <a:off x="626110" y="3276600"/>
            <a:ext cx="5922645" cy="1150620"/>
          </a:xfrm>
          <a:prstGeom prst="snip2DiagRect">
            <a:avLst>
              <a:gd name="adj1" fmla="val 11218"/>
              <a:gd name="adj2" fmla="val 0"/>
            </a:avLst>
          </a:prstGeom>
          <a:gradFill flip="none" rotWithShape="1">
            <a:gsLst>
              <a:gs pos="0">
                <a:schemeClr val="bg1">
                  <a:alpha val="0"/>
                </a:schemeClr>
              </a:gs>
              <a:gs pos="100000">
                <a:srgbClr val="26426F"/>
              </a:gs>
            </a:gsLst>
            <a:lin ang="0" scaled="1"/>
            <a:tileRect/>
          </a:gradFill>
          <a:ln w="50800">
            <a:gradFill flip="none" rotWithShape="1">
              <a:gsLst>
                <a:gs pos="0">
                  <a:srgbClr val="95DCE2">
                    <a:alpha val="0"/>
                  </a:srgbClr>
                </a:gs>
                <a:gs pos="100000">
                  <a:srgbClr val="002060"/>
                </a:gs>
              </a:gsLst>
              <a:lin ang="0" scaled="1"/>
              <a:tileRect/>
            </a:gradFill>
          </a:ln>
          <a:effectLst/>
        </p:spPr>
        <p:txBody>
          <a:bodyPr rtlCol="0" anchor="ctr"/>
          <a:p>
            <a:pPr algn="ctr"/>
            <a:endParaRPr lang="zh-CN" altLang="en-US" kern="0" dirty="0">
              <a:solidFill>
                <a:prstClr val="black"/>
              </a:solidFill>
              <a:latin typeface="阿里巴巴普惠体 R" panose="00020600040101010101" charset="-122"/>
              <a:ea typeface="阿里巴巴普惠体 R" panose="00020600040101010101" charset="-122"/>
            </a:endParaRPr>
          </a:p>
        </p:txBody>
      </p:sp>
      <p:grpSp>
        <p:nvGrpSpPr>
          <p:cNvPr id="85" name="组合 84"/>
          <p:cNvGrpSpPr/>
          <p:nvPr/>
        </p:nvGrpSpPr>
        <p:grpSpPr>
          <a:xfrm>
            <a:off x="3799676" y="509671"/>
            <a:ext cx="4592650" cy="541889"/>
            <a:chOff x="3833179" y="509671"/>
            <a:chExt cx="4592650" cy="541889"/>
          </a:xfrm>
        </p:grpSpPr>
        <p:sp>
          <p:nvSpPr>
            <p:cNvPr id="86" name="矩形: 圆角 25"/>
            <p:cNvSpPr/>
            <p:nvPr>
              <p:custDataLst>
                <p:tags r:id="rId7"/>
              </p:custDataLst>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a:outerShdw blurRad="50800" dist="38100" dir="2700000" algn="tl" rotWithShape="0">
                <a:prstClr val="black">
                  <a:alpha val="40000"/>
                </a:prstClr>
              </a:outerShdw>
            </a:effectLst>
          </p:spPr>
          <p:txBody>
            <a:bodyPr wrap="square" lIns="91440" tIns="45720" rIns="91440" bIns="45720" anchor="ctr" anchorCtr="0">
              <a:noAutofit/>
            </a:bodyPr>
            <a:p>
              <a:pPr algn="ctr">
                <a:spcBef>
                  <a:spcPct val="0"/>
                </a:spcBef>
              </a:pPr>
              <a:r>
                <a:rPr lang="zh-CN" altLang="en-US" sz="3200" b="1" dirty="0">
                  <a:solidFill>
                    <a:srgbClr val="192537"/>
                  </a:solidFill>
                  <a:latin typeface="微软雅黑" panose="020B0503020204020204" charset="-122"/>
                  <a:ea typeface="微软雅黑" panose="020B0503020204020204" charset="-122"/>
                </a:rPr>
                <a:t>文创数字化周边</a:t>
              </a:r>
              <a:endParaRPr lang="zh-CN" altLang="en-US" sz="3200" b="1" dirty="0">
                <a:solidFill>
                  <a:srgbClr val="192537"/>
                </a:solidFill>
                <a:latin typeface="微软雅黑" panose="020B0503020204020204" charset="-122"/>
                <a:ea typeface="微软雅黑" panose="020B0503020204020204" charset="-122"/>
              </a:endParaRPr>
            </a:p>
          </p:txBody>
        </p:sp>
        <p:sp>
          <p:nvSpPr>
            <p:cNvPr id="87" name="椭圆 86"/>
            <p:cNvSpPr/>
            <p:nvPr>
              <p:custDataLst>
                <p:tags r:id="rId8"/>
              </p:custDataLst>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88" name="椭圆 87"/>
            <p:cNvSpPr/>
            <p:nvPr>
              <p:custDataLst>
                <p:tags r:id="rId9"/>
              </p:custDataLst>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grpSp>
        <p:nvGrpSpPr>
          <p:cNvPr id="11" name="组合 10"/>
          <p:cNvGrpSpPr/>
          <p:nvPr/>
        </p:nvGrpSpPr>
        <p:grpSpPr>
          <a:xfrm>
            <a:off x="973455" y="2053590"/>
            <a:ext cx="5364480" cy="2172335"/>
            <a:chOff x="1292" y="3443"/>
            <a:chExt cx="9340" cy="3603"/>
          </a:xfrm>
          <a:effectLst>
            <a:outerShdw blurRad="50800" dist="38100" dir="2700000" algn="tl" rotWithShape="0">
              <a:prstClr val="black">
                <a:alpha val="40000"/>
              </a:prstClr>
            </a:outerShdw>
          </a:effectLst>
        </p:grpSpPr>
        <p:pic>
          <p:nvPicPr>
            <p:cNvPr id="9" name="图片 8" descr="文创1"/>
            <p:cNvPicPr>
              <a:picLocks noChangeAspect="1"/>
            </p:cNvPicPr>
            <p:nvPr>
              <p:custDataLst>
                <p:tags r:id="rId10"/>
              </p:custDataLst>
            </p:nvPr>
          </p:nvPicPr>
          <p:blipFill>
            <a:blip r:embed="rId11"/>
            <a:srcRect l="19435" t="20065" r="59553" b="28769"/>
            <a:stretch>
              <a:fillRect/>
            </a:stretch>
          </p:blipFill>
          <p:spPr>
            <a:xfrm>
              <a:off x="1292" y="3553"/>
              <a:ext cx="2485" cy="3493"/>
            </a:xfrm>
            <a:prstGeom prst="rect">
              <a:avLst/>
            </a:prstGeom>
          </p:spPr>
        </p:pic>
        <p:pic>
          <p:nvPicPr>
            <p:cNvPr id="10" name="图片 9" descr="文创1"/>
            <p:cNvPicPr>
              <a:picLocks noChangeAspect="1"/>
            </p:cNvPicPr>
            <p:nvPr>
              <p:custDataLst>
                <p:tags r:id="rId12"/>
              </p:custDataLst>
            </p:nvPr>
          </p:nvPicPr>
          <p:blipFill>
            <a:blip r:embed="rId11"/>
            <a:srcRect l="40157" t="27417" r="41817" b="28769"/>
            <a:stretch>
              <a:fillRect/>
            </a:stretch>
          </p:blipFill>
          <p:spPr>
            <a:xfrm>
              <a:off x="3720" y="3554"/>
              <a:ext cx="2265" cy="3492"/>
            </a:xfrm>
            <a:prstGeom prst="rect">
              <a:avLst/>
            </a:prstGeom>
          </p:spPr>
        </p:pic>
        <p:pic>
          <p:nvPicPr>
            <p:cNvPr id="14" name="图片 13" descr="文创1"/>
            <p:cNvPicPr>
              <a:picLocks noChangeAspect="1"/>
            </p:cNvPicPr>
            <p:nvPr>
              <p:custDataLst>
                <p:tags r:id="rId13"/>
              </p:custDataLst>
            </p:nvPr>
          </p:nvPicPr>
          <p:blipFill>
            <a:blip r:embed="rId11"/>
            <a:srcRect l="58119" t="27852" r="23283" b="28769"/>
            <a:stretch>
              <a:fillRect/>
            </a:stretch>
          </p:blipFill>
          <p:spPr>
            <a:xfrm>
              <a:off x="8434" y="4085"/>
              <a:ext cx="2199" cy="2961"/>
            </a:xfrm>
            <a:prstGeom prst="rect">
              <a:avLst/>
            </a:prstGeom>
          </p:spPr>
        </p:pic>
        <p:pic>
          <p:nvPicPr>
            <p:cNvPr id="15" name="图片 14" descr="文创1"/>
            <p:cNvPicPr>
              <a:picLocks noChangeAspect="1"/>
            </p:cNvPicPr>
            <p:nvPr>
              <p:custDataLst>
                <p:tags r:id="rId14"/>
              </p:custDataLst>
            </p:nvPr>
          </p:nvPicPr>
          <p:blipFill>
            <a:blip r:embed="rId11"/>
            <a:srcRect l="76202" t="18454" r="881" b="28769"/>
            <a:stretch>
              <a:fillRect/>
            </a:stretch>
          </p:blipFill>
          <p:spPr>
            <a:xfrm>
              <a:off x="5984" y="3443"/>
              <a:ext cx="2710" cy="3603"/>
            </a:xfrm>
            <a:prstGeom prst="rect">
              <a:avLst/>
            </a:prstGeom>
          </p:spPr>
        </p:pic>
      </p:grpSp>
      <p:pic>
        <p:nvPicPr>
          <p:cNvPr id="26" name="图片 25" descr="文创2"/>
          <p:cNvPicPr>
            <a:picLocks noChangeAspect="1"/>
          </p:cNvPicPr>
          <p:nvPr>
            <p:custDataLst>
              <p:tags r:id="rId15"/>
            </p:custDataLst>
          </p:nvPr>
        </p:nvPicPr>
        <p:blipFill>
          <a:blip r:embed="rId16"/>
          <a:srcRect l="50710" t="59944" r="-2062"/>
          <a:stretch>
            <a:fillRect/>
          </a:stretch>
        </p:blipFill>
        <p:spPr>
          <a:xfrm>
            <a:off x="5708650" y="4954905"/>
            <a:ext cx="1400810" cy="1645920"/>
          </a:xfrm>
          <a:prstGeom prst="rect">
            <a:avLst/>
          </a:prstGeom>
          <a:effectLst>
            <a:outerShdw blurRad="50800" dist="38100" dir="2700000" algn="tl" rotWithShape="0">
              <a:prstClr val="black">
                <a:alpha val="40000"/>
              </a:prstClr>
            </a:outerShdw>
          </a:effectLst>
        </p:spPr>
      </p:pic>
      <p:pic>
        <p:nvPicPr>
          <p:cNvPr id="27" name="图片 26" descr="文创2"/>
          <p:cNvPicPr>
            <a:picLocks noChangeAspect="1"/>
          </p:cNvPicPr>
          <p:nvPr>
            <p:custDataLst>
              <p:tags r:id="rId17"/>
            </p:custDataLst>
          </p:nvPr>
        </p:nvPicPr>
        <p:blipFill>
          <a:blip r:embed="rId16"/>
          <a:srcRect r="-1045" b="39963"/>
          <a:stretch>
            <a:fillRect/>
          </a:stretch>
        </p:blipFill>
        <p:spPr>
          <a:xfrm>
            <a:off x="4323080" y="4577715"/>
            <a:ext cx="1910715" cy="1708785"/>
          </a:xfrm>
          <a:prstGeom prst="rect">
            <a:avLst/>
          </a:prstGeom>
          <a:effectLst>
            <a:outerShdw blurRad="50800" dist="38100" dir="2700000" algn="tl" rotWithShape="0">
              <a:prstClr val="black">
                <a:alpha val="40000"/>
              </a:prstClr>
            </a:outerShdw>
          </a:effectLst>
        </p:spPr>
      </p:pic>
      <p:pic>
        <p:nvPicPr>
          <p:cNvPr id="12" name="图片 11" descr="文创5"/>
          <p:cNvPicPr>
            <a:picLocks noChangeAspect="1"/>
          </p:cNvPicPr>
          <p:nvPr>
            <p:custDataLst>
              <p:tags r:id="rId18"/>
            </p:custDataLst>
          </p:nvPr>
        </p:nvPicPr>
        <p:blipFill>
          <a:blip r:embed="rId19"/>
          <a:srcRect t="32074" r="465" b="11213"/>
          <a:stretch>
            <a:fillRect/>
          </a:stretch>
        </p:blipFill>
        <p:spPr>
          <a:xfrm>
            <a:off x="8392160" y="2259965"/>
            <a:ext cx="3072765" cy="1313180"/>
          </a:xfrm>
          <a:prstGeom prst="rect">
            <a:avLst/>
          </a:prstGeom>
          <a:effectLst>
            <a:outerShdw blurRad="50800" dist="38100" dir="2700000" algn="tl" rotWithShape="0">
              <a:prstClr val="black">
                <a:alpha val="40000"/>
              </a:prstClr>
            </a:outerShdw>
          </a:effectLst>
        </p:spPr>
      </p:pic>
      <p:sp>
        <p:nvSpPr>
          <p:cNvPr id="28" name="任意多边形: 形状 15"/>
          <p:cNvSpPr/>
          <p:nvPr>
            <p:custDataLst>
              <p:tags r:id="rId20"/>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pic>
        <p:nvPicPr>
          <p:cNvPr id="24" name="图片 23" descr="文创3"/>
          <p:cNvPicPr>
            <a:picLocks noChangeAspect="1"/>
          </p:cNvPicPr>
          <p:nvPr>
            <p:custDataLst>
              <p:tags r:id="rId21"/>
            </p:custDataLst>
          </p:nvPr>
        </p:nvPicPr>
        <p:blipFill>
          <a:blip r:embed="rId22"/>
          <a:srcRect t="19037" r="-4569" b="10380"/>
          <a:stretch>
            <a:fillRect/>
          </a:stretch>
        </p:blipFill>
        <p:spPr>
          <a:xfrm>
            <a:off x="6919595" y="4121785"/>
            <a:ext cx="4407535" cy="2067560"/>
          </a:xfrm>
          <a:prstGeom prst="rect">
            <a:avLst/>
          </a:prstGeom>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ísḷïḍê"/>
          <p:cNvSpPr/>
          <p:nvPr userDrawn="1">
            <p:custDataLst>
              <p:tags r:id="rId1"/>
            </p:custDataLst>
          </p:nvPr>
        </p:nvSpPr>
        <p:spPr>
          <a:xfrm flipH="1">
            <a:off x="0" y="-19050"/>
            <a:ext cx="12192000" cy="6877050"/>
          </a:xfrm>
          <a:prstGeom prst="rect">
            <a:avLst/>
          </a:prstGeom>
          <a:blipFill>
            <a:blip r:embed="rId2" cstate="screen"/>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7" name="圆角矩形 21"/>
          <p:cNvSpPr/>
          <p:nvPr>
            <p:custDataLst>
              <p:tags r:id="rId3"/>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4"/>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5" name="任意多边形: 形状 15"/>
          <p:cNvSpPr/>
          <p:nvPr>
            <p:custDataLst>
              <p:tags r:id="rId5"/>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grpSp>
        <p:nvGrpSpPr>
          <p:cNvPr id="12" name="组合 11"/>
          <p:cNvGrpSpPr/>
          <p:nvPr/>
        </p:nvGrpSpPr>
        <p:grpSpPr>
          <a:xfrm>
            <a:off x="3799676" y="509671"/>
            <a:ext cx="4592650" cy="541889"/>
            <a:chOff x="3833179" y="509671"/>
            <a:chExt cx="4592650" cy="541889"/>
          </a:xfrm>
        </p:grpSpPr>
        <p:sp>
          <p:nvSpPr>
            <p:cNvPr id="13" name="矩形: 圆角 25"/>
            <p:cNvSpPr/>
            <p:nvPr>
              <p:custDataLst>
                <p:tags r:id="rId6"/>
              </p:custDataLst>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r>
                <a:rPr lang="zh-CN" altLang="en-US" sz="3200" b="1" dirty="0">
                  <a:solidFill>
                    <a:srgbClr val="192537"/>
                  </a:solidFill>
                  <a:latin typeface="微软雅黑" panose="020B0503020204020204" charset="-122"/>
                  <a:ea typeface="微软雅黑" panose="020B0503020204020204" charset="-122"/>
                </a:rPr>
                <a:t>数字化藏品</a:t>
              </a:r>
              <a:endParaRPr lang="zh-CN" altLang="en-US" sz="3200" b="1" dirty="0">
                <a:solidFill>
                  <a:srgbClr val="192537"/>
                </a:solidFill>
                <a:latin typeface="微软雅黑" panose="020B0503020204020204" charset="-122"/>
                <a:ea typeface="微软雅黑" panose="020B0503020204020204" charset="-122"/>
              </a:endParaRPr>
            </a:p>
          </p:txBody>
        </p:sp>
        <p:sp>
          <p:nvSpPr>
            <p:cNvPr id="15" name="椭圆 14"/>
            <p:cNvSpPr/>
            <p:nvPr>
              <p:custDataLst>
                <p:tags r:id="rId7"/>
              </p:custDataLst>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16" name="椭圆 15"/>
            <p:cNvSpPr/>
            <p:nvPr>
              <p:custDataLst>
                <p:tags r:id="rId8"/>
              </p:custDataLst>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20" name="副标题 2"/>
          <p:cNvSpPr>
            <a:spLocks noGrp="1"/>
          </p:cNvSpPr>
          <p:nvPr>
            <p:custDataLst>
              <p:tags r:id="rId9"/>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192537"/>
                </a:solidFill>
                <a:cs typeface="+mn-ea"/>
                <a:sym typeface="+mn-lt"/>
              </a:rPr>
              <a:t>03   </a:t>
            </a:r>
            <a:r>
              <a:rPr lang="zh-CN" altLang="en-US" sz="1800" b="1" kern="0" dirty="0">
                <a:solidFill>
                  <a:srgbClr val="192537"/>
                </a:solidFill>
                <a:cs typeface="+mn-ea"/>
                <a:sym typeface="+mn-lt"/>
              </a:rPr>
              <a:t>文创数字化</a:t>
            </a:r>
            <a:endParaRPr lang="zh-CN" altLang="en-US" sz="1800" b="1" kern="0" dirty="0">
              <a:solidFill>
                <a:srgbClr val="192537"/>
              </a:solidFill>
              <a:cs typeface="+mn-ea"/>
              <a:sym typeface="+mn-lt"/>
            </a:endParaRPr>
          </a:p>
        </p:txBody>
      </p:sp>
      <p:grpSp>
        <p:nvGrpSpPr>
          <p:cNvPr id="28" name="组合 27"/>
          <p:cNvGrpSpPr/>
          <p:nvPr/>
        </p:nvGrpSpPr>
        <p:grpSpPr>
          <a:xfrm>
            <a:off x="1714500" y="1710055"/>
            <a:ext cx="8200390" cy="4067810"/>
            <a:chOff x="2700" y="2693"/>
            <a:chExt cx="12914" cy="6406"/>
          </a:xfrm>
          <a:effectLst>
            <a:reflection blurRad="6350" stA="24000" endA="300" endPos="12000" dir="5400000" sy="-100000" algn="bl" rotWithShape="0"/>
          </a:effectLst>
        </p:grpSpPr>
        <p:pic>
          <p:nvPicPr>
            <p:cNvPr id="23" name="图片 22" descr="手机"/>
            <p:cNvPicPr>
              <a:picLocks noChangeAspect="1"/>
            </p:cNvPicPr>
            <p:nvPr/>
          </p:nvPicPr>
          <p:blipFill>
            <a:blip r:embed="rId10"/>
            <a:stretch>
              <a:fillRect/>
            </a:stretch>
          </p:blipFill>
          <p:spPr>
            <a:xfrm>
              <a:off x="2700" y="2693"/>
              <a:ext cx="12915" cy="6407"/>
            </a:xfrm>
            <a:prstGeom prst="rect">
              <a:avLst/>
            </a:prstGeom>
          </p:spPr>
        </p:pic>
        <p:sp>
          <p:nvSpPr>
            <p:cNvPr id="10" name="文本框 9"/>
            <p:cNvSpPr txBox="1"/>
            <p:nvPr/>
          </p:nvSpPr>
          <p:spPr>
            <a:xfrm>
              <a:off x="4701" y="7731"/>
              <a:ext cx="717" cy="207"/>
            </a:xfrm>
            <a:prstGeom prst="rect">
              <a:avLst/>
            </a:prstGeom>
            <a:noFill/>
          </p:spPr>
          <p:txBody>
            <a:bodyPr wrap="square" rtlCol="0">
              <a:noAutofit/>
            </a:bodyPr>
            <a:p>
              <a:r>
                <a:rPr lang="zh-CN" altLang="en-US" sz="500">
                  <a:solidFill>
                    <a:schemeClr val="bg1"/>
                  </a:solidFill>
                  <a:latin typeface="微软雅黑" panose="020B0503020204020204" charset="-122"/>
                  <a:ea typeface="微软雅黑" panose="020B0503020204020204" charset="-122"/>
                </a:rPr>
                <a:t>制作者</a:t>
              </a:r>
              <a:endParaRPr lang="zh-CN" altLang="en-US" sz="500">
                <a:solidFill>
                  <a:schemeClr val="bg1"/>
                </a:solidFill>
                <a:latin typeface="微软雅黑" panose="020B0503020204020204" charset="-122"/>
                <a:ea typeface="微软雅黑" panose="020B0503020204020204" charset="-122"/>
              </a:endParaRPr>
            </a:p>
          </p:txBody>
        </p:sp>
        <p:sp>
          <p:nvSpPr>
            <p:cNvPr id="14" name="文本框 13"/>
            <p:cNvSpPr txBox="1"/>
            <p:nvPr>
              <p:custDataLst>
                <p:tags r:id="rId11"/>
              </p:custDataLst>
            </p:nvPr>
          </p:nvSpPr>
          <p:spPr>
            <a:xfrm>
              <a:off x="8315" y="7731"/>
              <a:ext cx="717" cy="207"/>
            </a:xfrm>
            <a:prstGeom prst="rect">
              <a:avLst/>
            </a:prstGeom>
            <a:noFill/>
          </p:spPr>
          <p:txBody>
            <a:bodyPr wrap="square" rtlCol="0">
              <a:noAutofit/>
            </a:bodyPr>
            <a:p>
              <a:r>
                <a:rPr lang="zh-CN" altLang="en-US" sz="500">
                  <a:solidFill>
                    <a:schemeClr val="bg1"/>
                  </a:solidFill>
                  <a:latin typeface="微软雅黑" panose="020B0503020204020204" charset="-122"/>
                  <a:ea typeface="微软雅黑" panose="020B0503020204020204" charset="-122"/>
                </a:rPr>
                <a:t>制作者</a:t>
              </a:r>
              <a:endParaRPr lang="zh-CN" altLang="en-US" sz="500">
                <a:solidFill>
                  <a:schemeClr val="bg1"/>
                </a:solidFill>
                <a:latin typeface="微软雅黑" panose="020B0503020204020204" charset="-122"/>
                <a:ea typeface="微软雅黑" panose="020B0503020204020204" charset="-122"/>
              </a:endParaRPr>
            </a:p>
          </p:txBody>
        </p:sp>
        <p:sp>
          <p:nvSpPr>
            <p:cNvPr id="21" name="文本框 20"/>
            <p:cNvSpPr txBox="1"/>
            <p:nvPr>
              <p:custDataLst>
                <p:tags r:id="rId12"/>
              </p:custDataLst>
            </p:nvPr>
          </p:nvSpPr>
          <p:spPr>
            <a:xfrm>
              <a:off x="11920" y="7731"/>
              <a:ext cx="717" cy="207"/>
            </a:xfrm>
            <a:prstGeom prst="rect">
              <a:avLst/>
            </a:prstGeom>
            <a:noFill/>
          </p:spPr>
          <p:txBody>
            <a:bodyPr wrap="square" rtlCol="0">
              <a:noAutofit/>
            </a:bodyPr>
            <a:p>
              <a:r>
                <a:rPr lang="zh-CN" altLang="en-US" sz="500">
                  <a:solidFill>
                    <a:schemeClr val="bg1"/>
                  </a:solidFill>
                  <a:latin typeface="微软雅黑" panose="020B0503020204020204" charset="-122"/>
                  <a:ea typeface="微软雅黑" panose="020B0503020204020204" charset="-122"/>
                </a:rPr>
                <a:t>制作者</a:t>
              </a:r>
              <a:endParaRPr lang="zh-CN" altLang="en-US" sz="500">
                <a:solidFill>
                  <a:schemeClr val="bg1"/>
                </a:solidFill>
                <a:latin typeface="微软雅黑" panose="020B0503020204020204" charset="-122"/>
                <a:ea typeface="微软雅黑" panose="020B0503020204020204" charset="-122"/>
              </a:endParaRPr>
            </a:p>
          </p:txBody>
        </p:sp>
        <p:sp>
          <p:nvSpPr>
            <p:cNvPr id="24" name="文本框 23"/>
            <p:cNvSpPr txBox="1"/>
            <p:nvPr/>
          </p:nvSpPr>
          <p:spPr>
            <a:xfrm>
              <a:off x="5266" y="7433"/>
              <a:ext cx="1263" cy="207"/>
            </a:xfrm>
            <a:prstGeom prst="rect">
              <a:avLst/>
            </a:prstGeom>
            <a:noFill/>
          </p:spPr>
          <p:txBody>
            <a:bodyPr wrap="square" rtlCol="0">
              <a:noAutofit/>
            </a:bodyPr>
            <a:p>
              <a:r>
                <a:rPr lang="zh-CN" altLang="en-US" sz="500">
                  <a:solidFill>
                    <a:schemeClr val="bg1"/>
                  </a:solidFill>
                  <a:latin typeface="微软雅黑" panose="020B0503020204020204" charset="-122"/>
                  <a:ea typeface="微软雅黑" panose="020B0503020204020204" charset="-122"/>
                </a:rPr>
                <a:t>购买即可体验藏品</a:t>
              </a:r>
              <a:endParaRPr lang="zh-CN" altLang="en-US" sz="500">
                <a:solidFill>
                  <a:schemeClr val="bg1"/>
                </a:solidFill>
                <a:latin typeface="微软雅黑" panose="020B0503020204020204" charset="-122"/>
                <a:ea typeface="微软雅黑" panose="020B0503020204020204" charset="-122"/>
              </a:endParaRPr>
            </a:p>
          </p:txBody>
        </p:sp>
        <p:sp>
          <p:nvSpPr>
            <p:cNvPr id="25" name="文本框 24"/>
            <p:cNvSpPr txBox="1"/>
            <p:nvPr/>
          </p:nvSpPr>
          <p:spPr>
            <a:xfrm>
              <a:off x="8896" y="7433"/>
              <a:ext cx="1263" cy="207"/>
            </a:xfrm>
            <a:prstGeom prst="rect">
              <a:avLst/>
            </a:prstGeom>
            <a:noFill/>
          </p:spPr>
          <p:txBody>
            <a:bodyPr wrap="square" rtlCol="0">
              <a:noAutofit/>
            </a:bodyPr>
            <a:p>
              <a:r>
                <a:rPr lang="zh-CN" altLang="en-US" sz="500">
                  <a:solidFill>
                    <a:schemeClr val="bg1"/>
                  </a:solidFill>
                  <a:latin typeface="微软雅黑" panose="020B0503020204020204" charset="-122"/>
                  <a:ea typeface="微软雅黑" panose="020B0503020204020204" charset="-122"/>
                </a:rPr>
                <a:t>购买即可体验藏品</a:t>
              </a:r>
              <a:endParaRPr lang="zh-CN" altLang="en-US" sz="500">
                <a:solidFill>
                  <a:schemeClr val="bg1"/>
                </a:solidFill>
                <a:latin typeface="微软雅黑" panose="020B0503020204020204" charset="-122"/>
                <a:ea typeface="微软雅黑" panose="020B0503020204020204" charset="-122"/>
              </a:endParaRPr>
            </a:p>
          </p:txBody>
        </p:sp>
        <p:sp>
          <p:nvSpPr>
            <p:cNvPr id="26" name="文本框 25"/>
            <p:cNvSpPr txBox="1"/>
            <p:nvPr/>
          </p:nvSpPr>
          <p:spPr>
            <a:xfrm>
              <a:off x="12501" y="7420"/>
              <a:ext cx="1263" cy="207"/>
            </a:xfrm>
            <a:prstGeom prst="rect">
              <a:avLst/>
            </a:prstGeom>
            <a:noFill/>
          </p:spPr>
          <p:txBody>
            <a:bodyPr wrap="square" rtlCol="0">
              <a:noAutofit/>
            </a:bodyPr>
            <a:p>
              <a:r>
                <a:rPr lang="zh-CN" altLang="en-US" sz="500">
                  <a:solidFill>
                    <a:schemeClr val="bg1"/>
                  </a:solidFill>
                  <a:latin typeface="微软雅黑" panose="020B0503020204020204" charset="-122"/>
                  <a:ea typeface="微软雅黑" panose="020B0503020204020204" charset="-122"/>
                </a:rPr>
                <a:t>购买即可体验藏品</a:t>
              </a:r>
              <a:endParaRPr lang="zh-CN" altLang="en-US" sz="500">
                <a:solidFill>
                  <a:schemeClr val="bg1"/>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0" name="图片 9"/>
          <p:cNvPicPr>
            <a:picLocks noChangeAspect="1"/>
          </p:cNvPicPr>
          <p:nvPr/>
        </p:nvPicPr>
        <p:blipFill rotWithShape="1">
          <a:blip r:embed="rId1" cstate="screen"/>
          <a:srcRect/>
          <a:stretch>
            <a:fillRect/>
          </a:stretch>
        </p:blipFill>
        <p:spPr>
          <a:xfrm>
            <a:off x="0" y="0"/>
            <a:ext cx="12192000" cy="6875362"/>
          </a:xfrm>
          <a:prstGeom prst="rect">
            <a:avLst/>
          </a:prstGeom>
        </p:spPr>
      </p:pic>
      <p:cxnSp>
        <p:nvCxnSpPr>
          <p:cNvPr id="58" name="直接连接符 57"/>
          <p:cNvCxnSpPr/>
          <p:nvPr/>
        </p:nvCxnSpPr>
        <p:spPr>
          <a:xfrm>
            <a:off x="477777" y="504527"/>
            <a:ext cx="0" cy="1625600"/>
          </a:xfrm>
          <a:prstGeom prst="line">
            <a:avLst/>
          </a:prstGeom>
          <a:ln>
            <a:solidFill>
              <a:srgbClr val="FEE598"/>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519825" y="508843"/>
            <a:ext cx="400110" cy="2483744"/>
          </a:xfrm>
          <a:prstGeom prst="rect">
            <a:avLst/>
          </a:prstGeom>
          <a:noFill/>
        </p:spPr>
        <p:txBody>
          <a:bodyPr vert="eaVert" wrap="square" rtlCol="0">
            <a:spAutoFit/>
          </a:bodyPr>
          <a:lstStyle/>
          <a:p>
            <a:pPr algn="dist"/>
            <a:r>
              <a:rPr lang="en-US" altLang="zh-CN" sz="1400"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字魂105号-简雅黑" panose="00000500000000000000" pitchFamily="2" charset="-122"/>
                <a:ea typeface="字魂105号-简雅黑" panose="00000500000000000000" pitchFamily="2" charset="-122"/>
              </a:rPr>
              <a:t>BUSINESS PLAN</a:t>
            </a:r>
            <a:endParaRPr lang="en-US" altLang="zh-CN" sz="1400"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字魂105号-简雅黑" panose="00000500000000000000" pitchFamily="2" charset="-122"/>
              <a:ea typeface="字魂105号-简雅黑" panose="00000500000000000000" pitchFamily="2" charset="-122"/>
            </a:endParaRPr>
          </a:p>
        </p:txBody>
      </p:sp>
      <p:sp>
        <p:nvSpPr>
          <p:cNvPr id="61" name="椭圆 60"/>
          <p:cNvSpPr/>
          <p:nvPr/>
        </p:nvSpPr>
        <p:spPr>
          <a:xfrm>
            <a:off x="8262913" y="1568699"/>
            <a:ext cx="436428" cy="462513"/>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endParaRPr>
          </a:p>
        </p:txBody>
      </p:sp>
      <p:sp>
        <p:nvSpPr>
          <p:cNvPr id="62" name="文本框 61"/>
          <p:cNvSpPr txBox="1"/>
          <p:nvPr/>
        </p:nvSpPr>
        <p:spPr>
          <a:xfrm>
            <a:off x="5884267" y="1472922"/>
            <a:ext cx="3412070" cy="2646045"/>
          </a:xfrm>
          <a:prstGeom prst="rect">
            <a:avLst/>
          </a:prstGeom>
          <a:noFill/>
        </p:spPr>
        <p:txBody>
          <a:bodyPr wrap="square" rtlCol="0">
            <a:spAutoFit/>
          </a:bodyPr>
          <a:lstStyle/>
          <a:p>
            <a:r>
              <a:rPr lang="en-US" altLang="zh-CN" sz="166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04</a:t>
            </a:r>
            <a:endParaRPr lang="en-US" altLang="zh-CN" sz="166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5" name="文本框 64"/>
          <p:cNvSpPr txBox="1"/>
          <p:nvPr/>
        </p:nvSpPr>
        <p:spPr>
          <a:xfrm>
            <a:off x="902826" y="4045279"/>
            <a:ext cx="5165106" cy="922020"/>
          </a:xfrm>
          <a:prstGeom prst="rect">
            <a:avLst/>
          </a:prstGeom>
          <a:noFill/>
        </p:spPr>
        <p:txBody>
          <a:bodyPr wrap="square" rtlCol="0">
            <a:spAutoFit/>
          </a:bodyPr>
          <a:lstStyle/>
          <a:p>
            <a:pPr algn="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推</a:t>
            </a:r>
            <a:r>
              <a:rPr lang="en-US" altLang="zh-CN"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广</a:t>
            </a:r>
            <a:r>
              <a:rPr lang="en-US" altLang="zh-CN"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策</a:t>
            </a:r>
            <a:r>
              <a:rPr lang="en-US" altLang="zh-CN"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rPr>
              <a:t>略</a:t>
            </a:r>
            <a:endParaRPr lang="zh-CN" altLang="en-US" sz="5400" b="1" dirty="0">
              <a:gradFill>
                <a:gsLst>
                  <a:gs pos="0">
                    <a:schemeClr val="accent4">
                      <a:lumMod val="40000"/>
                      <a:lumOff val="60000"/>
                    </a:schemeClr>
                  </a:gs>
                  <a:gs pos="100000">
                    <a:srgbClr val="D1A667"/>
                  </a:gs>
                </a:gsLst>
                <a:lin ang="2700000" scaled="0"/>
              </a:gra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9" name="矩形: 圆角 8"/>
          <p:cNvSpPr/>
          <p:nvPr/>
        </p:nvSpPr>
        <p:spPr>
          <a:xfrm>
            <a:off x="3761772" y="2673751"/>
            <a:ext cx="1979271" cy="923330"/>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en-US" altLang="zh-CN" sz="3600" b="1" spc="600" dirty="0">
                <a:solidFill>
                  <a:srgbClr val="192537"/>
                </a:solidFill>
              </a:rPr>
              <a:t>PART</a:t>
            </a:r>
            <a:endParaRPr lang="en-US" altLang="zh-CN" sz="3600" b="1" spc="600" dirty="0">
              <a:solidFill>
                <a:srgbClr val="192537"/>
              </a:solidFill>
            </a:endParaRPr>
          </a:p>
        </p:txBody>
      </p:sp>
      <p:sp>
        <p:nvSpPr>
          <p:cNvPr id="23" name="矩形 22"/>
          <p:cNvSpPr/>
          <p:nvPr>
            <p:custDataLst>
              <p:tags r:id="rId2"/>
            </p:custDataLst>
          </p:nvPr>
        </p:nvSpPr>
        <p:spPr>
          <a:xfrm>
            <a:off x="6194425" y="4528185"/>
            <a:ext cx="3179445" cy="313055"/>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90000"/>
              </a:lnSpc>
            </a:pPr>
            <a:r>
              <a:rPr lang="en-US" altLang="zh-CN" sz="1400" b="1" dirty="0">
                <a:solidFill>
                  <a:srgbClr val="D9B270"/>
                </a:solidFill>
                <a:latin typeface="微软雅黑" panose="020B0503020204020204" charset="-122"/>
                <a:ea typeface="微软雅黑" panose="020B0503020204020204" charset="-122"/>
                <a:cs typeface="+mn-ea"/>
                <a:sym typeface="+mn-lt"/>
              </a:rPr>
              <a:t> PROMOTION STRATEGY</a:t>
            </a:r>
            <a:endParaRPr lang="en-US" altLang="zh-CN" sz="1400" b="1" dirty="0">
              <a:solidFill>
                <a:srgbClr val="D9B270"/>
              </a:solidFill>
              <a:latin typeface="微软雅黑" panose="020B0503020204020204" charset="-122"/>
              <a:ea typeface="微软雅黑" panose="020B0503020204020204"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1000"/>
                                        <p:tgtEl>
                                          <p:spTgt spid="62"/>
                                        </p:tgtEl>
                                      </p:cBhvr>
                                    </p:animEffect>
                                    <p:anim calcmode="lin" valueType="num">
                                      <p:cBhvr>
                                        <p:cTn id="8" dur="1000" fill="hold"/>
                                        <p:tgtEl>
                                          <p:spTgt spid="62"/>
                                        </p:tgtEl>
                                        <p:attrNameLst>
                                          <p:attrName>ppt_x</p:attrName>
                                        </p:attrNameLst>
                                      </p:cBhvr>
                                      <p:tavLst>
                                        <p:tav tm="0">
                                          <p:val>
                                            <p:strVal val="#ppt_x"/>
                                          </p:val>
                                        </p:tav>
                                        <p:tav tm="100000">
                                          <p:val>
                                            <p:strVal val="#ppt_x"/>
                                          </p:val>
                                        </p:tav>
                                      </p:tavLst>
                                    </p:anim>
                                    <p:anim calcmode="lin" valueType="num">
                                      <p:cBhvr>
                                        <p:cTn id="9"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1000"/>
                                        <p:tgtEl>
                                          <p:spTgt spid="58"/>
                                        </p:tgtEl>
                                      </p:cBhvr>
                                    </p:animEffect>
                                    <p:anim calcmode="lin" valueType="num">
                                      <p:cBhvr>
                                        <p:cTn id="15" dur="1000" fill="hold"/>
                                        <p:tgtEl>
                                          <p:spTgt spid="58"/>
                                        </p:tgtEl>
                                        <p:attrNameLst>
                                          <p:attrName>ppt_x</p:attrName>
                                        </p:attrNameLst>
                                      </p:cBhvr>
                                      <p:tavLst>
                                        <p:tav tm="0">
                                          <p:val>
                                            <p:strVal val="#ppt_x"/>
                                          </p:val>
                                        </p:tav>
                                        <p:tav tm="100000">
                                          <p:val>
                                            <p:strVal val="#ppt_x"/>
                                          </p:val>
                                        </p:tav>
                                      </p:tavLst>
                                    </p:anim>
                                    <p:anim calcmode="lin" valueType="num">
                                      <p:cBhvr>
                                        <p:cTn id="16" dur="1000" fill="hold"/>
                                        <p:tgtEl>
                                          <p:spTgt spid="5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1000"/>
                                        <p:tgtEl>
                                          <p:spTgt spid="59"/>
                                        </p:tgtEl>
                                      </p:cBhvr>
                                    </p:animEffect>
                                    <p:anim calcmode="lin" valueType="num">
                                      <p:cBhvr>
                                        <p:cTn id="20" dur="1000" fill="hold"/>
                                        <p:tgtEl>
                                          <p:spTgt spid="59"/>
                                        </p:tgtEl>
                                        <p:attrNameLst>
                                          <p:attrName>ppt_x</p:attrName>
                                        </p:attrNameLst>
                                      </p:cBhvr>
                                      <p:tavLst>
                                        <p:tav tm="0">
                                          <p:val>
                                            <p:strVal val="#ppt_x"/>
                                          </p:val>
                                        </p:tav>
                                        <p:tav tm="100000">
                                          <p:val>
                                            <p:strVal val="#ppt_x"/>
                                          </p:val>
                                        </p:tav>
                                      </p:tavLst>
                                    </p:anim>
                                    <p:anim calcmode="lin" valueType="num">
                                      <p:cBhvr>
                                        <p:cTn id="21" dur="1000" fill="hold"/>
                                        <p:tgtEl>
                                          <p:spTgt spid="5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1000"/>
                                        <p:tgtEl>
                                          <p:spTgt spid="61"/>
                                        </p:tgtEl>
                                      </p:cBhvr>
                                    </p:animEffect>
                                    <p:anim calcmode="lin" valueType="num">
                                      <p:cBhvr>
                                        <p:cTn id="25" dur="1000" fill="hold"/>
                                        <p:tgtEl>
                                          <p:spTgt spid="61"/>
                                        </p:tgtEl>
                                        <p:attrNameLst>
                                          <p:attrName>ppt_x</p:attrName>
                                        </p:attrNameLst>
                                      </p:cBhvr>
                                      <p:tavLst>
                                        <p:tav tm="0">
                                          <p:val>
                                            <p:strVal val="#ppt_x"/>
                                          </p:val>
                                        </p:tav>
                                        <p:tav tm="100000">
                                          <p:val>
                                            <p:strVal val="#ppt_x"/>
                                          </p:val>
                                        </p:tav>
                                      </p:tavLst>
                                    </p:anim>
                                    <p:anim calcmode="lin" valueType="num">
                                      <p:cBhvr>
                                        <p:cTn id="26" dur="1000" fill="hold"/>
                                        <p:tgtEl>
                                          <p:spTgt spid="6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42" presetClass="entr" presetSubtype="0" fill="hold" grpId="0" nodeType="after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1000"/>
                                        <p:tgtEl>
                                          <p:spTgt spid="65"/>
                                        </p:tgtEl>
                                      </p:cBhvr>
                                    </p:animEffect>
                                    <p:anim calcmode="lin" valueType="num">
                                      <p:cBhvr>
                                        <p:cTn id="36" dur="1000" fill="hold"/>
                                        <p:tgtEl>
                                          <p:spTgt spid="65"/>
                                        </p:tgtEl>
                                        <p:attrNameLst>
                                          <p:attrName>ppt_x</p:attrName>
                                        </p:attrNameLst>
                                      </p:cBhvr>
                                      <p:tavLst>
                                        <p:tav tm="0">
                                          <p:val>
                                            <p:strVal val="#ppt_x"/>
                                          </p:val>
                                        </p:tav>
                                        <p:tav tm="100000">
                                          <p:val>
                                            <p:strVal val="#ppt_x"/>
                                          </p:val>
                                        </p:tav>
                                      </p:tavLst>
                                    </p:anim>
                                    <p:anim calcmode="lin" valueType="num">
                                      <p:cBhvr>
                                        <p:cTn id="37"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1" grpId="0" animBg="1"/>
      <p:bldP spid="62" grpId="0"/>
      <p:bldP spid="65" grpId="0"/>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45"/>
          <p:cNvPicPr>
            <a:picLocks noChangeAspect="1"/>
          </p:cNvPicPr>
          <p:nvPr>
            <p:custDataLst>
              <p:tags r:id="rId1"/>
            </p:custDataLst>
          </p:nvPr>
        </p:nvPicPr>
        <p:blipFill>
          <a:blip r:embed="rId2"/>
          <a:stretch>
            <a:fillRect/>
          </a:stretch>
        </p:blipFill>
        <p:spPr>
          <a:xfrm>
            <a:off x="0" y="0"/>
            <a:ext cx="12192635" cy="6858000"/>
          </a:xfrm>
          <a:prstGeom prst="rect">
            <a:avLst/>
          </a:prstGeom>
        </p:spPr>
      </p:pic>
      <p:sp>
        <p:nvSpPr>
          <p:cNvPr id="49" name="任意多边形: 形状 15"/>
          <p:cNvSpPr/>
          <p:nvPr>
            <p:custDataLst>
              <p:tags r:id="rId3"/>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19" name="矩形: 剪去对角 518"/>
          <p:cNvSpPr/>
          <p:nvPr>
            <p:custDataLst>
              <p:tags r:id="rId4"/>
            </p:custDataLst>
          </p:nvPr>
        </p:nvSpPr>
        <p:spPr>
          <a:xfrm>
            <a:off x="5467985" y="454025"/>
            <a:ext cx="6238875" cy="6041390"/>
          </a:xfrm>
          <a:prstGeom prst="snip2DiagRect">
            <a:avLst>
              <a:gd name="adj1" fmla="val 3789"/>
              <a:gd name="adj2" fmla="val 3195"/>
            </a:avLst>
          </a:prstGeom>
          <a:gradFill flip="none" rotWithShape="1">
            <a:gsLst>
              <a:gs pos="0">
                <a:srgbClr val="FEE498">
                  <a:alpha val="45000"/>
                </a:srgbClr>
              </a:gs>
              <a:gs pos="100000">
                <a:srgbClr val="D8B16F">
                  <a:alpha val="100000"/>
                </a:srgbClr>
              </a:gs>
            </a:gsLst>
            <a:lin ang="0" scaled="1"/>
            <a:tileRect/>
          </a:gradFill>
          <a:ln w="34925">
            <a:solidFill>
              <a:srgbClr val="FDE397"/>
            </a:solidFill>
          </a:ln>
          <a:effectLst/>
        </p:spPr>
        <p:txBody>
          <a:bodyPr rtlCol="0" anchor="ctr"/>
          <a:p>
            <a:pPr algn="ctr"/>
            <a:endParaRPr lang="zh-CN" altLang="en-US" kern="0" dirty="0">
              <a:solidFill>
                <a:prstClr val="black"/>
              </a:solidFill>
              <a:latin typeface="阿里巴巴普惠体 R" panose="00020600040101010101" charset="-122"/>
              <a:ea typeface="阿里巴巴普惠体 R" panose="00020600040101010101" charset="-122"/>
            </a:endParaRPr>
          </a:p>
        </p:txBody>
      </p:sp>
      <p:sp>
        <p:nvSpPr>
          <p:cNvPr id="36" name="文本框 35"/>
          <p:cNvSpPr txBox="1"/>
          <p:nvPr>
            <p:custDataLst>
              <p:tags r:id="rId5"/>
            </p:custDataLst>
          </p:nvPr>
        </p:nvSpPr>
        <p:spPr>
          <a:xfrm>
            <a:off x="437727" y="1833033"/>
            <a:ext cx="4488180" cy="861907"/>
          </a:xfrm>
          <a:prstGeom prst="rect">
            <a:avLst/>
          </a:prstGeom>
          <a:noFill/>
        </p:spPr>
        <p:txBody>
          <a:bodyPr wrap="square" rtlCol="0">
            <a:noAutofit/>
          </a:bodyPr>
          <a:lstStyle/>
          <a:p>
            <a:pPr algn="ctr" defTabSz="685800"/>
            <a:r>
              <a:rPr lang="zh-CN" altLang="en-US" sz="3200" b="1" dirty="0">
                <a:solidFill>
                  <a:srgbClr val="D9B170"/>
                </a:solidFill>
                <a:effectLst>
                  <a:outerShdw blurRad="165100" dist="88900" dir="2700000" algn="tl">
                    <a:srgbClr val="000000">
                      <a:alpha val="14000"/>
                    </a:srgbClr>
                  </a:outerShdw>
                </a:effectLst>
                <a:latin typeface="微软雅黑" panose="020B0503020204020204" charset="-122"/>
                <a:ea typeface="微软雅黑" panose="020B0503020204020204" charset="-122"/>
              </a:rPr>
              <a:t>产品创</a:t>
            </a:r>
            <a:r>
              <a:rPr lang="en-US" altLang="zh-CN" sz="3200" b="1" dirty="0">
                <a:solidFill>
                  <a:srgbClr val="D9B170"/>
                </a:solidFill>
                <a:effectLst>
                  <a:outerShdw blurRad="165100" dist="88900" dir="2700000" algn="tl">
                    <a:srgbClr val="000000">
                      <a:alpha val="14000"/>
                    </a:srgbClr>
                  </a:outerShdw>
                </a:effectLst>
                <a:latin typeface="微软雅黑" panose="020B0503020204020204" charset="-122"/>
                <a:ea typeface="微软雅黑" panose="020B0503020204020204" charset="-122"/>
              </a:rPr>
              <a:t>          </a:t>
            </a:r>
            <a:r>
              <a:rPr lang="zh-CN" altLang="en-US" sz="3200" b="1" dirty="0">
                <a:solidFill>
                  <a:srgbClr val="D9B170"/>
                </a:solidFill>
                <a:effectLst>
                  <a:outerShdw blurRad="165100" dist="88900" dir="2700000" algn="tl">
                    <a:srgbClr val="000000">
                      <a:alpha val="14000"/>
                    </a:srgbClr>
                  </a:outerShdw>
                </a:effectLst>
                <a:latin typeface="微软雅黑" panose="020B0503020204020204" charset="-122"/>
                <a:ea typeface="微软雅黑" panose="020B0503020204020204" charset="-122"/>
              </a:rPr>
              <a:t>建初心</a:t>
            </a:r>
            <a:endParaRPr lang="zh-CN" altLang="en-US" sz="3200" b="1" dirty="0">
              <a:solidFill>
                <a:srgbClr val="D9B170"/>
              </a:solidFill>
              <a:effectLst>
                <a:outerShdw blurRad="165100" dist="88900" dir="2700000" algn="tl">
                  <a:srgbClr val="000000">
                    <a:alpha val="14000"/>
                  </a:srgbClr>
                </a:outerShdw>
              </a:effectLst>
              <a:latin typeface="微软雅黑" panose="020B0503020204020204" charset="-122"/>
              <a:ea typeface="微软雅黑" panose="020B0503020204020204" charset="-122"/>
            </a:endParaRPr>
          </a:p>
        </p:txBody>
      </p:sp>
      <p:sp>
        <p:nvSpPr>
          <p:cNvPr id="59" name="Shape 2720"/>
          <p:cNvSpPr/>
          <p:nvPr>
            <p:custDataLst>
              <p:tags r:id="rId6"/>
            </p:custDataLst>
          </p:nvPr>
        </p:nvSpPr>
        <p:spPr>
          <a:xfrm>
            <a:off x="2233285" y="5292491"/>
            <a:ext cx="433384" cy="434235"/>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14735"/>
                </a:moveTo>
                <a:cubicBezTo>
                  <a:pt x="8622" y="14735"/>
                  <a:pt x="6857" y="12973"/>
                  <a:pt x="6857" y="10800"/>
                </a:cubicBezTo>
                <a:cubicBezTo>
                  <a:pt x="6857" y="8627"/>
                  <a:pt x="8622" y="6865"/>
                  <a:pt x="10800" y="6865"/>
                </a:cubicBezTo>
                <a:cubicBezTo>
                  <a:pt x="12978" y="6865"/>
                  <a:pt x="14743" y="8627"/>
                  <a:pt x="14743" y="10800"/>
                </a:cubicBezTo>
                <a:cubicBezTo>
                  <a:pt x="14743" y="12973"/>
                  <a:pt x="12978" y="14735"/>
                  <a:pt x="10800" y="14735"/>
                </a:cubicBezTo>
                <a:moveTo>
                  <a:pt x="10800" y="5881"/>
                </a:moveTo>
                <a:cubicBezTo>
                  <a:pt x="8078" y="5881"/>
                  <a:pt x="5871" y="8083"/>
                  <a:pt x="5871" y="10800"/>
                </a:cubicBezTo>
                <a:cubicBezTo>
                  <a:pt x="5871" y="13517"/>
                  <a:pt x="8078" y="15719"/>
                  <a:pt x="10800" y="15719"/>
                </a:cubicBezTo>
                <a:cubicBezTo>
                  <a:pt x="13522" y="15719"/>
                  <a:pt x="15729" y="13517"/>
                  <a:pt x="15729" y="10800"/>
                </a:cubicBezTo>
                <a:cubicBezTo>
                  <a:pt x="15729" y="8083"/>
                  <a:pt x="13522" y="5881"/>
                  <a:pt x="10800" y="588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873" y="4886"/>
                </a:moveTo>
                <a:lnTo>
                  <a:pt x="2120" y="4322"/>
                </a:lnTo>
                <a:cubicBezTo>
                  <a:pt x="1721" y="4854"/>
                  <a:pt x="1369" y="5424"/>
                  <a:pt x="1074" y="6018"/>
                </a:cubicBezTo>
                <a:lnTo>
                  <a:pt x="1917" y="6435"/>
                </a:lnTo>
                <a:cubicBezTo>
                  <a:pt x="2186" y="5892"/>
                  <a:pt x="2508" y="5371"/>
                  <a:pt x="2873" y="4886"/>
                </a:cubicBezTo>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rgbClr val="FDE497"/>
          </a:solidFill>
          <a:ln w="12700">
            <a:miter lim="400000"/>
          </a:ln>
        </p:spPr>
        <p:txBody>
          <a:bodyPr lIns="17140" tIns="17140" rIns="17140" bIns="17140" anchor="ctr"/>
          <a:lstStyle/>
          <a:p>
            <a:pPr defTabSz="17145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355"/>
          </a:p>
        </p:txBody>
      </p:sp>
      <p:sp>
        <p:nvSpPr>
          <p:cNvPr id="60" name="Shape 2721"/>
          <p:cNvSpPr/>
          <p:nvPr>
            <p:custDataLst>
              <p:tags r:id="rId7"/>
            </p:custDataLst>
          </p:nvPr>
        </p:nvSpPr>
        <p:spPr>
          <a:xfrm>
            <a:off x="1299009" y="5292491"/>
            <a:ext cx="433384" cy="434235"/>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1148" y="16559"/>
                </a:moveTo>
                <a:lnTo>
                  <a:pt x="15092" y="12624"/>
                </a:lnTo>
                <a:cubicBezTo>
                  <a:pt x="15181" y="12535"/>
                  <a:pt x="15236" y="12412"/>
                  <a:pt x="15236" y="12276"/>
                </a:cubicBezTo>
                <a:cubicBezTo>
                  <a:pt x="15236" y="12004"/>
                  <a:pt x="15015" y="11784"/>
                  <a:pt x="14743" y="11784"/>
                </a:cubicBezTo>
                <a:cubicBezTo>
                  <a:pt x="14607" y="11784"/>
                  <a:pt x="14483" y="11839"/>
                  <a:pt x="14395" y="11928"/>
                </a:cubicBezTo>
                <a:lnTo>
                  <a:pt x="11293" y="15024"/>
                </a:lnTo>
                <a:lnTo>
                  <a:pt x="11293" y="5389"/>
                </a:lnTo>
                <a:cubicBezTo>
                  <a:pt x="11293" y="5117"/>
                  <a:pt x="11072" y="4897"/>
                  <a:pt x="10800" y="4897"/>
                </a:cubicBezTo>
                <a:cubicBezTo>
                  <a:pt x="10528" y="4897"/>
                  <a:pt x="10307" y="5117"/>
                  <a:pt x="10307" y="5389"/>
                </a:cubicBezTo>
                <a:lnTo>
                  <a:pt x="10307" y="15024"/>
                </a:lnTo>
                <a:lnTo>
                  <a:pt x="7206" y="11928"/>
                </a:lnTo>
                <a:cubicBezTo>
                  <a:pt x="7117" y="11839"/>
                  <a:pt x="6993" y="11784"/>
                  <a:pt x="6857" y="11784"/>
                </a:cubicBezTo>
                <a:cubicBezTo>
                  <a:pt x="6585" y="11784"/>
                  <a:pt x="6364" y="12004"/>
                  <a:pt x="6364" y="12276"/>
                </a:cubicBezTo>
                <a:cubicBezTo>
                  <a:pt x="6364" y="12412"/>
                  <a:pt x="6419" y="12535"/>
                  <a:pt x="6508" y="12624"/>
                </a:cubicBezTo>
                <a:lnTo>
                  <a:pt x="10452" y="16559"/>
                </a:lnTo>
                <a:cubicBezTo>
                  <a:pt x="10541" y="16648"/>
                  <a:pt x="10664" y="16703"/>
                  <a:pt x="10800" y="16703"/>
                </a:cubicBezTo>
                <a:cubicBezTo>
                  <a:pt x="10936" y="16703"/>
                  <a:pt x="11059" y="16648"/>
                  <a:pt x="11148" y="16559"/>
                </a:cubicBezTo>
                <a:moveTo>
                  <a:pt x="18660" y="4854"/>
                </a:moveTo>
                <a:lnTo>
                  <a:pt x="19411" y="4287"/>
                </a:lnTo>
                <a:cubicBezTo>
                  <a:pt x="19011" y="3759"/>
                  <a:pt x="18558" y="3264"/>
                  <a:pt x="18065" y="2816"/>
                </a:cubicBezTo>
                <a:lnTo>
                  <a:pt x="17432" y="3510"/>
                </a:lnTo>
                <a:cubicBezTo>
                  <a:pt x="17882" y="3919"/>
                  <a:pt x="18295" y="4371"/>
                  <a:pt x="18660" y="485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8924" y="1113"/>
                </a:moveTo>
                <a:lnTo>
                  <a:pt x="8748" y="190"/>
                </a:lnTo>
                <a:cubicBezTo>
                  <a:pt x="8093" y="315"/>
                  <a:pt x="7448" y="501"/>
                  <a:pt x="6830" y="743"/>
                </a:cubicBezTo>
                <a:lnTo>
                  <a:pt x="7173" y="1617"/>
                </a:lnTo>
                <a:cubicBezTo>
                  <a:pt x="7738" y="1396"/>
                  <a:pt x="8327" y="1226"/>
                  <a:pt x="8924" y="1113"/>
                </a:cubicBezTo>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2873" y="4886"/>
                </a:moveTo>
                <a:lnTo>
                  <a:pt x="2120" y="4322"/>
                </a:lnTo>
                <a:cubicBezTo>
                  <a:pt x="1721" y="4854"/>
                  <a:pt x="1369" y="5424"/>
                  <a:pt x="1074" y="6018"/>
                </a:cubicBezTo>
                <a:lnTo>
                  <a:pt x="1917" y="6435"/>
                </a:lnTo>
                <a:cubicBezTo>
                  <a:pt x="2186" y="5892"/>
                  <a:pt x="2508" y="5371"/>
                  <a:pt x="2873" y="4886"/>
                </a:cubicBezTo>
                <a:moveTo>
                  <a:pt x="5546" y="2435"/>
                </a:moveTo>
                <a:lnTo>
                  <a:pt x="5048" y="1639"/>
                </a:lnTo>
                <a:cubicBezTo>
                  <a:pt x="4484" y="1991"/>
                  <a:pt x="3950" y="2397"/>
                  <a:pt x="3460" y="2846"/>
                </a:cubicBezTo>
                <a:lnTo>
                  <a:pt x="4096" y="3538"/>
                </a:lnTo>
                <a:cubicBezTo>
                  <a:pt x="4544" y="3127"/>
                  <a:pt x="5032" y="2756"/>
                  <a:pt x="5546" y="243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rgbClr val="FDE497"/>
          </a:solidFill>
          <a:ln w="12700">
            <a:miter lim="400000"/>
          </a:ln>
        </p:spPr>
        <p:txBody>
          <a:bodyPr lIns="17140" tIns="17140" rIns="17140" bIns="17140" anchor="ctr"/>
          <a:lstStyle/>
          <a:p>
            <a:pPr defTabSz="17145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355"/>
          </a:p>
        </p:txBody>
      </p:sp>
      <p:sp>
        <p:nvSpPr>
          <p:cNvPr id="61" name="Shape 2722"/>
          <p:cNvSpPr/>
          <p:nvPr>
            <p:custDataLst>
              <p:tags r:id="rId8"/>
            </p:custDataLst>
          </p:nvPr>
        </p:nvSpPr>
        <p:spPr>
          <a:xfrm>
            <a:off x="3167561" y="5292492"/>
            <a:ext cx="433375" cy="434235"/>
          </a:xfrm>
          <a:custGeom>
            <a:avLst/>
            <a:gdLst/>
            <a:ahLst/>
            <a:cxnLst>
              <a:cxn ang="0">
                <a:pos x="wd2" y="hd2"/>
              </a:cxn>
              <a:cxn ang="5400000">
                <a:pos x="wd2" y="hd2"/>
              </a:cxn>
              <a:cxn ang="10800000">
                <a:pos x="wd2" y="hd2"/>
              </a:cxn>
              <a:cxn ang="16200000">
                <a:pos x="wd2" y="hd2"/>
              </a:cxn>
            </a:cxnLst>
            <a:rect l="0" t="0" r="r" b="b"/>
            <a:pathLst>
              <a:path w="21600" h="21600" extrusionOk="0">
                <a:moveTo>
                  <a:pt x="10800" y="20661"/>
                </a:moveTo>
                <a:lnTo>
                  <a:pt x="10802" y="21600"/>
                </a:lnTo>
                <a:cubicBezTo>
                  <a:pt x="11469" y="21598"/>
                  <a:pt x="12137" y="21536"/>
                  <a:pt x="12788" y="21415"/>
                </a:cubicBezTo>
                <a:lnTo>
                  <a:pt x="12615" y="20491"/>
                </a:lnTo>
                <a:cubicBezTo>
                  <a:pt x="12020" y="20603"/>
                  <a:pt x="11409" y="20660"/>
                  <a:pt x="10800" y="20661"/>
                </a:cubicBezTo>
                <a:moveTo>
                  <a:pt x="14365" y="19991"/>
                </a:moveTo>
                <a:lnTo>
                  <a:pt x="14707" y="20866"/>
                </a:lnTo>
                <a:cubicBezTo>
                  <a:pt x="15328" y="20625"/>
                  <a:pt x="15928" y="20324"/>
                  <a:pt x="16492" y="19973"/>
                </a:cubicBezTo>
                <a:lnTo>
                  <a:pt x="15994" y="19176"/>
                </a:lnTo>
                <a:cubicBezTo>
                  <a:pt x="15479" y="19497"/>
                  <a:pt x="14932" y="19771"/>
                  <a:pt x="14365" y="19991"/>
                </a:cubicBezTo>
                <a:moveTo>
                  <a:pt x="11293" y="16211"/>
                </a:moveTo>
                <a:lnTo>
                  <a:pt x="11293" y="6576"/>
                </a:lnTo>
                <a:lnTo>
                  <a:pt x="14395" y="9672"/>
                </a:lnTo>
                <a:cubicBezTo>
                  <a:pt x="14484" y="9761"/>
                  <a:pt x="14607" y="9816"/>
                  <a:pt x="14743" y="9816"/>
                </a:cubicBezTo>
                <a:cubicBezTo>
                  <a:pt x="15016" y="9816"/>
                  <a:pt x="15236" y="9596"/>
                  <a:pt x="15236" y="9324"/>
                </a:cubicBezTo>
                <a:cubicBezTo>
                  <a:pt x="15236" y="9189"/>
                  <a:pt x="15181" y="9065"/>
                  <a:pt x="15092" y="8976"/>
                </a:cubicBezTo>
                <a:lnTo>
                  <a:pt x="11149" y="5041"/>
                </a:lnTo>
                <a:cubicBezTo>
                  <a:pt x="11059" y="4952"/>
                  <a:pt x="10936" y="4897"/>
                  <a:pt x="10800" y="4897"/>
                </a:cubicBezTo>
                <a:cubicBezTo>
                  <a:pt x="10664" y="4897"/>
                  <a:pt x="10541" y="4952"/>
                  <a:pt x="10452" y="5041"/>
                </a:cubicBezTo>
                <a:lnTo>
                  <a:pt x="6509" y="8976"/>
                </a:lnTo>
                <a:cubicBezTo>
                  <a:pt x="6419" y="9065"/>
                  <a:pt x="6364" y="9189"/>
                  <a:pt x="6364" y="9324"/>
                </a:cubicBezTo>
                <a:cubicBezTo>
                  <a:pt x="6364" y="9596"/>
                  <a:pt x="6584" y="9816"/>
                  <a:pt x="6857" y="9816"/>
                </a:cubicBezTo>
                <a:cubicBezTo>
                  <a:pt x="6993" y="9816"/>
                  <a:pt x="7116" y="9761"/>
                  <a:pt x="7206" y="9672"/>
                </a:cubicBezTo>
                <a:lnTo>
                  <a:pt x="10307" y="6576"/>
                </a:lnTo>
                <a:lnTo>
                  <a:pt x="10307" y="16211"/>
                </a:lnTo>
                <a:cubicBezTo>
                  <a:pt x="10307" y="16483"/>
                  <a:pt x="10528" y="16703"/>
                  <a:pt x="10800" y="16703"/>
                </a:cubicBezTo>
                <a:cubicBezTo>
                  <a:pt x="11072" y="16703"/>
                  <a:pt x="11293" y="16483"/>
                  <a:pt x="11293" y="16211"/>
                </a:cubicBezTo>
                <a:moveTo>
                  <a:pt x="17446" y="18078"/>
                </a:moveTo>
                <a:lnTo>
                  <a:pt x="18081" y="18770"/>
                </a:lnTo>
                <a:cubicBezTo>
                  <a:pt x="18572" y="18323"/>
                  <a:pt x="19024" y="17827"/>
                  <a:pt x="19424" y="17297"/>
                </a:cubicBezTo>
                <a:lnTo>
                  <a:pt x="18673" y="16732"/>
                </a:lnTo>
                <a:cubicBezTo>
                  <a:pt x="18307" y="17216"/>
                  <a:pt x="17894" y="17669"/>
                  <a:pt x="17446" y="18078"/>
                </a:cubicBezTo>
                <a:moveTo>
                  <a:pt x="21553" y="9794"/>
                </a:moveTo>
                <a:lnTo>
                  <a:pt x="20617" y="9880"/>
                </a:lnTo>
                <a:cubicBezTo>
                  <a:pt x="20645" y="10182"/>
                  <a:pt x="20659" y="10492"/>
                  <a:pt x="20659" y="10800"/>
                </a:cubicBezTo>
                <a:cubicBezTo>
                  <a:pt x="20659" y="11099"/>
                  <a:pt x="20646" y="11401"/>
                  <a:pt x="20619" y="11699"/>
                </a:cubicBezTo>
                <a:lnTo>
                  <a:pt x="21556" y="11784"/>
                </a:lnTo>
                <a:cubicBezTo>
                  <a:pt x="21586" y="11458"/>
                  <a:pt x="21600" y="11127"/>
                  <a:pt x="21600" y="10800"/>
                </a:cubicBezTo>
                <a:cubicBezTo>
                  <a:pt x="21600" y="10462"/>
                  <a:pt x="21584" y="10124"/>
                  <a:pt x="21553" y="9794"/>
                </a:cubicBezTo>
                <a:moveTo>
                  <a:pt x="18660" y="4853"/>
                </a:moveTo>
                <a:lnTo>
                  <a:pt x="19412" y="4287"/>
                </a:lnTo>
                <a:cubicBezTo>
                  <a:pt x="19011" y="3759"/>
                  <a:pt x="18558" y="3264"/>
                  <a:pt x="18066" y="2816"/>
                </a:cubicBezTo>
                <a:lnTo>
                  <a:pt x="17432" y="3510"/>
                </a:lnTo>
                <a:cubicBezTo>
                  <a:pt x="17882" y="3919"/>
                  <a:pt x="18295" y="4371"/>
                  <a:pt x="18660" y="4853"/>
                </a:cubicBezTo>
                <a:moveTo>
                  <a:pt x="6893" y="20882"/>
                </a:moveTo>
                <a:cubicBezTo>
                  <a:pt x="7513" y="21121"/>
                  <a:pt x="8160" y="21302"/>
                  <a:pt x="8814" y="21422"/>
                </a:cubicBezTo>
                <a:lnTo>
                  <a:pt x="8984" y="20499"/>
                </a:lnTo>
                <a:cubicBezTo>
                  <a:pt x="8387" y="20389"/>
                  <a:pt x="7797" y="20223"/>
                  <a:pt x="7231" y="20006"/>
                </a:cubicBezTo>
                <a:cubicBezTo>
                  <a:pt x="7231" y="20006"/>
                  <a:pt x="6893" y="20882"/>
                  <a:pt x="6893" y="20882"/>
                </a:cubicBezTo>
                <a:close/>
                <a:moveTo>
                  <a:pt x="19632" y="15184"/>
                </a:moveTo>
                <a:lnTo>
                  <a:pt x="20474" y="15602"/>
                </a:lnTo>
                <a:cubicBezTo>
                  <a:pt x="20770" y="15008"/>
                  <a:pt x="21013" y="14383"/>
                  <a:pt x="21194" y="13743"/>
                </a:cubicBezTo>
                <a:lnTo>
                  <a:pt x="20288" y="13487"/>
                </a:lnTo>
                <a:cubicBezTo>
                  <a:pt x="20123" y="14071"/>
                  <a:pt x="19902" y="14642"/>
                  <a:pt x="19632" y="15184"/>
                </a:cubicBezTo>
                <a:moveTo>
                  <a:pt x="21187" y="7835"/>
                </a:moveTo>
                <a:cubicBezTo>
                  <a:pt x="21005" y="7197"/>
                  <a:pt x="20761" y="6573"/>
                  <a:pt x="20464" y="5978"/>
                </a:cubicBezTo>
                <a:lnTo>
                  <a:pt x="19622" y="6399"/>
                </a:lnTo>
                <a:cubicBezTo>
                  <a:pt x="19893" y="6941"/>
                  <a:pt x="20115" y="7510"/>
                  <a:pt x="20282" y="8094"/>
                </a:cubicBezTo>
                <a:cubicBezTo>
                  <a:pt x="20282" y="8094"/>
                  <a:pt x="21187" y="7835"/>
                  <a:pt x="21187" y="7835"/>
                </a:cubicBezTo>
                <a:close/>
                <a:moveTo>
                  <a:pt x="8923" y="1113"/>
                </a:moveTo>
                <a:lnTo>
                  <a:pt x="8747" y="190"/>
                </a:lnTo>
                <a:cubicBezTo>
                  <a:pt x="8093" y="315"/>
                  <a:pt x="7448" y="501"/>
                  <a:pt x="6829" y="743"/>
                </a:cubicBezTo>
                <a:lnTo>
                  <a:pt x="7174" y="1617"/>
                </a:lnTo>
                <a:cubicBezTo>
                  <a:pt x="7737" y="1396"/>
                  <a:pt x="8326" y="1226"/>
                  <a:pt x="8923" y="1113"/>
                </a:cubicBezTo>
                <a:moveTo>
                  <a:pt x="16474" y="1615"/>
                </a:moveTo>
                <a:cubicBezTo>
                  <a:pt x="15907" y="1264"/>
                  <a:pt x="15307" y="966"/>
                  <a:pt x="14687" y="726"/>
                </a:cubicBezTo>
                <a:lnTo>
                  <a:pt x="14346" y="1602"/>
                </a:lnTo>
                <a:cubicBezTo>
                  <a:pt x="14913" y="1821"/>
                  <a:pt x="15462" y="2094"/>
                  <a:pt x="15978" y="2413"/>
                </a:cubicBezTo>
                <a:cubicBezTo>
                  <a:pt x="15978" y="2413"/>
                  <a:pt x="16474" y="1615"/>
                  <a:pt x="16474" y="1615"/>
                </a:cubicBezTo>
                <a:close/>
                <a:moveTo>
                  <a:pt x="2873" y="4886"/>
                </a:moveTo>
                <a:lnTo>
                  <a:pt x="2120" y="4322"/>
                </a:lnTo>
                <a:cubicBezTo>
                  <a:pt x="1720" y="4853"/>
                  <a:pt x="1368" y="5424"/>
                  <a:pt x="1074" y="6018"/>
                </a:cubicBezTo>
                <a:lnTo>
                  <a:pt x="1917" y="6435"/>
                </a:lnTo>
                <a:cubicBezTo>
                  <a:pt x="2186" y="5892"/>
                  <a:pt x="2508" y="5371"/>
                  <a:pt x="2873" y="4886"/>
                </a:cubicBezTo>
                <a:moveTo>
                  <a:pt x="3509" y="18800"/>
                </a:moveTo>
                <a:cubicBezTo>
                  <a:pt x="4003" y="19247"/>
                  <a:pt x="4539" y="19650"/>
                  <a:pt x="5104" y="19997"/>
                </a:cubicBezTo>
                <a:lnTo>
                  <a:pt x="5598" y="19198"/>
                </a:lnTo>
                <a:cubicBezTo>
                  <a:pt x="5082" y="18881"/>
                  <a:pt x="4592" y="18513"/>
                  <a:pt x="4142" y="18105"/>
                </a:cubicBezTo>
                <a:cubicBezTo>
                  <a:pt x="4142" y="18105"/>
                  <a:pt x="3509" y="18800"/>
                  <a:pt x="3509" y="18800"/>
                </a:cubicBezTo>
                <a:close/>
                <a:moveTo>
                  <a:pt x="12594" y="1105"/>
                </a:moveTo>
                <a:lnTo>
                  <a:pt x="12765" y="182"/>
                </a:lnTo>
                <a:cubicBezTo>
                  <a:pt x="12116" y="61"/>
                  <a:pt x="11448" y="0"/>
                  <a:pt x="10788" y="0"/>
                </a:cubicBezTo>
                <a:lnTo>
                  <a:pt x="10787" y="0"/>
                </a:lnTo>
                <a:lnTo>
                  <a:pt x="10736" y="0"/>
                </a:lnTo>
                <a:lnTo>
                  <a:pt x="10779" y="940"/>
                </a:lnTo>
                <a:cubicBezTo>
                  <a:pt x="11389" y="940"/>
                  <a:pt x="12000" y="995"/>
                  <a:pt x="12594" y="1105"/>
                </a:cubicBezTo>
                <a:moveTo>
                  <a:pt x="1104" y="15642"/>
                </a:moveTo>
                <a:cubicBezTo>
                  <a:pt x="1403" y="16235"/>
                  <a:pt x="1758" y="16804"/>
                  <a:pt x="2161" y="17332"/>
                </a:cubicBezTo>
                <a:lnTo>
                  <a:pt x="2910" y="16763"/>
                </a:lnTo>
                <a:cubicBezTo>
                  <a:pt x="2542" y="16281"/>
                  <a:pt x="2218" y="15762"/>
                  <a:pt x="1945" y="15220"/>
                </a:cubicBezTo>
                <a:cubicBezTo>
                  <a:pt x="1945" y="15220"/>
                  <a:pt x="1104" y="15642"/>
                  <a:pt x="1104" y="15642"/>
                </a:cubicBezTo>
                <a:close/>
                <a:moveTo>
                  <a:pt x="5546" y="2435"/>
                </a:moveTo>
                <a:lnTo>
                  <a:pt x="5047" y="1639"/>
                </a:lnTo>
                <a:cubicBezTo>
                  <a:pt x="4484" y="1991"/>
                  <a:pt x="3950" y="2397"/>
                  <a:pt x="3460" y="2846"/>
                </a:cubicBezTo>
                <a:lnTo>
                  <a:pt x="4096" y="3538"/>
                </a:lnTo>
                <a:cubicBezTo>
                  <a:pt x="4544" y="3127"/>
                  <a:pt x="5031" y="2756"/>
                  <a:pt x="5546" y="2435"/>
                </a:cubicBezTo>
                <a:moveTo>
                  <a:pt x="1264" y="8133"/>
                </a:moveTo>
                <a:lnTo>
                  <a:pt x="358" y="7879"/>
                </a:lnTo>
                <a:cubicBezTo>
                  <a:pt x="179" y="8516"/>
                  <a:pt x="59" y="9176"/>
                  <a:pt x="0" y="9838"/>
                </a:cubicBezTo>
                <a:lnTo>
                  <a:pt x="938" y="9921"/>
                </a:lnTo>
                <a:cubicBezTo>
                  <a:pt x="991" y="9317"/>
                  <a:pt x="1101" y="8714"/>
                  <a:pt x="1264" y="8133"/>
                </a:cubicBezTo>
                <a:moveTo>
                  <a:pt x="942" y="11741"/>
                </a:moveTo>
                <a:lnTo>
                  <a:pt x="6" y="11829"/>
                </a:lnTo>
                <a:cubicBezTo>
                  <a:pt x="69" y="12492"/>
                  <a:pt x="194" y="13151"/>
                  <a:pt x="377" y="13786"/>
                </a:cubicBezTo>
                <a:lnTo>
                  <a:pt x="1281" y="13527"/>
                </a:lnTo>
                <a:cubicBezTo>
                  <a:pt x="1114" y="12946"/>
                  <a:pt x="1000" y="12346"/>
                  <a:pt x="942" y="11741"/>
                </a:cubicBezTo>
              </a:path>
            </a:pathLst>
          </a:custGeom>
          <a:solidFill>
            <a:srgbClr val="FDE497"/>
          </a:solidFill>
          <a:ln w="12700">
            <a:miter lim="400000"/>
          </a:ln>
        </p:spPr>
        <p:txBody>
          <a:bodyPr lIns="17140" tIns="17140" rIns="17140" bIns="17140" anchor="ctr"/>
          <a:lstStyle/>
          <a:p>
            <a:pPr defTabSz="17145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355"/>
          </a:p>
        </p:txBody>
      </p:sp>
      <p:sp>
        <p:nvSpPr>
          <p:cNvPr id="53" name="文本框 52"/>
          <p:cNvSpPr txBox="1"/>
          <p:nvPr>
            <p:custDataLst>
              <p:tags r:id="rId9"/>
            </p:custDataLst>
          </p:nvPr>
        </p:nvSpPr>
        <p:spPr>
          <a:xfrm>
            <a:off x="5801995" y="647065"/>
            <a:ext cx="5422265" cy="4984750"/>
          </a:xfrm>
          <a:prstGeom prst="rect">
            <a:avLst/>
          </a:prstGeom>
        </p:spPr>
        <p:txBody>
          <a:bodyPr wrap="square">
            <a:spAutoFit/>
          </a:bodyPr>
          <a:lstStyle>
            <a:defPPr>
              <a:defRPr lang="zh-CN"/>
            </a:defPPr>
            <a:lvl1pPr>
              <a:lnSpc>
                <a:spcPct val="150000"/>
              </a:lnSpc>
              <a:defRPr sz="1050">
                <a:solidFill>
                  <a:schemeClr val="tx1">
                    <a:lumMod val="75000"/>
                    <a:lumOff val="25000"/>
                  </a:schemeClr>
                </a:solidFill>
                <a:cs typeface="+mn-ea"/>
              </a:defRPr>
            </a:lvl1pPr>
          </a:lstStyle>
          <a:p>
            <a:pPr algn="just">
              <a:lnSpc>
                <a:spcPct val="150000"/>
              </a:lnSpc>
              <a:buClr>
                <a:schemeClr val="accent2"/>
              </a:buClr>
            </a:pPr>
            <a:r>
              <a:rPr lang="en-US" altLang="zh-CN" sz="1600">
                <a:solidFill>
                  <a:srgbClr val="192537"/>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rPr>
              <a:t>       </a:t>
            </a:r>
            <a:r>
              <a:rPr lang="zh-CN" altLang="en-US" sz="1400">
                <a:solidFill>
                  <a:srgbClr val="192537"/>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rPr>
              <a:t>公司研发的启秘数字人平台专为政府企业，品牌、明星、名人等打造元宇宙分身{数字人}构建元宇宙数字人。传统市场已经无法满足需求。需要通过高效的数字化手段来实行个性化精准营销。</a:t>
            </a:r>
            <a:endParaRPr lang="zh-CN" altLang="en-US" sz="1400">
              <a:solidFill>
                <a:srgbClr val="192537"/>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endParaRPr>
          </a:p>
          <a:p>
            <a:pPr algn="just">
              <a:lnSpc>
                <a:spcPct val="150000"/>
              </a:lnSpc>
              <a:buClr>
                <a:schemeClr val="accent2"/>
              </a:buClr>
            </a:pPr>
            <a:r>
              <a:rPr lang="zh-CN" altLang="en-US" sz="1400">
                <a:solidFill>
                  <a:srgbClr val="192537"/>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rPr>
              <a:t> </a:t>
            </a:r>
            <a:r>
              <a:rPr lang="en-US" altLang="zh-CN" sz="1400">
                <a:solidFill>
                  <a:srgbClr val="192537"/>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rPr>
              <a:t>      </a:t>
            </a:r>
            <a:r>
              <a:rPr lang="zh-CN" altLang="en-US" sz="1400">
                <a:solidFill>
                  <a:srgbClr val="192537"/>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rPr>
              <a:t>科技的发展使得人类逐渐迈入一个崭新的时代，随着AI智能时代的来临，各项高端科技发展，让多媒体展厅收益广多，造就多媒体展厅千变万化。</a:t>
            </a:r>
            <a:endParaRPr lang="zh-CN" altLang="en-US" sz="1400">
              <a:solidFill>
                <a:srgbClr val="192537"/>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endParaRPr>
          </a:p>
          <a:p>
            <a:pPr algn="just">
              <a:lnSpc>
                <a:spcPct val="150000"/>
              </a:lnSpc>
              <a:buClr>
                <a:schemeClr val="accent2"/>
              </a:buClr>
            </a:pPr>
            <a:r>
              <a:rPr lang="zh-CN" altLang="en-US" sz="1400">
                <a:solidFill>
                  <a:srgbClr val="192537"/>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rPr>
              <a:t>      “虚拟迎宾技术/虚拟经理等”是结合AI智能解说及红外感应的技术，根据来往观众，互动及自动播放解说，给人一种新潮的科技风。虽说是虚拟的，但是在体验上还是非常真实的，相比于传统模式更加有趣，更能吸引消费者的目光。虚拟数字人代替了人类工作，减少了人员成本。（或在公共场所中解决人手不足问题）能够24小时不间断的工作。 虚拟迎宾软件效果高，内容丰富，存放大量信息，可支持视频、图片、音乐等播放，使得展现形式多样化。</a:t>
            </a:r>
            <a:endParaRPr lang="zh-CN" altLang="en-US" sz="1400">
              <a:solidFill>
                <a:srgbClr val="192537"/>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endParaRPr>
          </a:p>
          <a:p>
            <a:pPr algn="just">
              <a:lnSpc>
                <a:spcPct val="150000"/>
              </a:lnSpc>
              <a:buClr>
                <a:schemeClr val="accent2"/>
              </a:buClr>
            </a:pPr>
            <a:r>
              <a:rPr lang="zh-CN" altLang="en-US" sz="1400">
                <a:solidFill>
                  <a:srgbClr val="192537"/>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rPr>
              <a:t>      虚拟数字人讲解正确精准，是以课件形式提前录制好的，避免疏漏。在形象方面简单方便形象可更改。</a:t>
            </a:r>
            <a:endParaRPr lang="zh-CN" altLang="en-US" sz="1400">
              <a:solidFill>
                <a:srgbClr val="192537"/>
              </a:solidFill>
              <a:latin typeface="微软雅黑" panose="020B0503020204020204" charset="-122"/>
              <a:ea typeface="微软雅黑" panose="020B0503020204020204" charset="-122"/>
              <a:cs typeface="微软雅黑" panose="020B0503020204020204" charset="-122"/>
              <a:sym typeface="思源黑体 CN Normal" panose="020B0400000000000000" pitchFamily="34" charset="-122"/>
            </a:endParaRPr>
          </a:p>
        </p:txBody>
      </p:sp>
      <p:sp>
        <p:nvSpPr>
          <p:cNvPr id="20" name="文本框 19"/>
          <p:cNvSpPr txBox="1"/>
          <p:nvPr>
            <p:custDataLst>
              <p:tags r:id="rId10"/>
            </p:custDataLst>
          </p:nvPr>
        </p:nvSpPr>
        <p:spPr>
          <a:xfrm>
            <a:off x="797560" y="2322407"/>
            <a:ext cx="3726180" cy="696807"/>
          </a:xfrm>
          <a:prstGeom prst="rect">
            <a:avLst/>
          </a:prstGeom>
          <a:noFill/>
        </p:spPr>
        <p:txBody>
          <a:bodyPr wrap="square" rtlCol="0">
            <a:noAutofit/>
          </a:bodyPr>
          <a:p>
            <a:pPr algn="just"/>
            <a:r>
              <a:rPr sz="2400">
                <a:solidFill>
                  <a:srgbClr val="FDE497"/>
                </a:solidFill>
                <a:latin typeface="微软雅黑" panose="020B0503020204020204" charset="-122"/>
                <a:ea typeface="微软雅黑" panose="020B0503020204020204" charset="-122"/>
              </a:rPr>
              <a:t>ORIGINAL</a:t>
            </a:r>
            <a:r>
              <a:rPr lang="en-US" sz="2400">
                <a:solidFill>
                  <a:srgbClr val="FDE497"/>
                </a:solidFill>
                <a:latin typeface="微软雅黑" panose="020B0503020204020204" charset="-122"/>
                <a:ea typeface="微软雅黑" panose="020B0503020204020204" charset="-122"/>
              </a:rPr>
              <a:t> </a:t>
            </a:r>
            <a:r>
              <a:rPr sz="2400">
                <a:solidFill>
                  <a:srgbClr val="FDE497"/>
                </a:solidFill>
                <a:latin typeface="微软雅黑" panose="020B0503020204020204" charset="-122"/>
                <a:ea typeface="微软雅黑" panose="020B0503020204020204" charset="-122"/>
              </a:rPr>
              <a:t> INTENTION</a:t>
            </a:r>
            <a:endParaRPr sz="2400">
              <a:solidFill>
                <a:srgbClr val="FDE497"/>
              </a:solidFill>
              <a:latin typeface="微软雅黑" panose="020B0503020204020204" charset="-122"/>
              <a:ea typeface="微软雅黑" panose="020B0503020204020204" charset="-122"/>
            </a:endParaRPr>
          </a:p>
        </p:txBody>
      </p:sp>
      <p:sp>
        <p:nvSpPr>
          <p:cNvPr id="529" name="菱形 528"/>
          <p:cNvSpPr/>
          <p:nvPr>
            <p:custDataLst>
              <p:tags r:id="rId11"/>
            </p:custDataLst>
          </p:nvPr>
        </p:nvSpPr>
        <p:spPr>
          <a:xfrm>
            <a:off x="5325110" y="323850"/>
            <a:ext cx="161290" cy="172085"/>
          </a:xfrm>
          <a:prstGeom prst="diamond">
            <a:avLst/>
          </a:prstGeom>
          <a:solidFill>
            <a:srgbClr val="FDE497">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菱形 22"/>
          <p:cNvSpPr/>
          <p:nvPr>
            <p:custDataLst>
              <p:tags r:id="rId12"/>
            </p:custDataLst>
          </p:nvPr>
        </p:nvSpPr>
        <p:spPr>
          <a:xfrm>
            <a:off x="11705590" y="341630"/>
            <a:ext cx="161290" cy="172085"/>
          </a:xfrm>
          <a:prstGeom prst="diamond">
            <a:avLst/>
          </a:prstGeom>
          <a:solidFill>
            <a:srgbClr val="FDE497">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4" name="菱形 23"/>
          <p:cNvSpPr/>
          <p:nvPr>
            <p:custDataLst>
              <p:tags r:id="rId13"/>
            </p:custDataLst>
          </p:nvPr>
        </p:nvSpPr>
        <p:spPr>
          <a:xfrm>
            <a:off x="11705590" y="6495415"/>
            <a:ext cx="161290" cy="172085"/>
          </a:xfrm>
          <a:prstGeom prst="diamond">
            <a:avLst/>
          </a:prstGeom>
          <a:solidFill>
            <a:srgbClr val="FDE497">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5" name="菱形 24"/>
          <p:cNvSpPr/>
          <p:nvPr>
            <p:custDataLst>
              <p:tags r:id="rId14"/>
            </p:custDataLst>
          </p:nvPr>
        </p:nvSpPr>
        <p:spPr>
          <a:xfrm>
            <a:off x="5298440" y="6395085"/>
            <a:ext cx="161290" cy="172085"/>
          </a:xfrm>
          <a:prstGeom prst="diamond">
            <a:avLst/>
          </a:prstGeom>
          <a:solidFill>
            <a:srgbClr val="FDE497">
              <a:alpha val="57000"/>
            </a:srgb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28" name="组合 27"/>
          <p:cNvGrpSpPr/>
          <p:nvPr/>
        </p:nvGrpSpPr>
        <p:grpSpPr>
          <a:xfrm>
            <a:off x="5653405" y="583565"/>
            <a:ext cx="212725" cy="223520"/>
            <a:chOff x="1521" y="3910"/>
            <a:chExt cx="335" cy="352"/>
          </a:xfrm>
          <a:solidFill>
            <a:srgbClr val="FDE497">
              <a:alpha val="57000"/>
            </a:srgbClr>
          </a:solidFill>
        </p:grpSpPr>
        <p:sp>
          <p:nvSpPr>
            <p:cNvPr id="522" name="梯形 521"/>
            <p:cNvSpPr/>
            <p:nvPr>
              <p:custDataLst>
                <p:tags r:id="rId15"/>
              </p:custDataLst>
            </p:nvPr>
          </p:nvSpPr>
          <p:spPr>
            <a:xfrm rot="5400000" flipH="1">
              <a:off x="1399" y="4074"/>
              <a:ext cx="310" cy="67"/>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23" name="梯形 522"/>
            <p:cNvSpPr/>
            <p:nvPr>
              <p:custDataLst>
                <p:tags r:id="rId16"/>
              </p:custDataLst>
            </p:nvPr>
          </p:nvSpPr>
          <p:spPr>
            <a:xfrm rot="10800000" flipH="1">
              <a:off x="1566" y="3910"/>
              <a:ext cx="290" cy="72"/>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37" name="组合 36"/>
          <p:cNvGrpSpPr/>
          <p:nvPr/>
        </p:nvGrpSpPr>
        <p:grpSpPr>
          <a:xfrm rot="16200000" flipH="1" flipV="1">
            <a:off x="11229975" y="595948"/>
            <a:ext cx="212725" cy="223520"/>
            <a:chOff x="1521" y="3910"/>
            <a:chExt cx="335" cy="352"/>
          </a:xfrm>
          <a:solidFill>
            <a:srgbClr val="FDE497">
              <a:alpha val="57000"/>
            </a:srgbClr>
          </a:solidFill>
        </p:grpSpPr>
        <p:sp>
          <p:nvSpPr>
            <p:cNvPr id="38" name="梯形 37"/>
            <p:cNvSpPr/>
            <p:nvPr>
              <p:custDataLst>
                <p:tags r:id="rId17"/>
              </p:custDataLst>
            </p:nvPr>
          </p:nvSpPr>
          <p:spPr>
            <a:xfrm rot="5400000" flipH="1">
              <a:off x="1399" y="4074"/>
              <a:ext cx="310" cy="67"/>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9" name="梯形 38"/>
            <p:cNvSpPr/>
            <p:nvPr>
              <p:custDataLst>
                <p:tags r:id="rId18"/>
              </p:custDataLst>
            </p:nvPr>
          </p:nvSpPr>
          <p:spPr>
            <a:xfrm rot="10800000" flipH="1">
              <a:off x="1566" y="3910"/>
              <a:ext cx="290" cy="72"/>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40" name="组合 39"/>
          <p:cNvGrpSpPr/>
          <p:nvPr/>
        </p:nvGrpSpPr>
        <p:grpSpPr>
          <a:xfrm flipV="1">
            <a:off x="5626735" y="6088380"/>
            <a:ext cx="212725" cy="223520"/>
            <a:chOff x="1521" y="3910"/>
            <a:chExt cx="335" cy="352"/>
          </a:xfrm>
          <a:solidFill>
            <a:srgbClr val="FDE497">
              <a:alpha val="57000"/>
            </a:srgbClr>
          </a:solidFill>
        </p:grpSpPr>
        <p:sp>
          <p:nvSpPr>
            <p:cNvPr id="41" name="梯形 40"/>
            <p:cNvSpPr/>
            <p:nvPr>
              <p:custDataLst>
                <p:tags r:id="rId19"/>
              </p:custDataLst>
            </p:nvPr>
          </p:nvSpPr>
          <p:spPr>
            <a:xfrm rot="5400000" flipH="1">
              <a:off x="1399" y="4074"/>
              <a:ext cx="310" cy="67"/>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2" name="梯形 41"/>
            <p:cNvSpPr/>
            <p:nvPr>
              <p:custDataLst>
                <p:tags r:id="rId20"/>
              </p:custDataLst>
            </p:nvPr>
          </p:nvSpPr>
          <p:spPr>
            <a:xfrm rot="10800000" flipH="1">
              <a:off x="1566" y="3910"/>
              <a:ext cx="290" cy="72"/>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43" name="组合 42"/>
          <p:cNvGrpSpPr/>
          <p:nvPr/>
        </p:nvGrpSpPr>
        <p:grpSpPr>
          <a:xfrm rot="5400000" flipH="1">
            <a:off x="11229975" y="6109653"/>
            <a:ext cx="212725" cy="223520"/>
            <a:chOff x="1521" y="3910"/>
            <a:chExt cx="335" cy="352"/>
          </a:xfrm>
          <a:solidFill>
            <a:srgbClr val="FDE497">
              <a:alpha val="57000"/>
            </a:srgbClr>
          </a:solidFill>
        </p:grpSpPr>
        <p:sp>
          <p:nvSpPr>
            <p:cNvPr id="44" name="梯形 43"/>
            <p:cNvSpPr/>
            <p:nvPr>
              <p:custDataLst>
                <p:tags r:id="rId21"/>
              </p:custDataLst>
            </p:nvPr>
          </p:nvSpPr>
          <p:spPr>
            <a:xfrm rot="5400000" flipH="1">
              <a:off x="1399" y="4074"/>
              <a:ext cx="310" cy="67"/>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5" name="梯形 44"/>
            <p:cNvSpPr/>
            <p:nvPr>
              <p:custDataLst>
                <p:tags r:id="rId22"/>
              </p:custDataLst>
            </p:nvPr>
          </p:nvSpPr>
          <p:spPr>
            <a:xfrm rot="10800000" flipH="1">
              <a:off x="1566" y="3910"/>
              <a:ext cx="290" cy="72"/>
            </a:xfrm>
            <a:prstGeom prst="trapezoid">
              <a:avLst>
                <a:gd name="adj" fmla="val 93471"/>
              </a:avLst>
            </a:prstGeom>
            <a:grpFill/>
            <a:ln w="12700" cap="flat" cmpd="sng" algn="ctr">
              <a:noFill/>
              <a:prstDash val="solid"/>
              <a:miter lim="800000"/>
            </a:ln>
            <a:effectLst>
              <a:outerShdw blurRad="190500" algn="ctr" rotWithShape="0">
                <a:srgbClr val="15D2FD">
                  <a:alpha val="40000"/>
                </a:srgb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pic>
        <p:nvPicPr>
          <p:cNvPr id="9" name="图片 8" descr="4.01"/>
          <p:cNvPicPr>
            <a:picLocks noChangeAspect="1"/>
          </p:cNvPicPr>
          <p:nvPr/>
        </p:nvPicPr>
        <p:blipFill>
          <a:blip r:embed="rId23"/>
          <a:srcRect l="40458" r="41359" b="4630"/>
          <a:stretch>
            <a:fillRect/>
          </a:stretch>
        </p:blipFill>
        <p:spPr>
          <a:xfrm>
            <a:off x="1718945" y="643890"/>
            <a:ext cx="1882140" cy="55537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26" presetClass="emph" presetSubtype="0" fill="hold" grpId="1" nodeType="withEffect">
                                  <p:stCondLst>
                                    <p:cond delay="1000"/>
                                  </p:stCondLst>
                                  <p:iterate type="lt">
                                    <p:tmPct val="10000"/>
                                  </p:iterate>
                                  <p:childTnLst>
                                    <p:animEffect transition="out" filter="fade">
                                      <p:cBhvr>
                                        <p:cTn id="10" dur="500" tmFilter="0, 0; .2, .5; .8, .5; 1, 0"/>
                                        <p:tgtEl>
                                          <p:spTgt spid="36"/>
                                        </p:tgtEl>
                                      </p:cBhvr>
                                    </p:animEffect>
                                    <p:animScale>
                                      <p:cBhvr>
                                        <p:cTn id="11" dur="250" autoRev="1" fill="hold"/>
                                        <p:tgtEl>
                                          <p:spTgt spid="36"/>
                                        </p:tgtEl>
                                      </p:cBhvr>
                                      <p:by x="105000" y="105000"/>
                                    </p:animScale>
                                  </p:childTnLst>
                                </p:cTn>
                              </p:par>
                              <p:par>
                                <p:cTn id="12" presetID="2" presetClass="entr" presetSubtype="4" fill="hold" grpId="0" nodeType="withEffect">
                                  <p:stCondLst>
                                    <p:cond delay="0"/>
                                  </p:stCondLst>
                                  <p:childTnLst>
                                    <p:set>
                                      <p:cBhvr>
                                        <p:cTn id="13" dur="1" fill="hold">
                                          <p:stCondLst>
                                            <p:cond delay="0"/>
                                          </p:stCondLst>
                                        </p:cTn>
                                        <p:tgtEl>
                                          <p:spTgt spid="59"/>
                                        </p:tgtEl>
                                        <p:attrNameLst>
                                          <p:attrName>style.visibility</p:attrName>
                                        </p:attrNameLst>
                                      </p:cBhvr>
                                      <p:to>
                                        <p:strVal val="visible"/>
                                      </p:to>
                                    </p:set>
                                    <p:anim calcmode="lin" valueType="num">
                                      <p:cBhvr additive="base">
                                        <p:cTn id="14" dur="500" fill="hold"/>
                                        <p:tgtEl>
                                          <p:spTgt spid="59"/>
                                        </p:tgtEl>
                                        <p:attrNameLst>
                                          <p:attrName>ppt_x</p:attrName>
                                        </p:attrNameLst>
                                      </p:cBhvr>
                                      <p:tavLst>
                                        <p:tav tm="0">
                                          <p:val>
                                            <p:strVal val="#ppt_x"/>
                                          </p:val>
                                        </p:tav>
                                        <p:tav tm="100000">
                                          <p:val>
                                            <p:strVal val="#ppt_x"/>
                                          </p:val>
                                        </p:tav>
                                      </p:tavLst>
                                    </p:anim>
                                    <p:anim calcmode="lin" valueType="num">
                                      <p:cBhvr additive="base">
                                        <p:cTn id="15" dur="500" fill="hold"/>
                                        <p:tgtEl>
                                          <p:spTgt spid="59"/>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60"/>
                                        </p:tgtEl>
                                        <p:attrNameLst>
                                          <p:attrName>style.visibility</p:attrName>
                                        </p:attrNameLst>
                                      </p:cBhvr>
                                      <p:to>
                                        <p:strVal val="visible"/>
                                      </p:to>
                                    </p:set>
                                    <p:anim calcmode="lin" valueType="num">
                                      <p:cBhvr additive="base">
                                        <p:cTn id="18" dur="500" fill="hold"/>
                                        <p:tgtEl>
                                          <p:spTgt spid="60"/>
                                        </p:tgtEl>
                                        <p:attrNameLst>
                                          <p:attrName>ppt_x</p:attrName>
                                        </p:attrNameLst>
                                      </p:cBhvr>
                                      <p:tavLst>
                                        <p:tav tm="0">
                                          <p:val>
                                            <p:strVal val="#ppt_x"/>
                                          </p:val>
                                        </p:tav>
                                        <p:tav tm="100000">
                                          <p:val>
                                            <p:strVal val="#ppt_x"/>
                                          </p:val>
                                        </p:tav>
                                      </p:tavLst>
                                    </p:anim>
                                    <p:anim calcmode="lin" valueType="num">
                                      <p:cBhvr additive="base">
                                        <p:cTn id="19" dur="500" fill="hold"/>
                                        <p:tgtEl>
                                          <p:spTgt spid="6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500" fill="hold"/>
                                        <p:tgtEl>
                                          <p:spTgt spid="61"/>
                                        </p:tgtEl>
                                        <p:attrNameLst>
                                          <p:attrName>ppt_x</p:attrName>
                                        </p:attrNameLst>
                                      </p:cBhvr>
                                      <p:tavLst>
                                        <p:tav tm="0">
                                          <p:val>
                                            <p:strVal val="#ppt_x"/>
                                          </p:val>
                                        </p:tav>
                                        <p:tav tm="100000">
                                          <p:val>
                                            <p:strVal val="#ppt_x"/>
                                          </p:val>
                                        </p:tav>
                                      </p:tavLst>
                                    </p:anim>
                                    <p:anim calcmode="lin" valueType="num">
                                      <p:cBhvr additive="base">
                                        <p:cTn id="23"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6" grpId="1"/>
      <p:bldP spid="59" grpId="0" bldLvl="0" animBg="1"/>
      <p:bldP spid="60" grpId="0" bldLvl="0" animBg="1"/>
      <p:bldP spid="61"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custDataLst>
              <p:tags r:id="rId1"/>
            </p:custDataLst>
          </p:nvPr>
        </p:nvPicPr>
        <p:blipFill>
          <a:blip r:embed="rId2"/>
          <a:stretch>
            <a:fillRect/>
          </a:stretch>
        </p:blipFill>
        <p:spPr>
          <a:xfrm>
            <a:off x="0" y="0"/>
            <a:ext cx="12192635" cy="6858000"/>
          </a:xfrm>
          <a:prstGeom prst="rect">
            <a:avLst/>
          </a:prstGeom>
        </p:spPr>
      </p:pic>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 name="组合 13"/>
          <p:cNvGrpSpPr/>
          <p:nvPr/>
        </p:nvGrpSpPr>
        <p:grpSpPr>
          <a:xfrm>
            <a:off x="3799676" y="509671"/>
            <a:ext cx="4592650" cy="541889"/>
            <a:chOff x="3833179" y="509671"/>
            <a:chExt cx="4592650" cy="541889"/>
          </a:xfrm>
        </p:grpSpPr>
        <p:sp>
          <p:nvSpPr>
            <p:cNvPr id="26" name="矩形: 圆角 25"/>
            <p:cNvSpPr/>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推</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广</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打</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法</a:t>
              </a:r>
              <a:endParaRPr lang="zh-CN" altLang="en-US" sz="3200" b="1" dirty="0">
                <a:solidFill>
                  <a:srgbClr val="192537"/>
                </a:solidFill>
                <a:latin typeface="微软雅黑" panose="020B0503020204020204" charset="-122"/>
                <a:ea typeface="微软雅黑" panose="020B0503020204020204" charset="-122"/>
              </a:endParaRPr>
            </a:p>
          </p:txBody>
        </p:sp>
        <p:sp>
          <p:nvSpPr>
            <p:cNvPr id="27" name="椭圆 26"/>
            <p:cNvSpPr/>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30" name="椭圆 29"/>
            <p:cNvSpPr/>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57" name="圆角矩形 21"/>
          <p:cNvSpPr/>
          <p:nvPr>
            <p:custDataLst>
              <p:tags r:id="rId3"/>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4"/>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23" name="副标题 2"/>
          <p:cNvSpPr>
            <a:spLocks noGrp="1"/>
          </p:cNvSpPr>
          <p:nvPr>
            <p:custDataLst>
              <p:tags r:id="rId5"/>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04   </a:t>
            </a:r>
            <a:r>
              <a:rPr lang="zh-CN" altLang="en-US" sz="1800" b="1" kern="0" dirty="0">
                <a:solidFill>
                  <a:srgbClr val="F3D68C"/>
                </a:solidFill>
                <a:cs typeface="+mn-ea"/>
                <a:sym typeface="+mn-lt"/>
              </a:rPr>
              <a:t>推广</a:t>
            </a:r>
            <a:r>
              <a:rPr lang="zh-CN" altLang="en-US" sz="1800" b="1" kern="0" dirty="0">
                <a:solidFill>
                  <a:srgbClr val="F3D68C"/>
                </a:solidFill>
                <a:cs typeface="+mn-ea"/>
                <a:sym typeface="+mn-lt"/>
              </a:rPr>
              <a:t>策略</a:t>
            </a:r>
            <a:endParaRPr lang="zh-CN" altLang="en-US" sz="1800" b="1" kern="0" dirty="0">
              <a:solidFill>
                <a:srgbClr val="F3D68C"/>
              </a:solidFill>
              <a:cs typeface="+mn-ea"/>
              <a:sym typeface="+mn-lt"/>
            </a:endParaRPr>
          </a:p>
        </p:txBody>
      </p:sp>
      <p:sp>
        <p:nvSpPr>
          <p:cNvPr id="55" name="任意多边形: 形状 15"/>
          <p:cNvSpPr/>
          <p:nvPr>
            <p:custDataLst>
              <p:tags r:id="rId6"/>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sp>
        <p:nvSpPr>
          <p:cNvPr id="24" name="矩形: 剪去对角 10"/>
          <p:cNvSpPr/>
          <p:nvPr>
            <p:custDataLst>
              <p:tags r:id="rId7"/>
            </p:custDataLst>
          </p:nvPr>
        </p:nvSpPr>
        <p:spPr>
          <a:xfrm>
            <a:off x="541020" y="2258695"/>
            <a:ext cx="3718560" cy="650875"/>
          </a:xfrm>
          <a:prstGeom prst="snip2DiagRect">
            <a:avLst>
              <a:gd name="adj1" fmla="val 11218"/>
              <a:gd name="adj2" fmla="val 0"/>
            </a:avLst>
          </a:prstGeom>
          <a:gradFill flip="none" rotWithShape="1">
            <a:gsLst>
              <a:gs pos="0">
                <a:schemeClr val="bg1">
                  <a:alpha val="0"/>
                </a:schemeClr>
              </a:gs>
              <a:gs pos="50000">
                <a:srgbClr val="FDE497"/>
              </a:gs>
              <a:gs pos="100000">
                <a:srgbClr val="D8B06F"/>
              </a:gs>
            </a:gsLst>
            <a:lin ang="0" scaled="1"/>
            <a:tileRect/>
          </a:gradFill>
          <a:ln w="50800">
            <a:gradFill flip="none" rotWithShape="1">
              <a:gsLst>
                <a:gs pos="0">
                  <a:srgbClr val="95DCE2">
                    <a:alpha val="0"/>
                  </a:srgbClr>
                </a:gs>
                <a:gs pos="100000">
                  <a:schemeClr val="tx1">
                    <a:lumMod val="40000"/>
                    <a:lumOff val="60000"/>
                  </a:schemeClr>
                </a:gs>
              </a:gsLst>
              <a:lin ang="0" scaled="1"/>
              <a:tileRect/>
            </a:gradFill>
          </a:ln>
          <a:effectLst/>
        </p:spPr>
        <p:txBody>
          <a:bodyPr rtlCol="0" anchor="ctr"/>
          <a:p>
            <a:pPr algn="ctr"/>
            <a:endParaRPr lang="zh-CN" altLang="en-US" kern="0" dirty="0">
              <a:solidFill>
                <a:prstClr val="black"/>
              </a:solidFill>
              <a:latin typeface="阿里巴巴普惠体 R" panose="00020600040101010101" charset="-122"/>
              <a:ea typeface="阿里巴巴普惠体 R" panose="00020600040101010101" charset="-122"/>
            </a:endParaRPr>
          </a:p>
        </p:txBody>
      </p:sp>
      <p:grpSp>
        <p:nvGrpSpPr>
          <p:cNvPr id="25" name="组合 24"/>
          <p:cNvGrpSpPr/>
          <p:nvPr/>
        </p:nvGrpSpPr>
        <p:grpSpPr>
          <a:xfrm rot="0">
            <a:off x="651510" y="2797810"/>
            <a:ext cx="786130" cy="76200"/>
            <a:chOff x="6449441" y="3851910"/>
            <a:chExt cx="908162" cy="61520"/>
          </a:xfrm>
          <a:gradFill flip="none" rotWithShape="1">
            <a:gsLst>
              <a:gs pos="48687">
                <a:srgbClr val="7AD9FB"/>
              </a:gs>
              <a:gs pos="3000">
                <a:srgbClr val="2C84BC"/>
              </a:gs>
              <a:gs pos="100000">
                <a:srgbClr val="FCFEFF"/>
              </a:gs>
            </a:gsLst>
            <a:lin ang="0" scaled="1"/>
          </a:gradFill>
        </p:grpSpPr>
        <p:sp>
          <p:nvSpPr>
            <p:cNvPr id="28" name="平行四边形 27"/>
            <p:cNvSpPr/>
            <p:nvPr>
              <p:custDataLst>
                <p:tags r:id="rId8"/>
              </p:custDataLst>
            </p:nvPr>
          </p:nvSpPr>
          <p:spPr>
            <a:xfrm>
              <a:off x="6449441" y="3851910"/>
              <a:ext cx="64163" cy="61520"/>
            </a:xfrm>
            <a:prstGeom prst="parallelogram">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黑简体" panose="02000000000000000000" charset="-122"/>
                <a:ea typeface="方正兰亭黑简体" panose="02000000000000000000" charset="-122"/>
                <a:cs typeface="+mn-cs"/>
              </a:endParaRPr>
            </a:p>
          </p:txBody>
        </p:sp>
        <p:sp>
          <p:nvSpPr>
            <p:cNvPr id="29" name="平行四边形 28"/>
            <p:cNvSpPr/>
            <p:nvPr>
              <p:custDataLst>
                <p:tags r:id="rId9"/>
              </p:custDataLst>
            </p:nvPr>
          </p:nvSpPr>
          <p:spPr>
            <a:xfrm>
              <a:off x="65338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35" name="平行四边形 34"/>
            <p:cNvSpPr/>
            <p:nvPr>
              <p:custDataLst>
                <p:tags r:id="rId10"/>
              </p:custDataLst>
            </p:nvPr>
          </p:nvSpPr>
          <p:spPr>
            <a:xfrm>
              <a:off x="66182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39" name="平行四边形 38"/>
            <p:cNvSpPr/>
            <p:nvPr>
              <p:custDataLst>
                <p:tags r:id="rId11"/>
              </p:custDataLst>
            </p:nvPr>
          </p:nvSpPr>
          <p:spPr>
            <a:xfrm>
              <a:off x="67026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0" name="平行四边形 39"/>
            <p:cNvSpPr/>
            <p:nvPr>
              <p:custDataLst>
                <p:tags r:id="rId12"/>
              </p:custDataLst>
            </p:nvPr>
          </p:nvSpPr>
          <p:spPr>
            <a:xfrm>
              <a:off x="67870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1" name="平行四边形 40"/>
            <p:cNvSpPr/>
            <p:nvPr>
              <p:custDataLst>
                <p:tags r:id="rId13"/>
              </p:custDataLst>
            </p:nvPr>
          </p:nvSpPr>
          <p:spPr>
            <a:xfrm>
              <a:off x="68714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2" name="平行四边形 41"/>
            <p:cNvSpPr/>
            <p:nvPr>
              <p:custDataLst>
                <p:tags r:id="rId14"/>
              </p:custDataLst>
            </p:nvPr>
          </p:nvSpPr>
          <p:spPr>
            <a:xfrm>
              <a:off x="69558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3" name="平行四边形 42"/>
            <p:cNvSpPr/>
            <p:nvPr>
              <p:custDataLst>
                <p:tags r:id="rId15"/>
              </p:custDataLst>
            </p:nvPr>
          </p:nvSpPr>
          <p:spPr>
            <a:xfrm>
              <a:off x="70402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4" name="平行四边形 43"/>
            <p:cNvSpPr/>
            <p:nvPr>
              <p:custDataLst>
                <p:tags r:id="rId16"/>
              </p:custDataLst>
            </p:nvPr>
          </p:nvSpPr>
          <p:spPr>
            <a:xfrm>
              <a:off x="71246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5" name="平行四边形 44"/>
            <p:cNvSpPr/>
            <p:nvPr>
              <p:custDataLst>
                <p:tags r:id="rId17"/>
              </p:custDataLst>
            </p:nvPr>
          </p:nvSpPr>
          <p:spPr>
            <a:xfrm>
              <a:off x="72090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46" name="平行四边形 45"/>
            <p:cNvSpPr/>
            <p:nvPr>
              <p:custDataLst>
                <p:tags r:id="rId18"/>
              </p:custDataLst>
            </p:nvPr>
          </p:nvSpPr>
          <p:spPr>
            <a:xfrm>
              <a:off x="7293440" y="3851910"/>
              <a:ext cx="64163" cy="61520"/>
            </a:xfrm>
            <a:prstGeom prst="parallelogram">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黑简体" panose="02000000000000000000" charset="-122"/>
                <a:ea typeface="方正兰亭黑简体" panose="02000000000000000000" charset="-122"/>
                <a:cs typeface="+mn-cs"/>
              </a:endParaRPr>
            </a:p>
          </p:txBody>
        </p:sp>
      </p:grpSp>
      <p:grpSp>
        <p:nvGrpSpPr>
          <p:cNvPr id="47" name="组合 46"/>
          <p:cNvGrpSpPr/>
          <p:nvPr/>
        </p:nvGrpSpPr>
        <p:grpSpPr>
          <a:xfrm rot="0">
            <a:off x="3275330" y="2986405"/>
            <a:ext cx="1046480" cy="76200"/>
            <a:chOff x="9443085" y="3913430"/>
            <a:chExt cx="1208377" cy="148030"/>
          </a:xfrm>
        </p:grpSpPr>
        <p:cxnSp>
          <p:nvCxnSpPr>
            <p:cNvPr id="48" name="直接连接符 47"/>
            <p:cNvCxnSpPr/>
            <p:nvPr>
              <p:custDataLst>
                <p:tags r:id="rId19"/>
              </p:custDataLst>
            </p:nvPr>
          </p:nvCxnSpPr>
          <p:spPr>
            <a:xfrm>
              <a:off x="9443085" y="4061460"/>
              <a:ext cx="1130272" cy="0"/>
            </a:xfrm>
            <a:prstGeom prst="line">
              <a:avLst/>
            </a:prstGeom>
            <a:gradFill flip="none" rotWithShape="1">
              <a:gsLst>
                <a:gs pos="43000">
                  <a:srgbClr val="65B4D5">
                    <a:alpha val="16000"/>
                  </a:srgbClr>
                </a:gs>
                <a:gs pos="0">
                  <a:srgbClr val="65B4D5">
                    <a:alpha val="30000"/>
                  </a:srgbClr>
                </a:gs>
                <a:gs pos="100000">
                  <a:srgbClr val="65B4D5">
                    <a:alpha val="0"/>
                  </a:srgbClr>
                </a:gs>
              </a:gsLst>
              <a:path path="circle">
                <a:fillToRect l="100000" t="100000"/>
              </a:path>
              <a:tileRect r="-100000" b="-100000"/>
            </a:gradFill>
            <a:ln w="25400" cap="rnd">
              <a:solidFill>
                <a:srgbClr val="2EA6AE">
                  <a:alpha val="50000"/>
                </a:srgbClr>
              </a:solidFill>
              <a:round/>
            </a:ln>
            <a:effectLst>
              <a:outerShdw blurRad="177800" algn="ctr" rotWithShape="0">
                <a:srgbClr val="65B4D5">
                  <a:alpha val="89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49" name="直接连接符 48"/>
            <p:cNvCxnSpPr/>
            <p:nvPr>
              <p:custDataLst>
                <p:tags r:id="rId20"/>
              </p:custDataLst>
            </p:nvPr>
          </p:nvCxnSpPr>
          <p:spPr>
            <a:xfrm flipV="1">
              <a:off x="10573357" y="3913430"/>
              <a:ext cx="78105" cy="147395"/>
            </a:xfrm>
            <a:prstGeom prst="line">
              <a:avLst/>
            </a:prstGeom>
            <a:gradFill flip="none" rotWithShape="1">
              <a:gsLst>
                <a:gs pos="43000">
                  <a:srgbClr val="65B4D5">
                    <a:alpha val="16000"/>
                  </a:srgbClr>
                </a:gs>
                <a:gs pos="0">
                  <a:srgbClr val="65B4D5">
                    <a:alpha val="30000"/>
                  </a:srgbClr>
                </a:gs>
                <a:gs pos="100000">
                  <a:srgbClr val="65B4D5">
                    <a:alpha val="0"/>
                  </a:srgbClr>
                </a:gs>
              </a:gsLst>
              <a:path path="circle">
                <a:fillToRect l="100000" t="100000"/>
              </a:path>
              <a:tileRect r="-100000" b="-100000"/>
            </a:gradFill>
            <a:ln w="25400" cap="rnd">
              <a:solidFill>
                <a:srgbClr val="2EA6AE">
                  <a:alpha val="50000"/>
                </a:srgbClr>
              </a:solidFill>
              <a:round/>
            </a:ln>
            <a:effectLst>
              <a:outerShdw blurRad="177800" algn="ctr" rotWithShape="0">
                <a:srgbClr val="65B4D5">
                  <a:alpha val="89000"/>
                </a:srgb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50" name="矩形 49"/>
          <p:cNvSpPr/>
          <p:nvPr>
            <p:custDataLst>
              <p:tags r:id="rId21"/>
            </p:custDataLst>
          </p:nvPr>
        </p:nvSpPr>
        <p:spPr>
          <a:xfrm>
            <a:off x="1602925" y="3216385"/>
            <a:ext cx="1198880" cy="337185"/>
          </a:xfrm>
          <a:prstGeom prst="rect">
            <a:avLst/>
          </a:prstGeom>
          <a:solidFill>
            <a:srgbClr val="FDE497"/>
          </a:solidFill>
          <a:ln w="34925">
            <a:solidFill>
              <a:srgbClr val="D9B16F"/>
            </a:solidFill>
          </a:ln>
        </p:spPr>
        <p:txBody>
          <a:bodyPr wrap="none" rtlCol="0" anchor="ctr">
            <a:spAutoFit/>
          </a:bodyPr>
          <a:p>
            <a:pPr defTabSz="685800"/>
            <a:r>
              <a:rPr lang="zh-CN" altLang="en-US" sz="1600" b="1" dirty="0">
                <a:solidFill>
                  <a:srgbClr val="192537"/>
                </a:solidFill>
                <a:latin typeface="微软雅黑" panose="020B0503020204020204" charset="-122"/>
                <a:ea typeface="微软雅黑" panose="020B0503020204020204" charset="-122"/>
              </a:rPr>
              <a:t>不同场景下</a:t>
            </a:r>
            <a:endParaRPr lang="zh-CN" altLang="en-US" sz="1600" b="1" dirty="0">
              <a:solidFill>
                <a:srgbClr val="192537"/>
              </a:solidFill>
              <a:latin typeface="微软雅黑" panose="020B0503020204020204" charset="-122"/>
              <a:ea typeface="微软雅黑" panose="020B0503020204020204" charset="-122"/>
            </a:endParaRPr>
          </a:p>
        </p:txBody>
      </p:sp>
      <p:sp>
        <p:nvSpPr>
          <p:cNvPr id="51" name="文本框 50"/>
          <p:cNvSpPr txBox="1"/>
          <p:nvPr>
            <p:custDataLst>
              <p:tags r:id="rId22"/>
            </p:custDataLst>
          </p:nvPr>
        </p:nvSpPr>
        <p:spPr>
          <a:xfrm>
            <a:off x="541020" y="2361142"/>
            <a:ext cx="3694853" cy="478155"/>
          </a:xfrm>
          <a:prstGeom prst="rect">
            <a:avLst/>
          </a:prstGeom>
          <a:noFill/>
        </p:spPr>
        <p:txBody>
          <a:bodyPr wrap="square" rtlCol="0">
            <a:spAutoFit/>
          </a:bodyPr>
          <a:p>
            <a:pPr algn="ctr" defTabSz="685800"/>
            <a:r>
              <a:rPr lang="zh-CN" altLang="en-US" sz="2520" b="1" dirty="0">
                <a:solidFill>
                  <a:srgbClr val="192537"/>
                </a:solidFill>
                <a:effectLst>
                  <a:outerShdw blurRad="165100" dist="88900" dir="2700000" algn="tl">
                    <a:srgbClr val="000000">
                      <a:alpha val="14000"/>
                    </a:srgbClr>
                  </a:outerShdw>
                </a:effectLst>
                <a:latin typeface="微软雅黑" panose="020B0503020204020204" charset="-122"/>
                <a:ea typeface="微软雅黑" panose="020B0503020204020204" charset="-122"/>
              </a:rPr>
              <a:t>从产品到使用价值提升</a:t>
            </a:r>
            <a:endParaRPr lang="zh-CN" altLang="en-US" sz="2520" b="1" dirty="0">
              <a:solidFill>
                <a:srgbClr val="192537"/>
              </a:solidFill>
              <a:effectLst>
                <a:outerShdw blurRad="165100" dist="88900" dir="2700000" algn="tl">
                  <a:srgbClr val="000000">
                    <a:alpha val="14000"/>
                  </a:srgbClr>
                </a:outerShdw>
              </a:effectLst>
              <a:latin typeface="微软雅黑" panose="020B0503020204020204" charset="-122"/>
              <a:ea typeface="微软雅黑" panose="020B0503020204020204" charset="-122"/>
            </a:endParaRPr>
          </a:p>
        </p:txBody>
      </p:sp>
      <p:sp>
        <p:nvSpPr>
          <p:cNvPr id="52" name="矩形 51"/>
          <p:cNvSpPr/>
          <p:nvPr>
            <p:custDataLst>
              <p:tags r:id="rId23"/>
            </p:custDataLst>
          </p:nvPr>
        </p:nvSpPr>
        <p:spPr>
          <a:xfrm>
            <a:off x="765387" y="3536315"/>
            <a:ext cx="3836247" cy="829945"/>
          </a:xfrm>
          <a:prstGeom prst="rect">
            <a:avLst/>
          </a:prstGeom>
        </p:spPr>
        <p:txBody>
          <a:bodyPr wrap="square">
            <a:spAutoFit/>
          </a:bodyPr>
          <a:p>
            <a:pPr algn="just" defTabSz="685800">
              <a:lnSpc>
                <a:spcPct val="150000"/>
              </a:lnSpc>
            </a:pPr>
            <a:r>
              <a:rPr lang="zh-CN" altLang="en-US" sz="1600" dirty="0">
                <a:solidFill>
                  <a:srgbClr val="FDE497"/>
                </a:solidFill>
                <a:latin typeface="微软雅黑" panose="020B0503020204020204" charset="-122"/>
                <a:ea typeface="微软雅黑" panose="020B0503020204020204" charset="-122"/>
              </a:rPr>
              <a:t>我们有不同的软硬件随心搭配方案</a:t>
            </a:r>
            <a:endParaRPr lang="zh-CN" altLang="en-US" sz="1600" dirty="0">
              <a:solidFill>
                <a:srgbClr val="FDE497"/>
              </a:solidFill>
              <a:latin typeface="微软雅黑" panose="020B0503020204020204" charset="-122"/>
              <a:ea typeface="微软雅黑" panose="020B0503020204020204" charset="-122"/>
            </a:endParaRPr>
          </a:p>
          <a:p>
            <a:pPr algn="just" defTabSz="685800">
              <a:lnSpc>
                <a:spcPct val="150000"/>
              </a:lnSpc>
            </a:pPr>
            <a:r>
              <a:rPr lang="zh-CN" altLang="en-US" sz="1600" dirty="0">
                <a:solidFill>
                  <a:srgbClr val="FDE497"/>
                </a:solidFill>
                <a:latin typeface="微软雅黑" panose="020B0503020204020204" charset="-122"/>
                <a:ea typeface="微软雅黑" panose="020B0503020204020204" charset="-122"/>
              </a:rPr>
              <a:t>满足客户所有的使用需求</a:t>
            </a:r>
            <a:endParaRPr lang="zh-CN" altLang="en-US" sz="1600" dirty="0">
              <a:solidFill>
                <a:srgbClr val="FDE497"/>
              </a:solidFill>
              <a:latin typeface="微软雅黑" panose="020B0503020204020204" charset="-122"/>
              <a:ea typeface="微软雅黑" panose="020B0503020204020204" charset="-122"/>
            </a:endParaRPr>
          </a:p>
        </p:txBody>
      </p:sp>
      <p:sp>
        <p:nvSpPr>
          <p:cNvPr id="54" name="矩形: 剪去对角 10"/>
          <p:cNvSpPr/>
          <p:nvPr>
            <p:custDataLst>
              <p:tags r:id="rId24"/>
            </p:custDataLst>
          </p:nvPr>
        </p:nvSpPr>
        <p:spPr>
          <a:xfrm>
            <a:off x="7661275" y="2267585"/>
            <a:ext cx="3718560" cy="650875"/>
          </a:xfrm>
          <a:prstGeom prst="snip2DiagRect">
            <a:avLst>
              <a:gd name="adj1" fmla="val 11218"/>
              <a:gd name="adj2" fmla="val 0"/>
            </a:avLst>
          </a:prstGeom>
          <a:gradFill flip="none" rotWithShape="1">
            <a:gsLst>
              <a:gs pos="0">
                <a:schemeClr val="bg1">
                  <a:alpha val="0"/>
                </a:schemeClr>
              </a:gs>
              <a:gs pos="50000">
                <a:srgbClr val="FCE296"/>
              </a:gs>
              <a:gs pos="100000">
                <a:srgbClr val="D8B06F"/>
              </a:gs>
            </a:gsLst>
            <a:lin ang="0" scaled="1"/>
            <a:tileRect/>
          </a:gradFill>
          <a:ln w="50800">
            <a:gradFill flip="none" rotWithShape="1">
              <a:gsLst>
                <a:gs pos="0">
                  <a:srgbClr val="95DCE2">
                    <a:alpha val="0"/>
                  </a:srgbClr>
                </a:gs>
                <a:gs pos="100000">
                  <a:schemeClr val="tx1">
                    <a:lumMod val="40000"/>
                    <a:lumOff val="60000"/>
                  </a:schemeClr>
                </a:gs>
              </a:gsLst>
              <a:lin ang="0" scaled="1"/>
              <a:tileRect/>
            </a:gradFill>
          </a:ln>
          <a:effectLst/>
        </p:spPr>
        <p:txBody>
          <a:bodyPr rtlCol="0" anchor="ctr"/>
          <a:p>
            <a:pPr algn="ctr"/>
            <a:endParaRPr lang="zh-CN" altLang="en-US" kern="0" dirty="0">
              <a:solidFill>
                <a:prstClr val="black"/>
              </a:solidFill>
              <a:latin typeface="阿里巴巴普惠体 R" panose="00020600040101010101" charset="-122"/>
              <a:ea typeface="阿里巴巴普惠体 R" panose="00020600040101010101" charset="-122"/>
            </a:endParaRPr>
          </a:p>
        </p:txBody>
      </p:sp>
      <p:grpSp>
        <p:nvGrpSpPr>
          <p:cNvPr id="56" name="组合 55"/>
          <p:cNvGrpSpPr/>
          <p:nvPr/>
        </p:nvGrpSpPr>
        <p:grpSpPr>
          <a:xfrm rot="0">
            <a:off x="7771765" y="2806700"/>
            <a:ext cx="786130" cy="76200"/>
            <a:chOff x="6449441" y="3851910"/>
            <a:chExt cx="908162" cy="61520"/>
          </a:xfrm>
          <a:gradFill flip="none" rotWithShape="1">
            <a:gsLst>
              <a:gs pos="48687">
                <a:srgbClr val="7AD9FB"/>
              </a:gs>
              <a:gs pos="3000">
                <a:srgbClr val="2C84BC"/>
              </a:gs>
              <a:gs pos="100000">
                <a:srgbClr val="FCFEFF"/>
              </a:gs>
            </a:gsLst>
            <a:lin ang="0" scaled="1"/>
          </a:gradFill>
        </p:grpSpPr>
        <p:sp>
          <p:nvSpPr>
            <p:cNvPr id="59" name="平行四边形 58"/>
            <p:cNvSpPr/>
            <p:nvPr>
              <p:custDataLst>
                <p:tags r:id="rId25"/>
              </p:custDataLst>
            </p:nvPr>
          </p:nvSpPr>
          <p:spPr>
            <a:xfrm>
              <a:off x="6449441" y="3851910"/>
              <a:ext cx="64163" cy="61520"/>
            </a:xfrm>
            <a:prstGeom prst="parallelogram">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黑简体" panose="02000000000000000000" charset="-122"/>
                <a:ea typeface="方正兰亭黑简体" panose="02000000000000000000" charset="-122"/>
                <a:cs typeface="+mn-cs"/>
              </a:endParaRPr>
            </a:p>
          </p:txBody>
        </p:sp>
        <p:sp>
          <p:nvSpPr>
            <p:cNvPr id="60" name="平行四边形 59"/>
            <p:cNvSpPr/>
            <p:nvPr>
              <p:custDataLst>
                <p:tags r:id="rId26"/>
              </p:custDataLst>
            </p:nvPr>
          </p:nvSpPr>
          <p:spPr>
            <a:xfrm>
              <a:off x="65338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1" name="平行四边形 60"/>
            <p:cNvSpPr/>
            <p:nvPr>
              <p:custDataLst>
                <p:tags r:id="rId27"/>
              </p:custDataLst>
            </p:nvPr>
          </p:nvSpPr>
          <p:spPr>
            <a:xfrm>
              <a:off x="66182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2" name="平行四边形 61"/>
            <p:cNvSpPr/>
            <p:nvPr>
              <p:custDataLst>
                <p:tags r:id="rId28"/>
              </p:custDataLst>
            </p:nvPr>
          </p:nvSpPr>
          <p:spPr>
            <a:xfrm>
              <a:off x="67026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3" name="平行四边形 62"/>
            <p:cNvSpPr/>
            <p:nvPr>
              <p:custDataLst>
                <p:tags r:id="rId29"/>
              </p:custDataLst>
            </p:nvPr>
          </p:nvSpPr>
          <p:spPr>
            <a:xfrm>
              <a:off x="67870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4" name="平行四边形 63"/>
            <p:cNvSpPr/>
            <p:nvPr>
              <p:custDataLst>
                <p:tags r:id="rId30"/>
              </p:custDataLst>
            </p:nvPr>
          </p:nvSpPr>
          <p:spPr>
            <a:xfrm>
              <a:off x="68714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5" name="平行四边形 64"/>
            <p:cNvSpPr/>
            <p:nvPr>
              <p:custDataLst>
                <p:tags r:id="rId31"/>
              </p:custDataLst>
            </p:nvPr>
          </p:nvSpPr>
          <p:spPr>
            <a:xfrm>
              <a:off x="6955841"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6" name="平行四边形 65"/>
            <p:cNvSpPr/>
            <p:nvPr>
              <p:custDataLst>
                <p:tags r:id="rId32"/>
              </p:custDataLst>
            </p:nvPr>
          </p:nvSpPr>
          <p:spPr>
            <a:xfrm>
              <a:off x="70402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7" name="平行四边形 66"/>
            <p:cNvSpPr/>
            <p:nvPr>
              <p:custDataLst>
                <p:tags r:id="rId33"/>
              </p:custDataLst>
            </p:nvPr>
          </p:nvSpPr>
          <p:spPr>
            <a:xfrm>
              <a:off x="71246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8" name="平行四边形 67"/>
            <p:cNvSpPr/>
            <p:nvPr>
              <p:custDataLst>
                <p:tags r:id="rId34"/>
              </p:custDataLst>
            </p:nvPr>
          </p:nvSpPr>
          <p:spPr>
            <a:xfrm>
              <a:off x="7209040" y="3851910"/>
              <a:ext cx="64163" cy="61520"/>
            </a:xfrm>
            <a:prstGeom prst="parallelogram">
              <a:avLst>
                <a:gd name="adj" fmla="val 25000"/>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lumMod val="100000"/>
                  </a:prstClr>
                </a:solidFill>
                <a:effectLst/>
                <a:uLnTx/>
                <a:uFillTx/>
                <a:latin typeface="方正兰亭黑简体" panose="02000000000000000000" charset="-122"/>
                <a:ea typeface="方正兰亭黑简体" panose="02000000000000000000" charset="-122"/>
                <a:cs typeface="+mn-cs"/>
              </a:endParaRPr>
            </a:p>
          </p:txBody>
        </p:sp>
        <p:sp>
          <p:nvSpPr>
            <p:cNvPr id="69" name="平行四边形 68"/>
            <p:cNvSpPr/>
            <p:nvPr>
              <p:custDataLst>
                <p:tags r:id="rId35"/>
              </p:custDataLst>
            </p:nvPr>
          </p:nvSpPr>
          <p:spPr>
            <a:xfrm>
              <a:off x="7293440" y="3851910"/>
              <a:ext cx="64163" cy="61520"/>
            </a:xfrm>
            <a:prstGeom prst="parallelogram">
              <a:avLst/>
            </a:prstGeom>
            <a:grpFill/>
            <a:ln>
              <a:noFill/>
            </a:ln>
            <a:effectLst>
              <a:outerShdw blurRad="127000" algn="ctr" rotWithShape="0">
                <a:srgbClr val="65B4D5">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方正兰亭黑简体" panose="02000000000000000000" charset="-122"/>
                <a:ea typeface="方正兰亭黑简体" panose="02000000000000000000" charset="-122"/>
                <a:cs typeface="+mn-cs"/>
              </a:endParaRPr>
            </a:p>
          </p:txBody>
        </p:sp>
      </p:grpSp>
      <p:grpSp>
        <p:nvGrpSpPr>
          <p:cNvPr id="70" name="组合 69"/>
          <p:cNvGrpSpPr/>
          <p:nvPr/>
        </p:nvGrpSpPr>
        <p:grpSpPr>
          <a:xfrm rot="0">
            <a:off x="10395585" y="2995295"/>
            <a:ext cx="1046480" cy="76200"/>
            <a:chOff x="9443085" y="3913430"/>
            <a:chExt cx="1208377" cy="148030"/>
          </a:xfrm>
        </p:grpSpPr>
        <p:cxnSp>
          <p:nvCxnSpPr>
            <p:cNvPr id="71" name="直接连接符 70"/>
            <p:cNvCxnSpPr/>
            <p:nvPr>
              <p:custDataLst>
                <p:tags r:id="rId36"/>
              </p:custDataLst>
            </p:nvPr>
          </p:nvCxnSpPr>
          <p:spPr>
            <a:xfrm>
              <a:off x="9443085" y="4061460"/>
              <a:ext cx="1130272" cy="0"/>
            </a:xfrm>
            <a:prstGeom prst="line">
              <a:avLst/>
            </a:prstGeom>
            <a:gradFill flip="none" rotWithShape="1">
              <a:gsLst>
                <a:gs pos="43000">
                  <a:srgbClr val="65B4D5">
                    <a:alpha val="16000"/>
                  </a:srgbClr>
                </a:gs>
                <a:gs pos="0">
                  <a:srgbClr val="65B4D5">
                    <a:alpha val="30000"/>
                  </a:srgbClr>
                </a:gs>
                <a:gs pos="100000">
                  <a:srgbClr val="65B4D5">
                    <a:alpha val="0"/>
                  </a:srgbClr>
                </a:gs>
              </a:gsLst>
              <a:path path="circle">
                <a:fillToRect l="100000" t="100000"/>
              </a:path>
              <a:tileRect r="-100000" b="-100000"/>
            </a:gradFill>
            <a:ln w="25400" cap="rnd">
              <a:solidFill>
                <a:srgbClr val="2EA6AE">
                  <a:alpha val="50000"/>
                </a:srgbClr>
              </a:solidFill>
              <a:round/>
            </a:ln>
            <a:effectLst>
              <a:outerShdw blurRad="177800" algn="ctr" rotWithShape="0">
                <a:srgbClr val="65B4D5">
                  <a:alpha val="89000"/>
                </a:srgb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72" name="直接连接符 71"/>
            <p:cNvCxnSpPr/>
            <p:nvPr>
              <p:custDataLst>
                <p:tags r:id="rId37"/>
              </p:custDataLst>
            </p:nvPr>
          </p:nvCxnSpPr>
          <p:spPr>
            <a:xfrm flipV="1">
              <a:off x="10573357" y="3913430"/>
              <a:ext cx="78105" cy="147395"/>
            </a:xfrm>
            <a:prstGeom prst="line">
              <a:avLst/>
            </a:prstGeom>
            <a:gradFill flip="none" rotWithShape="1">
              <a:gsLst>
                <a:gs pos="43000">
                  <a:srgbClr val="65B4D5">
                    <a:alpha val="16000"/>
                  </a:srgbClr>
                </a:gs>
                <a:gs pos="0">
                  <a:srgbClr val="65B4D5">
                    <a:alpha val="30000"/>
                  </a:srgbClr>
                </a:gs>
                <a:gs pos="100000">
                  <a:srgbClr val="65B4D5">
                    <a:alpha val="0"/>
                  </a:srgbClr>
                </a:gs>
              </a:gsLst>
              <a:path path="circle">
                <a:fillToRect l="100000" t="100000"/>
              </a:path>
              <a:tileRect r="-100000" b="-100000"/>
            </a:gradFill>
            <a:ln w="25400" cap="rnd">
              <a:solidFill>
                <a:srgbClr val="2EA6AE">
                  <a:alpha val="50000"/>
                </a:srgbClr>
              </a:solidFill>
              <a:round/>
            </a:ln>
            <a:effectLst>
              <a:outerShdw blurRad="177800" algn="ctr" rotWithShape="0">
                <a:srgbClr val="65B4D5">
                  <a:alpha val="89000"/>
                </a:srgbClr>
              </a:outerShdw>
            </a:effectLst>
          </p:spPr>
          <p:style>
            <a:lnRef idx="2">
              <a:schemeClr val="accent1">
                <a:shade val="50000"/>
              </a:schemeClr>
            </a:lnRef>
            <a:fillRef idx="1">
              <a:schemeClr val="accent1"/>
            </a:fillRef>
            <a:effectRef idx="0">
              <a:schemeClr val="accent1"/>
            </a:effectRef>
            <a:fontRef idx="minor">
              <a:schemeClr val="lt1"/>
            </a:fontRef>
          </p:style>
        </p:cxnSp>
      </p:grpSp>
      <p:cxnSp>
        <p:nvCxnSpPr>
          <p:cNvPr id="73" name="直接连接符 72"/>
          <p:cNvCxnSpPr/>
          <p:nvPr>
            <p:custDataLst>
              <p:tags r:id="rId38"/>
            </p:custDataLst>
          </p:nvPr>
        </p:nvCxnSpPr>
        <p:spPr>
          <a:xfrm>
            <a:off x="4383449" y="2942335"/>
            <a:ext cx="1142365" cy="3036570"/>
          </a:xfrm>
          <a:prstGeom prst="line">
            <a:avLst/>
          </a:prstGeom>
          <a:ln w="41275">
            <a:solidFill>
              <a:srgbClr val="FEE498"/>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custDataLst>
              <p:tags r:id="rId39"/>
            </p:custDataLst>
          </p:nvPr>
        </p:nvCxnSpPr>
        <p:spPr>
          <a:xfrm>
            <a:off x="4058479" y="2942335"/>
            <a:ext cx="324755" cy="0"/>
          </a:xfrm>
          <a:prstGeom prst="line">
            <a:avLst/>
          </a:prstGeom>
          <a:ln w="34925">
            <a:solidFill>
              <a:srgbClr val="FEE498"/>
            </a:solidFill>
          </a:ln>
        </p:spPr>
        <p:style>
          <a:lnRef idx="1">
            <a:schemeClr val="accent1"/>
          </a:lnRef>
          <a:fillRef idx="0">
            <a:schemeClr val="accent1"/>
          </a:fillRef>
          <a:effectRef idx="0">
            <a:schemeClr val="accent1"/>
          </a:effectRef>
          <a:fontRef idx="minor">
            <a:schemeClr val="tx1"/>
          </a:fontRef>
        </p:style>
      </p:cxnSp>
      <p:sp>
        <p:nvSpPr>
          <p:cNvPr id="75" name="文本框 74"/>
          <p:cNvSpPr txBox="1"/>
          <p:nvPr>
            <p:custDataLst>
              <p:tags r:id="rId40"/>
            </p:custDataLst>
          </p:nvPr>
        </p:nvSpPr>
        <p:spPr>
          <a:xfrm>
            <a:off x="7785100" y="2353733"/>
            <a:ext cx="3558540" cy="478155"/>
          </a:xfrm>
          <a:prstGeom prst="rect">
            <a:avLst/>
          </a:prstGeom>
          <a:noFill/>
        </p:spPr>
        <p:txBody>
          <a:bodyPr wrap="square" rtlCol="0">
            <a:spAutoFit/>
          </a:bodyPr>
          <a:p>
            <a:pPr algn="ctr" defTabSz="685800"/>
            <a:r>
              <a:rPr lang="zh-CN" altLang="en-US" sz="2520" b="1" dirty="0">
                <a:solidFill>
                  <a:srgbClr val="192537"/>
                </a:solidFill>
                <a:effectLst>
                  <a:outerShdw blurRad="165100" dist="88900" dir="2700000" algn="tl">
                    <a:srgbClr val="000000">
                      <a:alpha val="14000"/>
                    </a:srgbClr>
                  </a:outerShdw>
                </a:effectLst>
                <a:latin typeface="微软雅黑" panose="020B0503020204020204" charset="-122"/>
                <a:ea typeface="微软雅黑" panose="020B0503020204020204" charset="-122"/>
              </a:rPr>
              <a:t>从品质到情感价值提升</a:t>
            </a:r>
            <a:endParaRPr lang="zh-CN" altLang="en-US" sz="2520" b="1" dirty="0">
              <a:solidFill>
                <a:srgbClr val="192537"/>
              </a:solidFill>
              <a:effectLst>
                <a:outerShdw blurRad="165100" dist="88900" dir="2700000" algn="tl">
                  <a:srgbClr val="000000">
                    <a:alpha val="14000"/>
                  </a:srgbClr>
                </a:outerShdw>
              </a:effectLst>
              <a:latin typeface="微软雅黑" panose="020B0503020204020204" charset="-122"/>
              <a:ea typeface="微软雅黑" panose="020B0503020204020204" charset="-122"/>
            </a:endParaRPr>
          </a:p>
        </p:txBody>
      </p:sp>
      <p:cxnSp>
        <p:nvCxnSpPr>
          <p:cNvPr id="76" name="直接连接符 75"/>
          <p:cNvCxnSpPr/>
          <p:nvPr>
            <p:custDataLst>
              <p:tags r:id="rId41"/>
            </p:custDataLst>
          </p:nvPr>
        </p:nvCxnSpPr>
        <p:spPr>
          <a:xfrm>
            <a:off x="7038933" y="1506855"/>
            <a:ext cx="551180" cy="1435735"/>
          </a:xfrm>
          <a:prstGeom prst="line">
            <a:avLst/>
          </a:prstGeom>
          <a:ln w="31750">
            <a:solidFill>
              <a:srgbClr val="FEE498"/>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custDataLst>
              <p:tags r:id="rId42"/>
            </p:custDataLst>
          </p:nvPr>
        </p:nvCxnSpPr>
        <p:spPr>
          <a:xfrm>
            <a:off x="7589201" y="2942335"/>
            <a:ext cx="324755" cy="0"/>
          </a:xfrm>
          <a:prstGeom prst="line">
            <a:avLst/>
          </a:prstGeom>
          <a:ln w="31750">
            <a:solidFill>
              <a:srgbClr val="FEE498"/>
            </a:solidFill>
          </a:ln>
        </p:spPr>
        <p:style>
          <a:lnRef idx="1">
            <a:schemeClr val="accent1"/>
          </a:lnRef>
          <a:fillRef idx="0">
            <a:schemeClr val="accent1"/>
          </a:fillRef>
          <a:effectRef idx="0">
            <a:schemeClr val="accent1"/>
          </a:effectRef>
          <a:fontRef idx="minor">
            <a:schemeClr val="tx1"/>
          </a:fontRef>
        </p:style>
      </p:cxnSp>
      <p:sp>
        <p:nvSpPr>
          <p:cNvPr id="78" name="矩形 77"/>
          <p:cNvSpPr/>
          <p:nvPr>
            <p:custDataLst>
              <p:tags r:id="rId43"/>
            </p:custDataLst>
          </p:nvPr>
        </p:nvSpPr>
        <p:spPr>
          <a:xfrm>
            <a:off x="1519105" y="4588832"/>
            <a:ext cx="1402080" cy="337185"/>
          </a:xfrm>
          <a:prstGeom prst="rect">
            <a:avLst/>
          </a:prstGeom>
          <a:solidFill>
            <a:srgbClr val="FDE497"/>
          </a:solidFill>
          <a:ln w="34925">
            <a:solidFill>
              <a:srgbClr val="D7AF6E"/>
            </a:solidFill>
          </a:ln>
        </p:spPr>
        <p:txBody>
          <a:bodyPr wrap="none" rtlCol="0" anchor="ctr">
            <a:spAutoFit/>
          </a:bodyPr>
          <a:p>
            <a:pPr defTabSz="685800"/>
            <a:r>
              <a:rPr lang="zh-CN" altLang="en-US" sz="1600" b="1" dirty="0">
                <a:solidFill>
                  <a:srgbClr val="192537"/>
                </a:solidFill>
                <a:latin typeface="微软雅黑" panose="020B0503020204020204" charset="-122"/>
                <a:ea typeface="微软雅黑" panose="020B0503020204020204" charset="-122"/>
              </a:rPr>
              <a:t>打造认知壁垒</a:t>
            </a:r>
            <a:endParaRPr lang="zh-CN" altLang="en-US" sz="1600" b="1" dirty="0">
              <a:solidFill>
                <a:srgbClr val="192537"/>
              </a:solidFill>
              <a:latin typeface="微软雅黑" panose="020B0503020204020204" charset="-122"/>
              <a:ea typeface="微软雅黑" panose="020B0503020204020204" charset="-122"/>
            </a:endParaRPr>
          </a:p>
        </p:txBody>
      </p:sp>
      <p:sp>
        <p:nvSpPr>
          <p:cNvPr id="79" name="矩形 78"/>
          <p:cNvSpPr/>
          <p:nvPr>
            <p:custDataLst>
              <p:tags r:id="rId44"/>
            </p:custDataLst>
          </p:nvPr>
        </p:nvSpPr>
        <p:spPr>
          <a:xfrm>
            <a:off x="842433" y="4902835"/>
            <a:ext cx="2976880" cy="829945"/>
          </a:xfrm>
          <a:prstGeom prst="rect">
            <a:avLst/>
          </a:prstGeom>
        </p:spPr>
        <p:txBody>
          <a:bodyPr wrap="square">
            <a:spAutoFit/>
          </a:bodyPr>
          <a:p>
            <a:pPr algn="just" defTabSz="685800">
              <a:lnSpc>
                <a:spcPct val="150000"/>
              </a:lnSpc>
            </a:pPr>
            <a:r>
              <a:rPr lang="zh-CN" altLang="en-US" sz="1600" dirty="0">
                <a:solidFill>
                  <a:srgbClr val="FDE497"/>
                </a:solidFill>
                <a:latin typeface="微软雅黑" panose="020B0503020204020204" charset="-122"/>
                <a:ea typeface="微软雅黑" panose="020B0503020204020204" charset="-122"/>
              </a:rPr>
              <a:t>建立产品标签强化产品价值</a:t>
            </a:r>
            <a:endParaRPr lang="zh-CN" altLang="en-US" sz="1600" dirty="0">
              <a:solidFill>
                <a:srgbClr val="FDE497"/>
              </a:solidFill>
              <a:latin typeface="微软雅黑" panose="020B0503020204020204" charset="-122"/>
              <a:ea typeface="微软雅黑" panose="020B0503020204020204" charset="-122"/>
            </a:endParaRPr>
          </a:p>
          <a:p>
            <a:pPr algn="just" defTabSz="685800">
              <a:lnSpc>
                <a:spcPct val="150000"/>
              </a:lnSpc>
            </a:pPr>
            <a:r>
              <a:rPr lang="zh-CN" altLang="en-US" sz="1600" dirty="0">
                <a:solidFill>
                  <a:srgbClr val="FDE497"/>
                </a:solidFill>
                <a:latin typeface="微软雅黑" panose="020B0503020204020204" charset="-122"/>
                <a:ea typeface="微软雅黑" panose="020B0503020204020204" charset="-122"/>
              </a:rPr>
              <a:t>唤醒产品认知突出购买动机</a:t>
            </a:r>
            <a:endParaRPr lang="zh-CN" altLang="en-US" sz="1600" dirty="0">
              <a:solidFill>
                <a:srgbClr val="FDE497"/>
              </a:solidFill>
              <a:latin typeface="微软雅黑" panose="020B0503020204020204" charset="-122"/>
              <a:ea typeface="微软雅黑" panose="020B0503020204020204" charset="-122"/>
            </a:endParaRPr>
          </a:p>
        </p:txBody>
      </p:sp>
      <p:sp>
        <p:nvSpPr>
          <p:cNvPr id="80" name="矩形 79"/>
          <p:cNvSpPr/>
          <p:nvPr>
            <p:custDataLst>
              <p:tags r:id="rId45"/>
            </p:custDataLst>
          </p:nvPr>
        </p:nvSpPr>
        <p:spPr>
          <a:xfrm>
            <a:off x="8710269" y="3065890"/>
            <a:ext cx="1402080" cy="337185"/>
          </a:xfrm>
          <a:prstGeom prst="rect">
            <a:avLst/>
          </a:prstGeom>
          <a:solidFill>
            <a:srgbClr val="FDE497"/>
          </a:solidFill>
          <a:ln w="34925">
            <a:solidFill>
              <a:srgbClr val="D7AF6E"/>
            </a:solidFill>
          </a:ln>
        </p:spPr>
        <p:txBody>
          <a:bodyPr wrap="none" rtlCol="0" anchor="ctr">
            <a:spAutoFit/>
          </a:bodyPr>
          <a:p>
            <a:pPr defTabSz="685800"/>
            <a:r>
              <a:rPr lang="zh-CN" altLang="en-US" sz="1600" b="1" dirty="0">
                <a:solidFill>
                  <a:srgbClr val="192537"/>
                </a:solidFill>
                <a:latin typeface="微软雅黑" panose="020B0503020204020204" charset="-122"/>
                <a:ea typeface="微软雅黑" panose="020B0503020204020204" charset="-122"/>
              </a:rPr>
              <a:t>你想要的效果</a:t>
            </a:r>
            <a:endParaRPr lang="zh-CN" altLang="en-US" sz="1600" b="1" dirty="0">
              <a:solidFill>
                <a:srgbClr val="192537"/>
              </a:solidFill>
              <a:latin typeface="微软雅黑" panose="020B0503020204020204" charset="-122"/>
              <a:ea typeface="微软雅黑" panose="020B0503020204020204" charset="-122"/>
            </a:endParaRPr>
          </a:p>
        </p:txBody>
      </p:sp>
      <p:sp>
        <p:nvSpPr>
          <p:cNvPr id="81" name="矩形 80"/>
          <p:cNvSpPr/>
          <p:nvPr>
            <p:custDataLst>
              <p:tags r:id="rId46"/>
            </p:custDataLst>
          </p:nvPr>
        </p:nvSpPr>
        <p:spPr>
          <a:xfrm>
            <a:off x="8388773" y="3387513"/>
            <a:ext cx="2863427" cy="829945"/>
          </a:xfrm>
          <a:prstGeom prst="rect">
            <a:avLst/>
          </a:prstGeom>
        </p:spPr>
        <p:txBody>
          <a:bodyPr wrap="square">
            <a:spAutoFit/>
          </a:bodyPr>
          <a:p>
            <a:pPr algn="just" defTabSz="685800">
              <a:lnSpc>
                <a:spcPct val="150000"/>
              </a:lnSpc>
            </a:pPr>
            <a:r>
              <a:rPr lang="zh-CN" altLang="en-US" sz="1600" dirty="0">
                <a:solidFill>
                  <a:srgbClr val="FDE497"/>
                </a:solidFill>
                <a:latin typeface="微软雅黑" panose="020B0503020204020204" charset="-122"/>
                <a:ea typeface="微软雅黑" panose="020B0503020204020204" charset="-122"/>
              </a:rPr>
              <a:t>启秘都有考虑到</a:t>
            </a:r>
            <a:endParaRPr lang="zh-CN" altLang="en-US" sz="1600" dirty="0">
              <a:solidFill>
                <a:srgbClr val="FDE497"/>
              </a:solidFill>
              <a:latin typeface="微软雅黑" panose="020B0503020204020204" charset="-122"/>
              <a:ea typeface="微软雅黑" panose="020B0503020204020204" charset="-122"/>
            </a:endParaRPr>
          </a:p>
          <a:p>
            <a:pPr algn="just" defTabSz="685800">
              <a:lnSpc>
                <a:spcPct val="150000"/>
              </a:lnSpc>
            </a:pPr>
            <a:r>
              <a:rPr lang="zh-CN" altLang="en-US" sz="1600" dirty="0">
                <a:solidFill>
                  <a:srgbClr val="FDE497"/>
                </a:solidFill>
                <a:latin typeface="微软雅黑" panose="020B0503020204020204" charset="-122"/>
                <a:ea typeface="微软雅黑" panose="020B0503020204020204" charset="-122"/>
              </a:rPr>
              <a:t>我们陪你一起</a:t>
            </a:r>
            <a:r>
              <a:rPr lang="en-US" altLang="zh-CN" sz="1600" dirty="0">
                <a:solidFill>
                  <a:srgbClr val="FDE497"/>
                </a:solidFill>
                <a:latin typeface="微软雅黑" panose="020B0503020204020204" charset="-122"/>
                <a:ea typeface="微软雅黑" panose="020B0503020204020204" charset="-122"/>
              </a:rPr>
              <a:t>“</a:t>
            </a:r>
            <a:r>
              <a:rPr lang="zh-CN" altLang="en-US" sz="1600" dirty="0">
                <a:solidFill>
                  <a:srgbClr val="FDE497"/>
                </a:solidFill>
                <a:latin typeface="微软雅黑" panose="020B0503020204020204" charset="-122"/>
                <a:ea typeface="微软雅黑" panose="020B0503020204020204" charset="-122"/>
              </a:rPr>
              <a:t>打造</a:t>
            </a:r>
            <a:r>
              <a:rPr lang="en-US" altLang="zh-CN" sz="1600" dirty="0">
                <a:solidFill>
                  <a:srgbClr val="FDE497"/>
                </a:solidFill>
                <a:latin typeface="微软雅黑" panose="020B0503020204020204" charset="-122"/>
                <a:ea typeface="微软雅黑" panose="020B0503020204020204" charset="-122"/>
              </a:rPr>
              <a:t>”</a:t>
            </a:r>
            <a:r>
              <a:rPr lang="zh-CN" altLang="en-US" sz="1600" dirty="0">
                <a:solidFill>
                  <a:srgbClr val="FDE497"/>
                </a:solidFill>
                <a:latin typeface="微软雅黑" panose="020B0503020204020204" charset="-122"/>
                <a:ea typeface="微软雅黑" panose="020B0503020204020204" charset="-122"/>
              </a:rPr>
              <a:t>品牌</a:t>
            </a:r>
            <a:endParaRPr lang="zh-CN" altLang="en-US" sz="1600" dirty="0">
              <a:solidFill>
                <a:srgbClr val="FDE497"/>
              </a:solidFill>
              <a:latin typeface="微软雅黑" panose="020B0503020204020204" charset="-122"/>
              <a:ea typeface="微软雅黑" panose="020B0503020204020204" charset="-122"/>
            </a:endParaRPr>
          </a:p>
        </p:txBody>
      </p:sp>
      <p:sp>
        <p:nvSpPr>
          <p:cNvPr id="82" name="矩形 81"/>
          <p:cNvSpPr/>
          <p:nvPr>
            <p:custDataLst>
              <p:tags r:id="rId47"/>
            </p:custDataLst>
          </p:nvPr>
        </p:nvSpPr>
        <p:spPr>
          <a:xfrm>
            <a:off x="8710269" y="4484057"/>
            <a:ext cx="1402080" cy="337185"/>
          </a:xfrm>
          <a:prstGeom prst="rect">
            <a:avLst/>
          </a:prstGeom>
          <a:solidFill>
            <a:srgbClr val="FDE497"/>
          </a:solidFill>
          <a:ln w="34925">
            <a:solidFill>
              <a:srgbClr val="D7AF6E"/>
            </a:solidFill>
          </a:ln>
        </p:spPr>
        <p:txBody>
          <a:bodyPr wrap="none" rtlCol="0" anchor="ctr">
            <a:spAutoFit/>
          </a:bodyPr>
          <a:p>
            <a:pPr defTabSz="685800"/>
            <a:r>
              <a:rPr lang="zh-CN" altLang="en-US" sz="1600" b="1" dirty="0">
                <a:solidFill>
                  <a:srgbClr val="192537"/>
                </a:solidFill>
                <a:latin typeface="微软雅黑" panose="020B0503020204020204" charset="-122"/>
                <a:ea typeface="微软雅黑" panose="020B0503020204020204" charset="-122"/>
              </a:rPr>
              <a:t>完成声量突破</a:t>
            </a:r>
            <a:endParaRPr lang="zh-CN" altLang="en-US" sz="1600" b="1" dirty="0">
              <a:solidFill>
                <a:srgbClr val="192537"/>
              </a:solidFill>
              <a:latin typeface="微软雅黑" panose="020B0503020204020204" charset="-122"/>
              <a:ea typeface="微软雅黑" panose="020B0503020204020204" charset="-122"/>
            </a:endParaRPr>
          </a:p>
        </p:txBody>
      </p:sp>
      <p:sp>
        <p:nvSpPr>
          <p:cNvPr id="83" name="矩形 82"/>
          <p:cNvSpPr/>
          <p:nvPr>
            <p:custDataLst>
              <p:tags r:id="rId48"/>
            </p:custDataLst>
          </p:nvPr>
        </p:nvSpPr>
        <p:spPr>
          <a:xfrm>
            <a:off x="8234680" y="4780280"/>
            <a:ext cx="3515360" cy="1198880"/>
          </a:xfrm>
          <a:prstGeom prst="rect">
            <a:avLst/>
          </a:prstGeom>
        </p:spPr>
        <p:txBody>
          <a:bodyPr wrap="square">
            <a:spAutoFit/>
          </a:bodyPr>
          <a:p>
            <a:pPr algn="just" defTabSz="685800">
              <a:lnSpc>
                <a:spcPct val="150000"/>
              </a:lnSpc>
            </a:pPr>
            <a:r>
              <a:rPr lang="zh-CN" altLang="en-US" sz="1600" dirty="0">
                <a:solidFill>
                  <a:srgbClr val="FDE497"/>
                </a:solidFill>
                <a:latin typeface="微软雅黑" panose="020B0503020204020204" charset="-122"/>
                <a:ea typeface="微软雅黑" panose="020B0503020204020204" charset="-122"/>
              </a:rPr>
              <a:t>产品教育达到</a:t>
            </a:r>
            <a:r>
              <a:rPr lang="en-US" altLang="zh-CN" sz="1600" dirty="0">
                <a:solidFill>
                  <a:srgbClr val="FDE497"/>
                </a:solidFill>
                <a:latin typeface="微软雅黑" panose="020B0503020204020204" charset="-122"/>
                <a:ea typeface="微软雅黑" panose="020B0503020204020204" charset="-122"/>
              </a:rPr>
              <a:t>“</a:t>
            </a:r>
            <a:r>
              <a:rPr lang="zh-CN" altLang="en-US" sz="1600" dirty="0">
                <a:solidFill>
                  <a:srgbClr val="FDE497"/>
                </a:solidFill>
                <a:latin typeface="微软雅黑" panose="020B0503020204020204" charset="-122"/>
                <a:ea typeface="微软雅黑" panose="020B0503020204020204" charset="-122"/>
              </a:rPr>
              <a:t>为您着想</a:t>
            </a:r>
            <a:r>
              <a:rPr lang="en-US" altLang="zh-CN" sz="1600" dirty="0">
                <a:solidFill>
                  <a:srgbClr val="FDE497"/>
                </a:solidFill>
                <a:latin typeface="微软雅黑" panose="020B0503020204020204" charset="-122"/>
                <a:ea typeface="微软雅黑" panose="020B0503020204020204" charset="-122"/>
              </a:rPr>
              <a:t>”</a:t>
            </a:r>
            <a:endParaRPr lang="en-US" altLang="zh-CN" sz="1600" dirty="0">
              <a:solidFill>
                <a:srgbClr val="FDE497"/>
              </a:solidFill>
              <a:latin typeface="微软雅黑" panose="020B0503020204020204" charset="-122"/>
              <a:ea typeface="微软雅黑" panose="020B0503020204020204" charset="-122"/>
            </a:endParaRPr>
          </a:p>
          <a:p>
            <a:pPr algn="just" defTabSz="685800">
              <a:lnSpc>
                <a:spcPct val="150000"/>
              </a:lnSpc>
            </a:pPr>
            <a:r>
              <a:rPr lang="zh-CN" altLang="en-US" sz="1600" dirty="0">
                <a:solidFill>
                  <a:srgbClr val="FDE497"/>
                </a:solidFill>
                <a:latin typeface="微软雅黑" panose="020B0503020204020204" charset="-122"/>
                <a:ea typeface="微软雅黑" panose="020B0503020204020204" charset="-122"/>
              </a:rPr>
              <a:t>流量包围目标用户引发</a:t>
            </a:r>
            <a:r>
              <a:rPr lang="en-US" altLang="zh-CN" sz="1600" dirty="0">
                <a:solidFill>
                  <a:srgbClr val="FDE497"/>
                </a:solidFill>
                <a:latin typeface="微软雅黑" panose="020B0503020204020204" charset="-122"/>
                <a:ea typeface="微软雅黑" panose="020B0503020204020204" charset="-122"/>
              </a:rPr>
              <a:t>“</a:t>
            </a:r>
            <a:r>
              <a:rPr lang="zh-CN" altLang="en-US" sz="1600" dirty="0">
                <a:solidFill>
                  <a:srgbClr val="FDE497"/>
                </a:solidFill>
                <a:latin typeface="微软雅黑" panose="020B0503020204020204" charset="-122"/>
                <a:ea typeface="微软雅黑" panose="020B0503020204020204" charset="-122"/>
              </a:rPr>
              <a:t>讨论</a:t>
            </a:r>
            <a:r>
              <a:rPr lang="en-US" altLang="zh-CN" sz="1600" dirty="0">
                <a:solidFill>
                  <a:srgbClr val="FDE497"/>
                </a:solidFill>
                <a:latin typeface="微软雅黑" panose="020B0503020204020204" charset="-122"/>
                <a:ea typeface="微软雅黑" panose="020B0503020204020204" charset="-122"/>
              </a:rPr>
              <a:t>”</a:t>
            </a:r>
            <a:endParaRPr lang="en-US" altLang="zh-CN" sz="1600" dirty="0">
              <a:solidFill>
                <a:srgbClr val="FDE497"/>
              </a:solidFill>
              <a:latin typeface="微软雅黑" panose="020B0503020204020204" charset="-122"/>
              <a:ea typeface="微软雅黑" panose="020B0503020204020204" charset="-122"/>
            </a:endParaRPr>
          </a:p>
          <a:p>
            <a:pPr algn="just" defTabSz="685800">
              <a:lnSpc>
                <a:spcPct val="150000"/>
              </a:lnSpc>
            </a:pPr>
            <a:r>
              <a:rPr lang="zh-CN" altLang="en-US" sz="1600" dirty="0">
                <a:solidFill>
                  <a:srgbClr val="FDE497"/>
                </a:solidFill>
                <a:latin typeface="微软雅黑" panose="020B0503020204020204" charset="-122"/>
                <a:ea typeface="微软雅黑" panose="020B0503020204020204" charset="-122"/>
              </a:rPr>
              <a:t>跟用户交个</a:t>
            </a:r>
            <a:r>
              <a:rPr lang="en-US" altLang="zh-CN" sz="1600" dirty="0">
                <a:solidFill>
                  <a:srgbClr val="FDE497"/>
                </a:solidFill>
                <a:latin typeface="微软雅黑" panose="020B0503020204020204" charset="-122"/>
                <a:ea typeface="微软雅黑" panose="020B0503020204020204" charset="-122"/>
              </a:rPr>
              <a:t>“</a:t>
            </a:r>
            <a:r>
              <a:rPr lang="zh-CN" altLang="en-US" sz="1600" dirty="0">
                <a:solidFill>
                  <a:srgbClr val="FDE497"/>
                </a:solidFill>
                <a:latin typeface="微软雅黑" panose="020B0503020204020204" charset="-122"/>
                <a:ea typeface="微软雅黑" panose="020B0503020204020204" charset="-122"/>
              </a:rPr>
              <a:t>朋友</a:t>
            </a:r>
            <a:r>
              <a:rPr lang="en-US" altLang="zh-CN" sz="1600" dirty="0">
                <a:solidFill>
                  <a:srgbClr val="FDE497"/>
                </a:solidFill>
                <a:latin typeface="微软雅黑" panose="020B0503020204020204" charset="-122"/>
                <a:ea typeface="微软雅黑" panose="020B0503020204020204" charset="-122"/>
              </a:rPr>
              <a:t>”</a:t>
            </a:r>
            <a:r>
              <a:rPr lang="zh-CN" altLang="en-US" sz="1600" dirty="0">
                <a:solidFill>
                  <a:srgbClr val="FDE497"/>
                </a:solidFill>
                <a:latin typeface="微软雅黑" panose="020B0503020204020204" charset="-122"/>
                <a:ea typeface="微软雅黑" panose="020B0503020204020204" charset="-122"/>
              </a:rPr>
              <a:t>提升产品认知度</a:t>
            </a:r>
            <a:endParaRPr lang="zh-CN" altLang="en-US" sz="1600" dirty="0">
              <a:solidFill>
                <a:srgbClr val="FDE497"/>
              </a:solidFill>
              <a:latin typeface="微软雅黑" panose="020B0503020204020204" charset="-122"/>
              <a:ea typeface="微软雅黑" panose="020B0503020204020204" charset="-122"/>
            </a:endParaRPr>
          </a:p>
        </p:txBody>
      </p:sp>
      <p:pic>
        <p:nvPicPr>
          <p:cNvPr id="84" name="图片 83" descr="3.0"/>
          <p:cNvPicPr>
            <a:picLocks noChangeAspect="1"/>
          </p:cNvPicPr>
          <p:nvPr/>
        </p:nvPicPr>
        <p:blipFill>
          <a:blip r:embed="rId49"/>
          <a:srcRect l="40898" r="41450"/>
          <a:stretch>
            <a:fillRect/>
          </a:stretch>
        </p:blipFill>
        <p:spPr>
          <a:xfrm>
            <a:off x="5265420" y="1124585"/>
            <a:ext cx="1773555" cy="5653405"/>
          </a:xfrm>
          <a:prstGeom prst="rect">
            <a:avLst/>
          </a:prstGeom>
          <a:effectLst>
            <a:glow rad="304800">
              <a:srgbClr val="FEE498">
                <a:alpha val="7000"/>
              </a:srgbClr>
            </a:glow>
            <a:softEdge rad="127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3"/>
                                        </p:tgtEl>
                                        <p:attrNameLst>
                                          <p:attrName>style.visibility</p:attrName>
                                        </p:attrNameLst>
                                      </p:cBhvr>
                                      <p:to>
                                        <p:strVal val="visible"/>
                                      </p:to>
                                    </p:set>
                                    <p:animEffect transition="in" filter="wipe(down)">
                                      <p:cBhvr>
                                        <p:cTn id="11" dur="500"/>
                                        <p:tgtEl>
                                          <p:spTgt spid="73"/>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74"/>
                                        </p:tgtEl>
                                        <p:attrNameLst>
                                          <p:attrName>style.visibility</p:attrName>
                                        </p:attrNameLst>
                                      </p:cBhvr>
                                      <p:to>
                                        <p:strVal val="visible"/>
                                      </p:to>
                                    </p:set>
                                    <p:animEffect transition="in" filter="wipe(right)">
                                      <p:cBhvr>
                                        <p:cTn id="15" dur="500"/>
                                        <p:tgtEl>
                                          <p:spTgt spid="74"/>
                                        </p:tgtEl>
                                      </p:cBhvr>
                                    </p:animEffect>
                                  </p:childTnLst>
                                </p:cTn>
                              </p:par>
                            </p:childTnLst>
                          </p:cTn>
                        </p:par>
                        <p:par>
                          <p:cTn id="16" fill="hold">
                            <p:stCondLst>
                              <p:cond delay="1500"/>
                            </p:stCondLst>
                            <p:childTnLst>
                              <p:par>
                                <p:cTn id="17" presetID="2" presetClass="entr" presetSubtype="9" fill="hold" grpId="0" nodeType="afterEffect">
                                  <p:stCondLst>
                                    <p:cond delay="0"/>
                                  </p:stCondLst>
                                  <p:iterate type="lt">
                                    <p:tmPct val="10000"/>
                                  </p:iterate>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0-#ppt_w/2"/>
                                          </p:val>
                                        </p:tav>
                                        <p:tav tm="100000">
                                          <p:val>
                                            <p:strVal val="#ppt_x"/>
                                          </p:val>
                                        </p:tav>
                                      </p:tavLst>
                                    </p:anim>
                                    <p:anim calcmode="lin" valueType="num">
                                      <p:cBhvr additive="base">
                                        <p:cTn id="20" dur="500" fill="hold"/>
                                        <p:tgtEl>
                                          <p:spTgt spid="51"/>
                                        </p:tgtEl>
                                        <p:attrNameLst>
                                          <p:attrName>ppt_y</p:attrName>
                                        </p:attrNameLst>
                                      </p:cBhvr>
                                      <p:tavLst>
                                        <p:tav tm="0">
                                          <p:val>
                                            <p:strVal val="0-#ppt_h/2"/>
                                          </p:val>
                                        </p:tav>
                                        <p:tav tm="100000">
                                          <p:val>
                                            <p:strVal val="#ppt_y"/>
                                          </p:val>
                                        </p:tav>
                                      </p:tavLst>
                                    </p:anim>
                                  </p:childTnLst>
                                </p:cTn>
                              </p:par>
                              <p:par>
                                <p:cTn id="21" presetID="26" presetClass="emph" presetSubtype="0" fill="hold" grpId="1" nodeType="withEffect">
                                  <p:stCondLst>
                                    <p:cond delay="1000"/>
                                  </p:stCondLst>
                                  <p:iterate type="lt">
                                    <p:tmPct val="10000"/>
                                  </p:iterate>
                                  <p:childTnLst>
                                    <p:animEffect transition="out" filter="fade">
                                      <p:cBhvr>
                                        <p:cTn id="22" dur="500" tmFilter="0, 0; .2, .5; .8, .5; 1, 0"/>
                                        <p:tgtEl>
                                          <p:spTgt spid="51"/>
                                        </p:tgtEl>
                                      </p:cBhvr>
                                    </p:animEffect>
                                    <p:animScale>
                                      <p:cBhvr>
                                        <p:cTn id="23" dur="250" autoRev="1" fill="hold"/>
                                        <p:tgtEl>
                                          <p:spTgt spid="51"/>
                                        </p:tgtEl>
                                      </p:cBhvr>
                                      <p:by x="105000" y="105000"/>
                                    </p:animScale>
                                  </p:childTnLst>
                                </p:cTn>
                              </p:par>
                            </p:childTnLst>
                          </p:cTn>
                        </p:par>
                        <p:par>
                          <p:cTn id="24" fill="hold">
                            <p:stCondLst>
                              <p:cond delay="3450"/>
                            </p:stCondLst>
                            <p:childTnLst>
                              <p:par>
                                <p:cTn id="25" presetID="14" presetClass="entr" presetSubtype="10" fill="hold" grpId="0" nodeType="after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randombar(horizontal)">
                                      <p:cBhvr>
                                        <p:cTn id="27" dur="500"/>
                                        <p:tgtEl>
                                          <p:spTgt spid="52"/>
                                        </p:tgtEl>
                                      </p:cBhvr>
                                    </p:animEffect>
                                  </p:childTnLst>
                                </p:cTn>
                              </p:par>
                            </p:childTnLst>
                          </p:cTn>
                        </p:par>
                        <p:par>
                          <p:cTn id="28" fill="hold">
                            <p:stCondLst>
                              <p:cond delay="3950"/>
                            </p:stCondLst>
                            <p:childTnLst>
                              <p:par>
                                <p:cTn id="29" presetID="55" presetClass="entr" presetSubtype="0"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p:cTn id="31" dur="1000" fill="hold"/>
                                        <p:tgtEl>
                                          <p:spTgt spid="50"/>
                                        </p:tgtEl>
                                        <p:attrNameLst>
                                          <p:attrName>ppt_w</p:attrName>
                                        </p:attrNameLst>
                                      </p:cBhvr>
                                      <p:tavLst>
                                        <p:tav tm="0">
                                          <p:val>
                                            <p:strVal val="#ppt_w*0.70"/>
                                          </p:val>
                                        </p:tav>
                                        <p:tav tm="100000">
                                          <p:val>
                                            <p:strVal val="#ppt_w"/>
                                          </p:val>
                                        </p:tav>
                                      </p:tavLst>
                                    </p:anim>
                                    <p:anim calcmode="lin" valueType="num">
                                      <p:cBhvr>
                                        <p:cTn id="32" dur="1000" fill="hold"/>
                                        <p:tgtEl>
                                          <p:spTgt spid="50"/>
                                        </p:tgtEl>
                                        <p:attrNameLst>
                                          <p:attrName>ppt_h</p:attrName>
                                        </p:attrNameLst>
                                      </p:cBhvr>
                                      <p:tavLst>
                                        <p:tav tm="0">
                                          <p:val>
                                            <p:strVal val="#ppt_h"/>
                                          </p:val>
                                        </p:tav>
                                        <p:tav tm="100000">
                                          <p:val>
                                            <p:strVal val="#ppt_h"/>
                                          </p:val>
                                        </p:tav>
                                      </p:tavLst>
                                    </p:anim>
                                    <p:animEffect transition="in" filter="fade">
                                      <p:cBhvr>
                                        <p:cTn id="33" dur="1000"/>
                                        <p:tgtEl>
                                          <p:spTgt spid="50"/>
                                        </p:tgtEl>
                                      </p:cBhvr>
                                    </p:animEffect>
                                  </p:childTnLst>
                                </p:cTn>
                              </p:par>
                            </p:childTnLst>
                          </p:cTn>
                        </p:par>
                        <p:par>
                          <p:cTn id="34" fill="hold">
                            <p:stCondLst>
                              <p:cond delay="4950"/>
                            </p:stCondLst>
                            <p:childTnLst>
                              <p:par>
                                <p:cTn id="35" presetID="22" presetClass="entr" presetSubtype="8" fill="hold" nodeType="after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wipe(left)">
                                      <p:cBhvr>
                                        <p:cTn id="37" dur="500"/>
                                        <p:tgtEl>
                                          <p:spTgt spid="76"/>
                                        </p:tgtEl>
                                      </p:cBhvr>
                                    </p:animEffect>
                                  </p:childTnLst>
                                </p:cTn>
                              </p:par>
                            </p:childTnLst>
                          </p:cTn>
                        </p:par>
                        <p:par>
                          <p:cTn id="38" fill="hold">
                            <p:stCondLst>
                              <p:cond delay="5450"/>
                            </p:stCondLst>
                            <p:childTnLst>
                              <p:par>
                                <p:cTn id="39" presetID="22" presetClass="entr" presetSubtype="8"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wipe(left)">
                                      <p:cBhvr>
                                        <p:cTn id="41" dur="500"/>
                                        <p:tgtEl>
                                          <p:spTgt spid="77"/>
                                        </p:tgtEl>
                                      </p:cBhvr>
                                    </p:animEffect>
                                  </p:childTnLst>
                                </p:cTn>
                              </p:par>
                            </p:childTnLst>
                          </p:cTn>
                        </p:par>
                        <p:par>
                          <p:cTn id="42" fill="hold">
                            <p:stCondLst>
                              <p:cond delay="5950"/>
                            </p:stCondLst>
                            <p:childTnLst>
                              <p:par>
                                <p:cTn id="43" presetID="2" presetClass="entr" presetSubtype="6" fill="hold" grpId="0" nodeType="afterEffect">
                                  <p:stCondLst>
                                    <p:cond delay="0"/>
                                  </p:stCondLst>
                                  <p:iterate type="lt">
                                    <p:tmPct val="10000"/>
                                  </p:iterate>
                                  <p:childTnLst>
                                    <p:set>
                                      <p:cBhvr>
                                        <p:cTn id="44" dur="1" fill="hold">
                                          <p:stCondLst>
                                            <p:cond delay="0"/>
                                          </p:stCondLst>
                                        </p:cTn>
                                        <p:tgtEl>
                                          <p:spTgt spid="75"/>
                                        </p:tgtEl>
                                        <p:attrNameLst>
                                          <p:attrName>style.visibility</p:attrName>
                                        </p:attrNameLst>
                                      </p:cBhvr>
                                      <p:to>
                                        <p:strVal val="visible"/>
                                      </p:to>
                                    </p:set>
                                    <p:anim calcmode="lin" valueType="num">
                                      <p:cBhvr additive="base">
                                        <p:cTn id="45" dur="500" fill="hold"/>
                                        <p:tgtEl>
                                          <p:spTgt spid="75"/>
                                        </p:tgtEl>
                                        <p:attrNameLst>
                                          <p:attrName>ppt_x</p:attrName>
                                        </p:attrNameLst>
                                      </p:cBhvr>
                                      <p:tavLst>
                                        <p:tav tm="0">
                                          <p:val>
                                            <p:strVal val="1+#ppt_w/2"/>
                                          </p:val>
                                        </p:tav>
                                        <p:tav tm="100000">
                                          <p:val>
                                            <p:strVal val="#ppt_x"/>
                                          </p:val>
                                        </p:tav>
                                      </p:tavLst>
                                    </p:anim>
                                    <p:anim calcmode="lin" valueType="num">
                                      <p:cBhvr additive="base">
                                        <p:cTn id="46" dur="500" fill="hold"/>
                                        <p:tgtEl>
                                          <p:spTgt spid="75"/>
                                        </p:tgtEl>
                                        <p:attrNameLst>
                                          <p:attrName>ppt_y</p:attrName>
                                        </p:attrNameLst>
                                      </p:cBhvr>
                                      <p:tavLst>
                                        <p:tav tm="0">
                                          <p:val>
                                            <p:strVal val="1+#ppt_h/2"/>
                                          </p:val>
                                        </p:tav>
                                        <p:tav tm="100000">
                                          <p:val>
                                            <p:strVal val="#ppt_y"/>
                                          </p:val>
                                        </p:tav>
                                      </p:tavLst>
                                    </p:anim>
                                  </p:childTnLst>
                                </p:cTn>
                              </p:par>
                              <p:par>
                                <p:cTn id="47" presetID="26" presetClass="emph" presetSubtype="0" fill="hold" grpId="1" nodeType="withEffect">
                                  <p:stCondLst>
                                    <p:cond delay="1000"/>
                                  </p:stCondLst>
                                  <p:iterate type="lt">
                                    <p:tmPct val="10000"/>
                                  </p:iterate>
                                  <p:childTnLst>
                                    <p:animEffect transition="out" filter="fade">
                                      <p:cBhvr>
                                        <p:cTn id="48" dur="500" tmFilter="0, 0; .2, .5; .8, .5; 1, 0"/>
                                        <p:tgtEl>
                                          <p:spTgt spid="75"/>
                                        </p:tgtEl>
                                      </p:cBhvr>
                                    </p:animEffect>
                                    <p:animScale>
                                      <p:cBhvr>
                                        <p:cTn id="49" dur="250" autoRev="1" fill="hold"/>
                                        <p:tgtEl>
                                          <p:spTgt spid="75"/>
                                        </p:tgtEl>
                                      </p:cBhvr>
                                      <p:by x="105000" y="105000"/>
                                    </p:animScale>
                                  </p:childTnLst>
                                </p:cTn>
                              </p:par>
                            </p:childTnLst>
                          </p:cTn>
                        </p:par>
                        <p:par>
                          <p:cTn id="50" fill="hold">
                            <p:stCondLst>
                              <p:cond delay="7899"/>
                            </p:stCondLst>
                            <p:childTnLst>
                              <p:par>
                                <p:cTn id="51" presetID="55" presetClass="entr" presetSubtype="0" fill="hold" grpId="0" nodeType="afterEffect">
                                  <p:stCondLst>
                                    <p:cond delay="0"/>
                                  </p:stCondLst>
                                  <p:childTnLst>
                                    <p:set>
                                      <p:cBhvr>
                                        <p:cTn id="52" dur="1" fill="hold">
                                          <p:stCondLst>
                                            <p:cond delay="0"/>
                                          </p:stCondLst>
                                        </p:cTn>
                                        <p:tgtEl>
                                          <p:spTgt spid="78"/>
                                        </p:tgtEl>
                                        <p:attrNameLst>
                                          <p:attrName>style.visibility</p:attrName>
                                        </p:attrNameLst>
                                      </p:cBhvr>
                                      <p:to>
                                        <p:strVal val="visible"/>
                                      </p:to>
                                    </p:set>
                                    <p:anim calcmode="lin" valueType="num">
                                      <p:cBhvr>
                                        <p:cTn id="53" dur="1000" fill="hold"/>
                                        <p:tgtEl>
                                          <p:spTgt spid="78"/>
                                        </p:tgtEl>
                                        <p:attrNameLst>
                                          <p:attrName>ppt_w</p:attrName>
                                        </p:attrNameLst>
                                      </p:cBhvr>
                                      <p:tavLst>
                                        <p:tav tm="0">
                                          <p:val>
                                            <p:strVal val="#ppt_w*0.70"/>
                                          </p:val>
                                        </p:tav>
                                        <p:tav tm="100000">
                                          <p:val>
                                            <p:strVal val="#ppt_w"/>
                                          </p:val>
                                        </p:tav>
                                      </p:tavLst>
                                    </p:anim>
                                    <p:anim calcmode="lin" valueType="num">
                                      <p:cBhvr>
                                        <p:cTn id="54" dur="1000" fill="hold"/>
                                        <p:tgtEl>
                                          <p:spTgt spid="78"/>
                                        </p:tgtEl>
                                        <p:attrNameLst>
                                          <p:attrName>ppt_h</p:attrName>
                                        </p:attrNameLst>
                                      </p:cBhvr>
                                      <p:tavLst>
                                        <p:tav tm="0">
                                          <p:val>
                                            <p:strVal val="#ppt_h"/>
                                          </p:val>
                                        </p:tav>
                                        <p:tav tm="100000">
                                          <p:val>
                                            <p:strVal val="#ppt_h"/>
                                          </p:val>
                                        </p:tav>
                                      </p:tavLst>
                                    </p:anim>
                                    <p:animEffect transition="in" filter="fade">
                                      <p:cBhvr>
                                        <p:cTn id="55" dur="1000"/>
                                        <p:tgtEl>
                                          <p:spTgt spid="78"/>
                                        </p:tgtEl>
                                      </p:cBhvr>
                                    </p:animEffect>
                                  </p:childTnLst>
                                </p:cTn>
                              </p:par>
                            </p:childTnLst>
                          </p:cTn>
                        </p:par>
                        <p:par>
                          <p:cTn id="56" fill="hold">
                            <p:stCondLst>
                              <p:cond delay="8899"/>
                            </p:stCondLst>
                            <p:childTnLst>
                              <p:par>
                                <p:cTn id="57" presetID="14" presetClass="entr" presetSubtype="10" fill="hold" grpId="0" nodeType="after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randombar(horizontal)">
                                      <p:cBhvr>
                                        <p:cTn id="59" dur="500"/>
                                        <p:tgtEl>
                                          <p:spTgt spid="79"/>
                                        </p:tgtEl>
                                      </p:cBhvr>
                                    </p:animEffect>
                                  </p:childTnLst>
                                </p:cTn>
                              </p:par>
                            </p:childTnLst>
                          </p:cTn>
                        </p:par>
                        <p:par>
                          <p:cTn id="60" fill="hold">
                            <p:stCondLst>
                              <p:cond delay="9399"/>
                            </p:stCondLst>
                            <p:childTnLst>
                              <p:par>
                                <p:cTn id="61" presetID="14" presetClass="entr" presetSubtype="10" fill="hold" grpId="0" nodeType="after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randombar(horizontal)">
                                      <p:cBhvr>
                                        <p:cTn id="63" dur="500"/>
                                        <p:tgtEl>
                                          <p:spTgt spid="81"/>
                                        </p:tgtEl>
                                      </p:cBhvr>
                                    </p:animEffect>
                                  </p:childTnLst>
                                </p:cTn>
                              </p:par>
                            </p:childTnLst>
                          </p:cTn>
                        </p:par>
                        <p:par>
                          <p:cTn id="64" fill="hold">
                            <p:stCondLst>
                              <p:cond delay="9899"/>
                            </p:stCondLst>
                            <p:childTnLst>
                              <p:par>
                                <p:cTn id="65" presetID="55" presetClass="entr" presetSubtype="0" fill="hold" grpId="0" nodeType="afterEffect">
                                  <p:stCondLst>
                                    <p:cond delay="0"/>
                                  </p:stCondLst>
                                  <p:childTnLst>
                                    <p:set>
                                      <p:cBhvr>
                                        <p:cTn id="66" dur="1" fill="hold">
                                          <p:stCondLst>
                                            <p:cond delay="0"/>
                                          </p:stCondLst>
                                        </p:cTn>
                                        <p:tgtEl>
                                          <p:spTgt spid="80"/>
                                        </p:tgtEl>
                                        <p:attrNameLst>
                                          <p:attrName>style.visibility</p:attrName>
                                        </p:attrNameLst>
                                      </p:cBhvr>
                                      <p:to>
                                        <p:strVal val="visible"/>
                                      </p:to>
                                    </p:set>
                                    <p:anim calcmode="lin" valueType="num">
                                      <p:cBhvr>
                                        <p:cTn id="67" dur="1000" fill="hold"/>
                                        <p:tgtEl>
                                          <p:spTgt spid="80"/>
                                        </p:tgtEl>
                                        <p:attrNameLst>
                                          <p:attrName>ppt_w</p:attrName>
                                        </p:attrNameLst>
                                      </p:cBhvr>
                                      <p:tavLst>
                                        <p:tav tm="0">
                                          <p:val>
                                            <p:strVal val="#ppt_w*0.70"/>
                                          </p:val>
                                        </p:tav>
                                        <p:tav tm="100000">
                                          <p:val>
                                            <p:strVal val="#ppt_w"/>
                                          </p:val>
                                        </p:tav>
                                      </p:tavLst>
                                    </p:anim>
                                    <p:anim calcmode="lin" valueType="num">
                                      <p:cBhvr>
                                        <p:cTn id="68" dur="1000" fill="hold"/>
                                        <p:tgtEl>
                                          <p:spTgt spid="80"/>
                                        </p:tgtEl>
                                        <p:attrNameLst>
                                          <p:attrName>ppt_h</p:attrName>
                                        </p:attrNameLst>
                                      </p:cBhvr>
                                      <p:tavLst>
                                        <p:tav tm="0">
                                          <p:val>
                                            <p:strVal val="#ppt_h"/>
                                          </p:val>
                                        </p:tav>
                                        <p:tav tm="100000">
                                          <p:val>
                                            <p:strVal val="#ppt_h"/>
                                          </p:val>
                                        </p:tav>
                                      </p:tavLst>
                                    </p:anim>
                                    <p:animEffect transition="in" filter="fade">
                                      <p:cBhvr>
                                        <p:cTn id="69" dur="1000"/>
                                        <p:tgtEl>
                                          <p:spTgt spid="80"/>
                                        </p:tgtEl>
                                      </p:cBhvr>
                                    </p:animEffect>
                                  </p:childTnLst>
                                </p:cTn>
                              </p:par>
                            </p:childTnLst>
                          </p:cTn>
                        </p:par>
                        <p:par>
                          <p:cTn id="70" fill="hold">
                            <p:stCondLst>
                              <p:cond delay="10899"/>
                            </p:stCondLst>
                            <p:childTnLst>
                              <p:par>
                                <p:cTn id="71" presetID="55" presetClass="entr" presetSubtype="0" fill="hold" grpId="0" nodeType="afterEffect">
                                  <p:stCondLst>
                                    <p:cond delay="0"/>
                                  </p:stCondLst>
                                  <p:childTnLst>
                                    <p:set>
                                      <p:cBhvr>
                                        <p:cTn id="72" dur="1" fill="hold">
                                          <p:stCondLst>
                                            <p:cond delay="0"/>
                                          </p:stCondLst>
                                        </p:cTn>
                                        <p:tgtEl>
                                          <p:spTgt spid="82"/>
                                        </p:tgtEl>
                                        <p:attrNameLst>
                                          <p:attrName>style.visibility</p:attrName>
                                        </p:attrNameLst>
                                      </p:cBhvr>
                                      <p:to>
                                        <p:strVal val="visible"/>
                                      </p:to>
                                    </p:set>
                                    <p:anim calcmode="lin" valueType="num">
                                      <p:cBhvr>
                                        <p:cTn id="73" dur="1000" fill="hold"/>
                                        <p:tgtEl>
                                          <p:spTgt spid="82"/>
                                        </p:tgtEl>
                                        <p:attrNameLst>
                                          <p:attrName>ppt_w</p:attrName>
                                        </p:attrNameLst>
                                      </p:cBhvr>
                                      <p:tavLst>
                                        <p:tav tm="0">
                                          <p:val>
                                            <p:strVal val="#ppt_w*0.70"/>
                                          </p:val>
                                        </p:tav>
                                        <p:tav tm="100000">
                                          <p:val>
                                            <p:strVal val="#ppt_w"/>
                                          </p:val>
                                        </p:tav>
                                      </p:tavLst>
                                    </p:anim>
                                    <p:anim calcmode="lin" valueType="num">
                                      <p:cBhvr>
                                        <p:cTn id="74" dur="1000" fill="hold"/>
                                        <p:tgtEl>
                                          <p:spTgt spid="82"/>
                                        </p:tgtEl>
                                        <p:attrNameLst>
                                          <p:attrName>ppt_h</p:attrName>
                                        </p:attrNameLst>
                                      </p:cBhvr>
                                      <p:tavLst>
                                        <p:tav tm="0">
                                          <p:val>
                                            <p:strVal val="#ppt_h"/>
                                          </p:val>
                                        </p:tav>
                                        <p:tav tm="100000">
                                          <p:val>
                                            <p:strVal val="#ppt_h"/>
                                          </p:val>
                                        </p:tav>
                                      </p:tavLst>
                                    </p:anim>
                                    <p:animEffect transition="in" filter="fade">
                                      <p:cBhvr>
                                        <p:cTn id="75" dur="1000"/>
                                        <p:tgtEl>
                                          <p:spTgt spid="82"/>
                                        </p:tgtEl>
                                      </p:cBhvr>
                                    </p:animEffect>
                                  </p:childTnLst>
                                </p:cTn>
                              </p:par>
                            </p:childTnLst>
                          </p:cTn>
                        </p:par>
                        <p:par>
                          <p:cTn id="76" fill="hold">
                            <p:stCondLst>
                              <p:cond delay="11899"/>
                            </p:stCondLst>
                            <p:childTnLst>
                              <p:par>
                                <p:cTn id="77" presetID="14" presetClass="entr" presetSubtype="10" fill="hold" grpId="0" nodeType="afterEffect">
                                  <p:stCondLst>
                                    <p:cond delay="0"/>
                                  </p:stCondLst>
                                  <p:childTnLst>
                                    <p:set>
                                      <p:cBhvr>
                                        <p:cTn id="78" dur="1" fill="hold">
                                          <p:stCondLst>
                                            <p:cond delay="0"/>
                                          </p:stCondLst>
                                        </p:cTn>
                                        <p:tgtEl>
                                          <p:spTgt spid="83"/>
                                        </p:tgtEl>
                                        <p:attrNameLst>
                                          <p:attrName>style.visibility</p:attrName>
                                        </p:attrNameLst>
                                      </p:cBhvr>
                                      <p:to>
                                        <p:strVal val="visible"/>
                                      </p:to>
                                    </p:set>
                                    <p:animEffect transition="in" filter="randombar(horizontal)">
                                      <p:cBhvr>
                                        <p:cTn id="79"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nimBg="1"/>
      <p:bldP spid="51" grpId="0"/>
      <p:bldP spid="51" grpId="1"/>
      <p:bldP spid="52" grpId="0"/>
      <p:bldP spid="75" grpId="0"/>
      <p:bldP spid="75" grpId="1"/>
      <p:bldP spid="78" grpId="0" bldLvl="0" animBg="1"/>
      <p:bldP spid="79" grpId="0"/>
      <p:bldP spid="80" grpId="0" bldLvl="0" animBg="1"/>
      <p:bldP spid="81" grpId="0"/>
      <p:bldP spid="82" grpId="0" bldLvl="0" animBg="1"/>
      <p:bldP spid="8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custDataLst>
              <p:tags r:id="rId1"/>
            </p:custDataLst>
          </p:nvPr>
        </p:nvPicPr>
        <p:blipFill>
          <a:blip r:embed="rId2"/>
          <a:stretch>
            <a:fillRect/>
          </a:stretch>
        </p:blipFill>
        <p:spPr>
          <a:xfrm>
            <a:off x="0" y="0"/>
            <a:ext cx="12192635" cy="6858000"/>
          </a:xfrm>
          <a:prstGeom prst="rect">
            <a:avLst/>
          </a:prstGeom>
        </p:spPr>
      </p:pic>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 name="组合 13"/>
          <p:cNvGrpSpPr/>
          <p:nvPr/>
        </p:nvGrpSpPr>
        <p:grpSpPr>
          <a:xfrm>
            <a:off x="3799676" y="509671"/>
            <a:ext cx="4592650" cy="541889"/>
            <a:chOff x="3833179" y="509671"/>
            <a:chExt cx="4592650" cy="541889"/>
          </a:xfrm>
        </p:grpSpPr>
        <p:sp>
          <p:nvSpPr>
            <p:cNvPr id="26" name="矩形: 圆角 25"/>
            <p:cNvSpPr/>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传</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播</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计</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划</a:t>
              </a:r>
              <a:endParaRPr lang="zh-CN" altLang="en-US" sz="3200" b="1" dirty="0">
                <a:solidFill>
                  <a:srgbClr val="192537"/>
                </a:solidFill>
                <a:latin typeface="微软雅黑" panose="020B0503020204020204" charset="-122"/>
                <a:ea typeface="微软雅黑" panose="020B0503020204020204" charset="-122"/>
              </a:endParaRPr>
            </a:p>
          </p:txBody>
        </p:sp>
        <p:sp>
          <p:nvSpPr>
            <p:cNvPr id="27" name="椭圆 26"/>
            <p:cNvSpPr/>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30" name="椭圆 29"/>
            <p:cNvSpPr/>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sp>
        <p:nvSpPr>
          <p:cNvPr id="57" name="圆角矩形 21"/>
          <p:cNvSpPr/>
          <p:nvPr>
            <p:custDataLst>
              <p:tags r:id="rId3"/>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4"/>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23" name="副标题 2"/>
          <p:cNvSpPr>
            <a:spLocks noGrp="1"/>
          </p:cNvSpPr>
          <p:nvPr>
            <p:custDataLst>
              <p:tags r:id="rId5"/>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04   </a:t>
            </a:r>
            <a:r>
              <a:rPr lang="zh-CN" altLang="en-US" sz="1800" b="1" kern="0" dirty="0">
                <a:solidFill>
                  <a:srgbClr val="F3D68C"/>
                </a:solidFill>
                <a:cs typeface="+mn-ea"/>
                <a:sym typeface="+mn-lt"/>
              </a:rPr>
              <a:t>推广</a:t>
            </a:r>
            <a:r>
              <a:rPr lang="zh-CN" altLang="en-US" sz="1800" b="1" kern="0" dirty="0">
                <a:solidFill>
                  <a:srgbClr val="F3D68C"/>
                </a:solidFill>
                <a:cs typeface="+mn-ea"/>
                <a:sym typeface="+mn-lt"/>
              </a:rPr>
              <a:t>策略</a:t>
            </a:r>
            <a:endParaRPr lang="zh-CN" altLang="en-US" sz="1800" b="1" kern="0" dirty="0">
              <a:solidFill>
                <a:srgbClr val="F3D68C"/>
              </a:solidFill>
              <a:cs typeface="+mn-ea"/>
              <a:sym typeface="+mn-lt"/>
            </a:endParaRPr>
          </a:p>
        </p:txBody>
      </p:sp>
      <p:sp>
        <p:nvSpPr>
          <p:cNvPr id="55" name="任意多边形: 形状 15"/>
          <p:cNvSpPr/>
          <p:nvPr>
            <p:custDataLst>
              <p:tags r:id="rId6"/>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grpSp>
        <p:nvGrpSpPr>
          <p:cNvPr id="18" name="组合 17"/>
          <p:cNvGrpSpPr/>
          <p:nvPr/>
        </p:nvGrpSpPr>
        <p:grpSpPr>
          <a:xfrm>
            <a:off x="2833370" y="1954530"/>
            <a:ext cx="6579870" cy="3691890"/>
            <a:chOff x="4686" y="3862"/>
            <a:chExt cx="10362" cy="5814"/>
          </a:xfrm>
        </p:grpSpPr>
        <p:pic>
          <p:nvPicPr>
            <p:cNvPr id="135" name="Picture 13"/>
            <p:cNvPicPr>
              <a:picLocks noChangeAspect="1"/>
            </p:cNvPicPr>
            <p:nvPr>
              <p:custDataLst>
                <p:tags r:id="rId7"/>
              </p:custDataLst>
            </p:nvPr>
          </p:nvPicPr>
          <p:blipFill>
            <a:blip r:embed="rId8" cstate="print">
              <a:extLst>
                <a:ext uri="{28A0092B-C50C-407E-A947-70E740481C1C}">
                  <a14:useLocalDpi xmlns:a14="http://schemas.microsoft.com/office/drawing/2010/main" val="0"/>
                </a:ext>
              </a:extLst>
            </a:blip>
            <a:stretch>
              <a:fillRect/>
            </a:stretch>
          </p:blipFill>
          <p:spPr>
            <a:xfrm>
              <a:off x="4686" y="3862"/>
              <a:ext cx="10363" cy="5814"/>
            </a:xfrm>
            <a:prstGeom prst="rect">
              <a:avLst/>
            </a:prstGeom>
          </p:spPr>
        </p:pic>
        <p:pic>
          <p:nvPicPr>
            <p:cNvPr id="136" name="图片占位符 11" descr="C:\Users\Administrator\Desktop\603b-e3b60d83ca74f38437a3ddbed114b8fa.jpg603b-e3b60d83ca74f38437a3ddbed114b8fa"/>
            <p:cNvPicPr>
              <a:picLocks noGrp="1" noChangeAspect="1"/>
            </p:cNvPicPr>
            <p:nvPr>
              <p:custDataLst>
                <p:tags r:id="rId9"/>
              </p:custDataLst>
            </p:nvPr>
          </p:nvPicPr>
          <p:blipFill>
            <a:blip r:embed="rId10"/>
            <a:srcRect b="45593"/>
            <a:stretch>
              <a:fillRect/>
            </a:stretch>
          </p:blipFill>
          <p:spPr>
            <a:xfrm>
              <a:off x="5914" y="4052"/>
              <a:ext cx="7970" cy="5031"/>
            </a:xfrm>
            <a:custGeom>
              <a:avLst/>
              <a:gdLst>
                <a:gd name="connsiteX0" fmla="*/ 0 w 6380922"/>
                <a:gd name="connsiteY0" fmla="*/ 0 h 4027455"/>
                <a:gd name="connsiteX1" fmla="*/ 6380922 w 6380922"/>
                <a:gd name="connsiteY1" fmla="*/ 0 h 4027455"/>
                <a:gd name="connsiteX2" fmla="*/ 6380922 w 6380922"/>
                <a:gd name="connsiteY2" fmla="*/ 4027455 h 4027455"/>
                <a:gd name="connsiteX3" fmla="*/ 0 w 6380922"/>
                <a:gd name="connsiteY3" fmla="*/ 4027455 h 4027455"/>
              </a:gdLst>
              <a:ahLst/>
              <a:cxnLst>
                <a:cxn ang="0">
                  <a:pos x="connsiteX0" y="connsiteY0"/>
                </a:cxn>
                <a:cxn ang="0">
                  <a:pos x="connsiteX1" y="connsiteY1"/>
                </a:cxn>
                <a:cxn ang="0">
                  <a:pos x="connsiteX2" y="connsiteY2"/>
                </a:cxn>
                <a:cxn ang="0">
                  <a:pos x="connsiteX3" y="connsiteY3"/>
                </a:cxn>
              </a:cxnLst>
              <a:rect l="l" t="t" r="r" b="b"/>
              <a:pathLst>
                <a:path w="6380922" h="4027455">
                  <a:moveTo>
                    <a:pt x="0" y="0"/>
                  </a:moveTo>
                  <a:lnTo>
                    <a:pt x="6380922" y="0"/>
                  </a:lnTo>
                  <a:lnTo>
                    <a:pt x="6380922" y="4027455"/>
                  </a:lnTo>
                  <a:lnTo>
                    <a:pt x="0" y="4027455"/>
                  </a:lnTo>
                  <a:close/>
                </a:path>
              </a:pathLst>
            </a:custGeom>
            <a:pattFill prst="pct5">
              <a:fgClr>
                <a:srgbClr val="DB66A5"/>
              </a:fgClr>
              <a:bgClr>
                <a:schemeClr val="bg1"/>
              </a:bgClr>
            </a:pattFill>
          </p:spPr>
        </p:pic>
      </p:grpSp>
      <p:sp>
        <p:nvSpPr>
          <p:cNvPr id="10" name="任意多边形: 形状 258"/>
          <p:cNvSpPr/>
          <p:nvPr>
            <p:custDataLst>
              <p:tags r:id="rId11"/>
            </p:custDataLst>
          </p:nvPr>
        </p:nvSpPr>
        <p:spPr>
          <a:xfrm>
            <a:off x="7065645" y="2226310"/>
            <a:ext cx="4671695" cy="3102610"/>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gradFill flip="none" rotWithShape="1">
            <a:gsLst>
              <a:gs pos="0">
                <a:schemeClr val="bg1"/>
              </a:gs>
              <a:gs pos="48000">
                <a:srgbClr val="FCE296"/>
              </a:gs>
              <a:gs pos="100000">
                <a:schemeClr val="accent6">
                  <a:lumMod val="20000"/>
                  <a:lumOff val="80000"/>
                  <a:alpha val="24000"/>
                </a:schemeClr>
              </a:gs>
            </a:gsLst>
            <a:path path="circle">
              <a:fillToRect l="50000" t="-80000" r="50000" b="180000"/>
            </a:path>
            <a:tileRect/>
          </a:gradFill>
          <a:ln w="53975" cap="flat" cmpd="sng" algn="ctr">
            <a:solidFill>
              <a:srgbClr val="DCB573"/>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sp>
        <p:nvSpPr>
          <p:cNvPr id="259" name="任意多边形: 形状 258"/>
          <p:cNvSpPr/>
          <p:nvPr>
            <p:custDataLst>
              <p:tags r:id="rId12"/>
            </p:custDataLst>
          </p:nvPr>
        </p:nvSpPr>
        <p:spPr>
          <a:xfrm>
            <a:off x="432435" y="2226310"/>
            <a:ext cx="4671695" cy="3102610"/>
          </a:xfrm>
          <a:custGeom>
            <a:avLst/>
            <a:gdLst>
              <a:gd name="connsiteX0" fmla="*/ 240502 w 8483600"/>
              <a:gd name="connsiteY0" fmla="*/ 0 h 4902200"/>
              <a:gd name="connsiteX1" fmla="*/ 3708375 w 8483600"/>
              <a:gd name="connsiteY1" fmla="*/ 0 h 4902200"/>
              <a:gd name="connsiteX2" fmla="*/ 3759729 w 8483600"/>
              <a:gd name="connsiteY2" fmla="*/ 56516 h 4902200"/>
              <a:gd name="connsiteX3" fmla="*/ 4723873 w 8483600"/>
              <a:gd name="connsiteY3" fmla="*/ 56516 h 4902200"/>
              <a:gd name="connsiteX4" fmla="*/ 4775228 w 8483600"/>
              <a:gd name="connsiteY4" fmla="*/ 0 h 4902200"/>
              <a:gd name="connsiteX5" fmla="*/ 8243098 w 8483600"/>
              <a:gd name="connsiteY5" fmla="*/ 0 h 4902200"/>
              <a:gd name="connsiteX6" fmla="*/ 8483600 w 8483600"/>
              <a:gd name="connsiteY6" fmla="*/ 240502 h 4902200"/>
              <a:gd name="connsiteX7" fmla="*/ 8483600 w 8483600"/>
              <a:gd name="connsiteY7" fmla="*/ 2864087 h 4902200"/>
              <a:gd name="connsiteX8" fmla="*/ 8370316 w 8483600"/>
              <a:gd name="connsiteY8" fmla="*/ 2890519 h 4902200"/>
              <a:gd name="connsiteX9" fmla="*/ 8370316 w 8483600"/>
              <a:gd name="connsiteY9" fmla="*/ 3660141 h 4902200"/>
              <a:gd name="connsiteX10" fmla="*/ 8483600 w 8483600"/>
              <a:gd name="connsiteY10" fmla="*/ 3686574 h 4902200"/>
              <a:gd name="connsiteX11" fmla="*/ 8483600 w 8483600"/>
              <a:gd name="connsiteY11" fmla="*/ 4902200 h 4902200"/>
              <a:gd name="connsiteX12" fmla="*/ 5032306 w 8483600"/>
              <a:gd name="connsiteY12" fmla="*/ 4902200 h 4902200"/>
              <a:gd name="connsiteX13" fmla="*/ 4789076 w 8483600"/>
              <a:gd name="connsiteY13" fmla="*/ 4658970 h 4902200"/>
              <a:gd name="connsiteX14" fmla="*/ 3694527 w 8483600"/>
              <a:gd name="connsiteY14" fmla="*/ 4658970 h 4902200"/>
              <a:gd name="connsiteX15" fmla="*/ 3451297 w 8483600"/>
              <a:gd name="connsiteY15" fmla="*/ 4902200 h 4902200"/>
              <a:gd name="connsiteX16" fmla="*/ 0 w 8483600"/>
              <a:gd name="connsiteY16" fmla="*/ 4902200 h 4902200"/>
              <a:gd name="connsiteX17" fmla="*/ 0 w 8483600"/>
              <a:gd name="connsiteY17" fmla="*/ 2147334 h 4902200"/>
              <a:gd name="connsiteX18" fmla="*/ 113284 w 8483600"/>
              <a:gd name="connsiteY18" fmla="*/ 2120901 h 4902200"/>
              <a:gd name="connsiteX19" fmla="*/ 113284 w 8483600"/>
              <a:gd name="connsiteY19" fmla="*/ 1351279 h 4902200"/>
              <a:gd name="connsiteX20" fmla="*/ 0 w 8483600"/>
              <a:gd name="connsiteY20" fmla="*/ 1324847 h 4902200"/>
              <a:gd name="connsiteX21" fmla="*/ 0 w 8483600"/>
              <a:gd name="connsiteY21" fmla="*/ 240502 h 49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83600" h="4902200">
                <a:moveTo>
                  <a:pt x="240502" y="0"/>
                </a:moveTo>
                <a:lnTo>
                  <a:pt x="3708375" y="0"/>
                </a:lnTo>
                <a:lnTo>
                  <a:pt x="3759729" y="56516"/>
                </a:lnTo>
                <a:lnTo>
                  <a:pt x="4723873" y="56516"/>
                </a:lnTo>
                <a:lnTo>
                  <a:pt x="4775228" y="0"/>
                </a:lnTo>
                <a:lnTo>
                  <a:pt x="8243098" y="0"/>
                </a:lnTo>
                <a:lnTo>
                  <a:pt x="8483600" y="240502"/>
                </a:lnTo>
                <a:lnTo>
                  <a:pt x="8483600" y="2864087"/>
                </a:lnTo>
                <a:lnTo>
                  <a:pt x="8370316" y="2890519"/>
                </a:lnTo>
                <a:lnTo>
                  <a:pt x="8370316" y="3660141"/>
                </a:lnTo>
                <a:lnTo>
                  <a:pt x="8483600" y="3686574"/>
                </a:lnTo>
                <a:lnTo>
                  <a:pt x="8483600" y="4902200"/>
                </a:lnTo>
                <a:lnTo>
                  <a:pt x="5032306" y="4902200"/>
                </a:lnTo>
                <a:lnTo>
                  <a:pt x="4789076" y="4658970"/>
                </a:lnTo>
                <a:lnTo>
                  <a:pt x="3694527" y="4658970"/>
                </a:lnTo>
                <a:lnTo>
                  <a:pt x="3451297" y="4902200"/>
                </a:lnTo>
                <a:lnTo>
                  <a:pt x="0" y="4902200"/>
                </a:lnTo>
                <a:lnTo>
                  <a:pt x="0" y="2147334"/>
                </a:lnTo>
                <a:lnTo>
                  <a:pt x="113284" y="2120901"/>
                </a:lnTo>
                <a:lnTo>
                  <a:pt x="113284" y="1351279"/>
                </a:lnTo>
                <a:lnTo>
                  <a:pt x="0" y="1324847"/>
                </a:lnTo>
                <a:lnTo>
                  <a:pt x="0" y="240502"/>
                </a:lnTo>
                <a:close/>
              </a:path>
            </a:pathLst>
          </a:custGeom>
          <a:gradFill flip="none" rotWithShape="1">
            <a:gsLst>
              <a:gs pos="0">
                <a:schemeClr val="bg1"/>
              </a:gs>
              <a:gs pos="48000">
                <a:srgbClr val="FCE296"/>
              </a:gs>
              <a:gs pos="100000">
                <a:schemeClr val="accent6">
                  <a:lumMod val="20000"/>
                  <a:lumOff val="80000"/>
                  <a:alpha val="24000"/>
                </a:schemeClr>
              </a:gs>
            </a:gsLst>
            <a:path path="circle">
              <a:fillToRect l="50000" t="-80000" r="50000" b="180000"/>
            </a:path>
            <a:tileRect/>
          </a:gradFill>
          <a:ln w="53975" cap="flat" cmpd="sng" algn="ctr">
            <a:solidFill>
              <a:srgbClr val="FDE397"/>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100" kern="0">
              <a:solidFill>
                <a:prstClr val="white"/>
              </a:solidFill>
              <a:latin typeface="微软雅黑" panose="020B0503020204020204" charset="-122"/>
            </a:endParaRPr>
          </a:p>
        </p:txBody>
      </p:sp>
      <p:sp>
        <p:nvSpPr>
          <p:cNvPr id="36" name="文本框 35"/>
          <p:cNvSpPr txBox="1"/>
          <p:nvPr>
            <p:custDataLst>
              <p:tags r:id="rId13"/>
            </p:custDataLst>
          </p:nvPr>
        </p:nvSpPr>
        <p:spPr>
          <a:xfrm>
            <a:off x="1410669" y="2398729"/>
            <a:ext cx="2514080" cy="478155"/>
          </a:xfrm>
          <a:prstGeom prst="rect">
            <a:avLst/>
          </a:prstGeom>
          <a:noFill/>
          <a:effectLst>
            <a:outerShdw blurRad="50800" dist="38100" dir="2700000" algn="tl" rotWithShape="0">
              <a:prstClr val="black">
                <a:alpha val="40000"/>
              </a:prstClr>
            </a:outerShdw>
          </a:effectLst>
        </p:spPr>
        <p:txBody>
          <a:bodyPr wrap="square" rtlCol="0">
            <a:spAutoFit/>
          </a:bodyPr>
          <a:p>
            <a:pPr algn="ctr" defTabSz="685800"/>
            <a:r>
              <a:rPr lang="en-US" altLang="zh-CN" sz="2520" b="1" dirty="0">
                <a:solidFill>
                  <a:srgbClr val="192537"/>
                </a:solidFill>
                <a:effectLst>
                  <a:outerShdw blurRad="165100" dist="88900" dir="2700000" algn="tl">
                    <a:srgbClr val="000000">
                      <a:alpha val="14000"/>
                    </a:srgbClr>
                  </a:outerShdw>
                </a:effectLst>
                <a:latin typeface="微软雅黑" panose="020B0503020204020204" charset="-122"/>
                <a:ea typeface="微软雅黑" panose="020B0503020204020204" charset="-122"/>
              </a:rPr>
              <a:t>PHASE  01</a:t>
            </a:r>
            <a:endParaRPr lang="en-US" altLang="zh-CN" sz="2520" b="1" dirty="0">
              <a:solidFill>
                <a:srgbClr val="192537"/>
              </a:solidFill>
              <a:effectLst>
                <a:outerShdw blurRad="165100" dist="88900" dir="2700000" algn="tl">
                  <a:srgbClr val="000000">
                    <a:alpha val="14000"/>
                  </a:srgbClr>
                </a:outerShdw>
              </a:effectLst>
              <a:latin typeface="微软雅黑" panose="020B0503020204020204" charset="-122"/>
              <a:ea typeface="微软雅黑" panose="020B0503020204020204" charset="-122"/>
            </a:endParaRPr>
          </a:p>
        </p:txBody>
      </p:sp>
      <p:sp>
        <p:nvSpPr>
          <p:cNvPr id="11" name="文本框 10"/>
          <p:cNvSpPr txBox="1"/>
          <p:nvPr>
            <p:custDataLst>
              <p:tags r:id="rId14"/>
            </p:custDataLst>
          </p:nvPr>
        </p:nvSpPr>
        <p:spPr>
          <a:xfrm>
            <a:off x="795020" y="2985347"/>
            <a:ext cx="3967480" cy="420370"/>
          </a:xfrm>
          <a:prstGeom prst="rect">
            <a:avLst/>
          </a:prstGeom>
          <a:noFill/>
        </p:spPr>
        <p:txBody>
          <a:bodyPr wrap="square" rtlCol="0">
            <a:spAutoFit/>
          </a:bodyPr>
          <a:p>
            <a:pPr algn="dist"/>
            <a:r>
              <a:rPr lang="zh-CN" altLang="en-US" sz="2135" b="1">
                <a:latin typeface="微软雅黑" panose="020B0503020204020204" charset="-122"/>
                <a:ea typeface="微软雅黑" panose="020B0503020204020204" charset="-122"/>
              </a:rPr>
              <a:t>打爆认知占领产品差异化定位</a:t>
            </a:r>
            <a:endParaRPr lang="zh-CN" altLang="en-US" sz="2135" b="1">
              <a:latin typeface="微软雅黑" panose="020B0503020204020204" charset="-122"/>
              <a:ea typeface="微软雅黑" panose="020B0503020204020204" charset="-122"/>
            </a:endParaRPr>
          </a:p>
        </p:txBody>
      </p:sp>
      <p:sp>
        <p:nvSpPr>
          <p:cNvPr id="12" name="文本框 11"/>
          <p:cNvSpPr txBox="1"/>
          <p:nvPr>
            <p:custDataLst>
              <p:tags r:id="rId15"/>
            </p:custDataLst>
          </p:nvPr>
        </p:nvSpPr>
        <p:spPr>
          <a:xfrm>
            <a:off x="528320" y="3507740"/>
            <a:ext cx="4570307" cy="781050"/>
          </a:xfrm>
          <a:prstGeom prst="rect">
            <a:avLst/>
          </a:prstGeom>
          <a:noFill/>
        </p:spPr>
        <p:txBody>
          <a:bodyPr wrap="square" rtlCol="0">
            <a:spAutoFit/>
          </a:bodyPr>
          <a:p>
            <a:pPr algn="ctr">
              <a:lnSpc>
                <a:spcPct val="120000"/>
              </a:lnSpc>
            </a:pPr>
            <a:r>
              <a:rPr lang="zh-CN" altLang="en-US" sz="1865">
                <a:solidFill>
                  <a:schemeClr val="tx1">
                    <a:lumMod val="75000"/>
                  </a:schemeClr>
                </a:solidFill>
                <a:latin typeface="微软雅黑" panose="020B0503020204020204" charset="-122"/>
                <a:ea typeface="微软雅黑" panose="020B0503020204020204" charset="-122"/>
              </a:rPr>
              <a:t>一个突破的产品新概念</a:t>
            </a:r>
            <a:endParaRPr lang="zh-CN" altLang="en-US" sz="1865">
              <a:solidFill>
                <a:schemeClr val="tx1">
                  <a:lumMod val="75000"/>
                </a:schemeClr>
              </a:solidFill>
              <a:latin typeface="微软雅黑" panose="020B0503020204020204" charset="-122"/>
              <a:ea typeface="微软雅黑" panose="020B0503020204020204" charset="-122"/>
            </a:endParaRPr>
          </a:p>
          <a:p>
            <a:pPr algn="ctr">
              <a:lnSpc>
                <a:spcPct val="120000"/>
              </a:lnSpc>
            </a:pPr>
            <a:r>
              <a:rPr lang="zh-CN" altLang="en-US" sz="1865">
                <a:solidFill>
                  <a:schemeClr val="tx1">
                    <a:lumMod val="75000"/>
                  </a:schemeClr>
                </a:solidFill>
                <a:latin typeface="微软雅黑" panose="020B0503020204020204" charset="-122"/>
                <a:ea typeface="微软雅黑" panose="020B0503020204020204" charset="-122"/>
              </a:rPr>
              <a:t>我们是一个</a:t>
            </a:r>
            <a:r>
              <a:rPr lang="en-US" altLang="zh-CN" sz="1865">
                <a:solidFill>
                  <a:schemeClr val="tx1">
                    <a:lumMod val="75000"/>
                  </a:schemeClr>
                </a:solidFill>
                <a:latin typeface="微软雅黑" panose="020B0503020204020204" charset="-122"/>
                <a:ea typeface="微软雅黑" panose="020B0503020204020204" charset="-122"/>
              </a:rPr>
              <a:t>“</a:t>
            </a:r>
            <a:r>
              <a:rPr lang="zh-CN" altLang="en-US" sz="1865">
                <a:solidFill>
                  <a:schemeClr val="tx1">
                    <a:lumMod val="75000"/>
                  </a:schemeClr>
                </a:solidFill>
                <a:latin typeface="微软雅黑" panose="020B0503020204020204" charset="-122"/>
                <a:ea typeface="微软雅黑" panose="020B0503020204020204" charset="-122"/>
              </a:rPr>
              <a:t>专属定制</a:t>
            </a:r>
            <a:r>
              <a:rPr lang="en-US" altLang="zh-CN" sz="1865">
                <a:solidFill>
                  <a:schemeClr val="tx1">
                    <a:lumMod val="75000"/>
                  </a:schemeClr>
                </a:solidFill>
                <a:latin typeface="微软雅黑" panose="020B0503020204020204" charset="-122"/>
                <a:ea typeface="微软雅黑" panose="020B0503020204020204" charset="-122"/>
              </a:rPr>
              <a:t>”</a:t>
            </a:r>
            <a:r>
              <a:rPr lang="zh-CN" altLang="en-US" sz="1865">
                <a:solidFill>
                  <a:schemeClr val="tx1">
                    <a:lumMod val="75000"/>
                  </a:schemeClr>
                </a:solidFill>
                <a:latin typeface="微软雅黑" panose="020B0503020204020204" charset="-122"/>
                <a:ea typeface="微软雅黑" panose="020B0503020204020204" charset="-122"/>
              </a:rPr>
              <a:t>的数字人产品</a:t>
            </a:r>
            <a:endParaRPr lang="zh-CN" altLang="en-US" sz="1865">
              <a:solidFill>
                <a:schemeClr val="tx1">
                  <a:lumMod val="75000"/>
                </a:schemeClr>
              </a:solidFill>
              <a:latin typeface="微软雅黑" panose="020B0503020204020204" charset="-122"/>
              <a:ea typeface="微软雅黑" panose="020B0503020204020204" charset="-122"/>
            </a:endParaRPr>
          </a:p>
        </p:txBody>
      </p:sp>
      <p:sp>
        <p:nvSpPr>
          <p:cNvPr id="13" name="矩形 12"/>
          <p:cNvSpPr/>
          <p:nvPr>
            <p:custDataLst>
              <p:tags r:id="rId16"/>
            </p:custDataLst>
          </p:nvPr>
        </p:nvSpPr>
        <p:spPr>
          <a:xfrm>
            <a:off x="795205" y="4474743"/>
            <a:ext cx="1402080" cy="337185"/>
          </a:xfrm>
          <a:prstGeom prst="rect">
            <a:avLst/>
          </a:prstGeom>
          <a:solidFill>
            <a:schemeClr val="bg1"/>
          </a:solidFill>
          <a:ln w="34925">
            <a:solidFill>
              <a:srgbClr val="D9B16F"/>
            </a:solidFill>
          </a:ln>
        </p:spPr>
        <p:txBody>
          <a:bodyPr wrap="none" rtlCol="0" anchor="ctr">
            <a:spAutoFit/>
          </a:bodyPr>
          <a:p>
            <a:pPr defTabSz="685800"/>
            <a:r>
              <a:rPr lang="zh-CN" altLang="en-US" sz="1600" b="1" dirty="0">
                <a:solidFill>
                  <a:srgbClr val="192537"/>
                </a:solidFill>
                <a:latin typeface="微软雅黑" panose="020B0503020204020204" charset="-122"/>
                <a:ea typeface="微软雅黑" panose="020B0503020204020204" charset="-122"/>
              </a:rPr>
              <a:t>专属形象定制</a:t>
            </a:r>
            <a:endParaRPr lang="zh-CN" altLang="en-US" sz="1600" b="1" dirty="0">
              <a:solidFill>
                <a:srgbClr val="192537"/>
              </a:solidFill>
              <a:latin typeface="微软雅黑" panose="020B0503020204020204" charset="-122"/>
              <a:ea typeface="微软雅黑" panose="020B0503020204020204" charset="-122"/>
            </a:endParaRPr>
          </a:p>
        </p:txBody>
      </p:sp>
      <p:sp>
        <p:nvSpPr>
          <p:cNvPr id="15" name="矩形 14"/>
          <p:cNvSpPr/>
          <p:nvPr>
            <p:custDataLst>
              <p:tags r:id="rId17"/>
            </p:custDataLst>
          </p:nvPr>
        </p:nvSpPr>
        <p:spPr>
          <a:xfrm>
            <a:off x="2259092" y="4474743"/>
            <a:ext cx="1402080" cy="337185"/>
          </a:xfrm>
          <a:prstGeom prst="rect">
            <a:avLst/>
          </a:prstGeom>
          <a:gradFill>
            <a:gsLst>
              <a:gs pos="0">
                <a:srgbClr val="FCE296"/>
              </a:gs>
              <a:gs pos="100000">
                <a:srgbClr val="D9B16F"/>
              </a:gs>
            </a:gsLst>
            <a:lin ang="5400000" scaled="1"/>
          </a:gradFill>
          <a:ln w="34925">
            <a:solidFill>
              <a:srgbClr val="D7AF6E"/>
            </a:solidFill>
          </a:ln>
        </p:spPr>
        <p:txBody>
          <a:bodyPr wrap="none" rtlCol="0" anchor="ctr">
            <a:spAutoFit/>
          </a:bodyPr>
          <a:p>
            <a:pPr defTabSz="685800"/>
            <a:r>
              <a:rPr lang="zh-CN" altLang="en-US" sz="1600" b="1" dirty="0">
                <a:solidFill>
                  <a:srgbClr val="192537"/>
                </a:solidFill>
                <a:latin typeface="微软雅黑" panose="020B0503020204020204" charset="-122"/>
                <a:ea typeface="微软雅黑" panose="020B0503020204020204" charset="-122"/>
              </a:rPr>
              <a:t>专属场景定制</a:t>
            </a:r>
            <a:endParaRPr lang="zh-CN" altLang="en-US" sz="1600" b="1" dirty="0">
              <a:solidFill>
                <a:srgbClr val="192537"/>
              </a:solidFill>
              <a:latin typeface="微软雅黑" panose="020B0503020204020204" charset="-122"/>
              <a:ea typeface="微软雅黑" panose="020B0503020204020204" charset="-122"/>
            </a:endParaRPr>
          </a:p>
        </p:txBody>
      </p:sp>
      <p:sp>
        <p:nvSpPr>
          <p:cNvPr id="16" name="矩形 15"/>
          <p:cNvSpPr/>
          <p:nvPr>
            <p:custDataLst>
              <p:tags r:id="rId18"/>
            </p:custDataLst>
          </p:nvPr>
        </p:nvSpPr>
        <p:spPr>
          <a:xfrm>
            <a:off x="3723825" y="4474743"/>
            <a:ext cx="995680" cy="337185"/>
          </a:xfrm>
          <a:prstGeom prst="rect">
            <a:avLst/>
          </a:prstGeom>
          <a:solidFill>
            <a:schemeClr val="bg1"/>
          </a:solidFill>
          <a:ln w="34925">
            <a:solidFill>
              <a:srgbClr val="DCB573"/>
            </a:solidFill>
          </a:ln>
        </p:spPr>
        <p:txBody>
          <a:bodyPr wrap="none" rtlCol="0" anchor="ctr">
            <a:spAutoFit/>
          </a:bodyPr>
          <a:p>
            <a:pPr defTabSz="685800"/>
            <a:r>
              <a:rPr lang="zh-CN" altLang="en-US" sz="1600" b="1" dirty="0">
                <a:solidFill>
                  <a:srgbClr val="192537"/>
                </a:solidFill>
                <a:latin typeface="微软雅黑" panose="020B0503020204020204" charset="-122"/>
                <a:ea typeface="微软雅黑" panose="020B0503020204020204" charset="-122"/>
              </a:rPr>
              <a:t>使用省心</a:t>
            </a:r>
            <a:endParaRPr lang="zh-CN" altLang="en-US" sz="1600" b="1" dirty="0">
              <a:solidFill>
                <a:srgbClr val="192537"/>
              </a:solidFill>
              <a:latin typeface="微软雅黑" panose="020B0503020204020204" charset="-122"/>
              <a:ea typeface="微软雅黑" panose="020B0503020204020204" charset="-122"/>
            </a:endParaRPr>
          </a:p>
        </p:txBody>
      </p:sp>
      <p:sp>
        <p:nvSpPr>
          <p:cNvPr id="17" name="文本框 16"/>
          <p:cNvSpPr txBox="1"/>
          <p:nvPr>
            <p:custDataLst>
              <p:tags r:id="rId19"/>
            </p:custDataLst>
          </p:nvPr>
        </p:nvSpPr>
        <p:spPr>
          <a:xfrm>
            <a:off x="8250043" y="2398729"/>
            <a:ext cx="2514080" cy="478155"/>
          </a:xfrm>
          <a:prstGeom prst="rect">
            <a:avLst/>
          </a:prstGeom>
          <a:noFill/>
          <a:effectLst>
            <a:outerShdw blurRad="50800" dist="38100" dir="2700000" algn="tl" rotWithShape="0">
              <a:prstClr val="black">
                <a:alpha val="40000"/>
              </a:prstClr>
            </a:outerShdw>
          </a:effectLst>
        </p:spPr>
        <p:txBody>
          <a:bodyPr wrap="square" rtlCol="0">
            <a:spAutoFit/>
          </a:bodyPr>
          <a:p>
            <a:pPr algn="ctr" defTabSz="685800"/>
            <a:r>
              <a:rPr lang="en-US" altLang="zh-CN" sz="2520" b="1" dirty="0">
                <a:solidFill>
                  <a:srgbClr val="192537"/>
                </a:solidFill>
                <a:effectLst>
                  <a:outerShdw blurRad="165100" dist="88900" dir="2700000" algn="tl">
                    <a:srgbClr val="000000">
                      <a:alpha val="14000"/>
                    </a:srgbClr>
                  </a:outerShdw>
                </a:effectLst>
                <a:latin typeface="微软雅黑" panose="020B0503020204020204" charset="-122"/>
                <a:ea typeface="微软雅黑" panose="020B0503020204020204" charset="-122"/>
              </a:rPr>
              <a:t>PHASE  02</a:t>
            </a:r>
            <a:endParaRPr lang="en-US" altLang="zh-CN" sz="2520" b="1" dirty="0">
              <a:solidFill>
                <a:srgbClr val="192537"/>
              </a:solidFill>
              <a:effectLst>
                <a:outerShdw blurRad="165100" dist="88900" dir="2700000" algn="tl">
                  <a:srgbClr val="000000">
                    <a:alpha val="14000"/>
                  </a:srgbClr>
                </a:outerShdw>
              </a:effectLst>
              <a:latin typeface="微软雅黑" panose="020B0503020204020204" charset="-122"/>
              <a:ea typeface="微软雅黑" panose="020B0503020204020204" charset="-122"/>
            </a:endParaRPr>
          </a:p>
        </p:txBody>
      </p:sp>
      <p:sp>
        <p:nvSpPr>
          <p:cNvPr id="19" name="文本框 18"/>
          <p:cNvSpPr txBox="1"/>
          <p:nvPr>
            <p:custDataLst>
              <p:tags r:id="rId20"/>
            </p:custDataLst>
          </p:nvPr>
        </p:nvSpPr>
        <p:spPr>
          <a:xfrm>
            <a:off x="7225453" y="2985347"/>
            <a:ext cx="4570307" cy="420370"/>
          </a:xfrm>
          <a:prstGeom prst="rect">
            <a:avLst/>
          </a:prstGeom>
          <a:noFill/>
        </p:spPr>
        <p:txBody>
          <a:bodyPr wrap="square" rtlCol="0">
            <a:spAutoFit/>
          </a:bodyPr>
          <a:p>
            <a:pPr algn="dist"/>
            <a:r>
              <a:rPr lang="zh-CN" altLang="en-US" sz="2135" b="1">
                <a:latin typeface="微软雅黑" panose="020B0503020204020204" charset="-122"/>
                <a:ea typeface="微软雅黑" panose="020B0503020204020204" charset="-122"/>
              </a:rPr>
              <a:t>情感营销引发共鸣，构筑价值高地</a:t>
            </a:r>
            <a:endParaRPr lang="zh-CN" altLang="en-US" sz="2135" b="1">
              <a:latin typeface="微软雅黑" panose="020B0503020204020204" charset="-122"/>
              <a:ea typeface="微软雅黑" panose="020B0503020204020204" charset="-122"/>
            </a:endParaRPr>
          </a:p>
        </p:txBody>
      </p:sp>
      <p:sp>
        <p:nvSpPr>
          <p:cNvPr id="20" name="文本框 19"/>
          <p:cNvSpPr txBox="1"/>
          <p:nvPr>
            <p:custDataLst>
              <p:tags r:id="rId21"/>
            </p:custDataLst>
          </p:nvPr>
        </p:nvSpPr>
        <p:spPr>
          <a:xfrm>
            <a:off x="7225453" y="3507740"/>
            <a:ext cx="4570307" cy="781050"/>
          </a:xfrm>
          <a:prstGeom prst="rect">
            <a:avLst/>
          </a:prstGeom>
          <a:noFill/>
        </p:spPr>
        <p:txBody>
          <a:bodyPr wrap="square" rtlCol="0">
            <a:spAutoFit/>
          </a:bodyPr>
          <a:p>
            <a:pPr algn="ctr">
              <a:lnSpc>
                <a:spcPct val="120000"/>
              </a:lnSpc>
            </a:pPr>
            <a:r>
              <a:rPr lang="en-US" altLang="zh-CN" sz="1865">
                <a:solidFill>
                  <a:schemeClr val="tx1">
                    <a:lumMod val="75000"/>
                    <a:lumOff val="25000"/>
                  </a:schemeClr>
                </a:solidFill>
                <a:latin typeface="微软雅黑" panose="020B0503020204020204" charset="-122"/>
                <a:ea typeface="微软雅黑" panose="020B0503020204020204" charset="-122"/>
              </a:rPr>
              <a:t>IP</a:t>
            </a:r>
            <a:r>
              <a:rPr lang="zh-CN" altLang="en-US" sz="1865">
                <a:solidFill>
                  <a:schemeClr val="tx1">
                    <a:lumMod val="75000"/>
                    <a:lumOff val="25000"/>
                  </a:schemeClr>
                </a:solidFill>
                <a:latin typeface="微软雅黑" panose="020B0503020204020204" charset="-122"/>
                <a:ea typeface="微软雅黑" panose="020B0503020204020204" charset="-122"/>
              </a:rPr>
              <a:t>事件扩大推广，聚焦人工智能</a:t>
            </a:r>
            <a:r>
              <a:rPr lang="en-US" altLang="zh-CN" sz="1865">
                <a:solidFill>
                  <a:schemeClr val="tx1">
                    <a:lumMod val="75000"/>
                    <a:lumOff val="25000"/>
                  </a:schemeClr>
                </a:solidFill>
                <a:latin typeface="微软雅黑" panose="020B0503020204020204" charset="-122"/>
                <a:ea typeface="微软雅黑" panose="020B0503020204020204" charset="-122"/>
              </a:rPr>
              <a:t>AI</a:t>
            </a:r>
            <a:r>
              <a:rPr lang="zh-CN" altLang="en-US" sz="1865">
                <a:solidFill>
                  <a:schemeClr val="tx1">
                    <a:lumMod val="75000"/>
                    <a:lumOff val="25000"/>
                  </a:schemeClr>
                </a:solidFill>
                <a:latin typeface="微软雅黑" panose="020B0503020204020204" charset="-122"/>
                <a:ea typeface="微软雅黑" panose="020B0503020204020204" charset="-122"/>
              </a:rPr>
              <a:t>标签</a:t>
            </a:r>
            <a:endParaRPr lang="zh-CN" altLang="en-US" sz="1865">
              <a:solidFill>
                <a:schemeClr val="tx1">
                  <a:lumMod val="75000"/>
                  <a:lumOff val="25000"/>
                </a:schemeClr>
              </a:solidFill>
              <a:latin typeface="微软雅黑" panose="020B0503020204020204" charset="-122"/>
              <a:ea typeface="微软雅黑" panose="020B0503020204020204" charset="-122"/>
            </a:endParaRPr>
          </a:p>
          <a:p>
            <a:pPr algn="ctr">
              <a:lnSpc>
                <a:spcPct val="120000"/>
              </a:lnSpc>
            </a:pPr>
            <a:r>
              <a:rPr lang="zh-CN" altLang="en-US" sz="1865">
                <a:solidFill>
                  <a:schemeClr val="tx1">
                    <a:lumMod val="75000"/>
                    <a:lumOff val="25000"/>
                  </a:schemeClr>
                </a:solidFill>
                <a:latin typeface="微软雅黑" panose="020B0503020204020204" charset="-122"/>
                <a:ea typeface="微软雅黑" panose="020B0503020204020204" charset="-122"/>
              </a:rPr>
              <a:t>结合场景引发身份认同的情感共鸣</a:t>
            </a:r>
            <a:endParaRPr lang="zh-CN" altLang="en-US" sz="1865">
              <a:solidFill>
                <a:schemeClr val="tx1">
                  <a:lumMod val="75000"/>
                  <a:lumOff val="25000"/>
                </a:schemeClr>
              </a:solidFill>
              <a:latin typeface="微软雅黑" panose="020B0503020204020204" charset="-122"/>
              <a:ea typeface="微软雅黑" panose="020B0503020204020204" charset="-122"/>
            </a:endParaRPr>
          </a:p>
        </p:txBody>
      </p:sp>
      <p:sp>
        <p:nvSpPr>
          <p:cNvPr id="21" name="矩形 20"/>
          <p:cNvSpPr/>
          <p:nvPr>
            <p:custDataLst>
              <p:tags r:id="rId22"/>
            </p:custDataLst>
          </p:nvPr>
        </p:nvSpPr>
        <p:spPr>
          <a:xfrm>
            <a:off x="7919059" y="4474743"/>
            <a:ext cx="995680" cy="337185"/>
          </a:xfrm>
          <a:prstGeom prst="rect">
            <a:avLst/>
          </a:prstGeom>
          <a:solidFill>
            <a:schemeClr val="bg1"/>
          </a:solidFill>
          <a:ln w="34925">
            <a:solidFill>
              <a:srgbClr val="D9B16F"/>
            </a:solidFill>
          </a:ln>
        </p:spPr>
        <p:txBody>
          <a:bodyPr wrap="none" rtlCol="0" anchor="ctr">
            <a:spAutoFit/>
          </a:bodyPr>
          <a:p>
            <a:pPr defTabSz="685800"/>
            <a:r>
              <a:rPr lang="zh-CN" altLang="en-US" sz="1600" b="1" dirty="0">
                <a:solidFill>
                  <a:srgbClr val="192537"/>
                </a:solidFill>
                <a:latin typeface="微软雅黑" panose="020B0503020204020204" charset="-122"/>
                <a:ea typeface="微软雅黑" panose="020B0503020204020204" charset="-122"/>
              </a:rPr>
              <a:t>价值认同</a:t>
            </a:r>
            <a:endParaRPr lang="zh-CN" altLang="en-US" sz="1600" b="1" dirty="0">
              <a:solidFill>
                <a:srgbClr val="192537"/>
              </a:solidFill>
              <a:latin typeface="微软雅黑" panose="020B0503020204020204" charset="-122"/>
              <a:ea typeface="微软雅黑" panose="020B0503020204020204" charset="-122"/>
            </a:endParaRPr>
          </a:p>
        </p:txBody>
      </p:sp>
      <p:sp>
        <p:nvSpPr>
          <p:cNvPr id="22" name="矩形 21"/>
          <p:cNvSpPr/>
          <p:nvPr>
            <p:custDataLst>
              <p:tags r:id="rId23"/>
            </p:custDataLst>
          </p:nvPr>
        </p:nvSpPr>
        <p:spPr>
          <a:xfrm>
            <a:off x="8975699" y="4474743"/>
            <a:ext cx="995680" cy="337185"/>
          </a:xfrm>
          <a:prstGeom prst="rect">
            <a:avLst/>
          </a:prstGeom>
          <a:gradFill>
            <a:gsLst>
              <a:gs pos="0">
                <a:srgbClr val="D9B16F"/>
              </a:gs>
              <a:gs pos="100000">
                <a:srgbClr val="FDE397"/>
              </a:gs>
            </a:gsLst>
            <a:lin ang="5400000" scaled="0"/>
          </a:gradFill>
          <a:ln w="34925">
            <a:solidFill>
              <a:srgbClr val="D9B16F"/>
            </a:solidFill>
          </a:ln>
        </p:spPr>
        <p:txBody>
          <a:bodyPr wrap="none" rtlCol="0" anchor="ctr">
            <a:spAutoFit/>
          </a:bodyPr>
          <a:p>
            <a:pPr defTabSz="685800"/>
            <a:r>
              <a:rPr lang="zh-CN" altLang="en-US" sz="1600" b="1" dirty="0">
                <a:solidFill>
                  <a:srgbClr val="192537"/>
                </a:solidFill>
                <a:latin typeface="微软雅黑" panose="020B0503020204020204" charset="-122"/>
                <a:ea typeface="微软雅黑" panose="020B0503020204020204" charset="-122"/>
              </a:rPr>
              <a:t>个性认同</a:t>
            </a:r>
            <a:endParaRPr lang="zh-CN" altLang="en-US" sz="1600" b="1" dirty="0">
              <a:solidFill>
                <a:srgbClr val="192537"/>
              </a:solidFill>
              <a:latin typeface="微软雅黑" panose="020B0503020204020204" charset="-122"/>
              <a:ea typeface="微软雅黑" panose="020B0503020204020204" charset="-122"/>
            </a:endParaRPr>
          </a:p>
        </p:txBody>
      </p:sp>
      <p:sp>
        <p:nvSpPr>
          <p:cNvPr id="31" name="矩形 30"/>
          <p:cNvSpPr/>
          <p:nvPr>
            <p:custDataLst>
              <p:tags r:id="rId24"/>
            </p:custDataLst>
          </p:nvPr>
        </p:nvSpPr>
        <p:spPr>
          <a:xfrm>
            <a:off x="10032339" y="4474743"/>
            <a:ext cx="995680" cy="337185"/>
          </a:xfrm>
          <a:prstGeom prst="rect">
            <a:avLst/>
          </a:prstGeom>
          <a:solidFill>
            <a:schemeClr val="bg1"/>
          </a:solidFill>
          <a:ln w="34925">
            <a:solidFill>
              <a:srgbClr val="D9B16F"/>
            </a:solidFill>
          </a:ln>
        </p:spPr>
        <p:txBody>
          <a:bodyPr wrap="none" rtlCol="0" anchor="ctr">
            <a:spAutoFit/>
          </a:bodyPr>
          <a:p>
            <a:pPr defTabSz="685800"/>
            <a:r>
              <a:rPr lang="zh-CN" altLang="en-US" sz="1600" b="1" dirty="0">
                <a:solidFill>
                  <a:srgbClr val="192537"/>
                </a:solidFill>
                <a:latin typeface="微软雅黑" panose="020B0503020204020204" charset="-122"/>
                <a:ea typeface="微软雅黑" panose="020B0503020204020204" charset="-122"/>
              </a:rPr>
              <a:t>态度认同</a:t>
            </a:r>
            <a:endParaRPr lang="zh-CN" altLang="en-US" sz="1600" b="1" dirty="0">
              <a:solidFill>
                <a:srgbClr val="192537"/>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2" presetClass="entr" presetSubtype="9" fill="hold" grpId="0" nodeType="withEffect">
                                  <p:stCondLst>
                                    <p:cond delay="0"/>
                                  </p:stCondLst>
                                  <p:iterate type="lt">
                                    <p:tmPct val="10000"/>
                                  </p:iterate>
                                  <p:childTnLst>
                                    <p:set>
                                      <p:cBhvr>
                                        <p:cTn id="9" dur="1" fill="hold">
                                          <p:stCondLst>
                                            <p:cond delay="0"/>
                                          </p:stCondLst>
                                        </p:cTn>
                                        <p:tgtEl>
                                          <p:spTgt spid="36"/>
                                        </p:tgtEl>
                                        <p:attrNameLst>
                                          <p:attrName>style.visibility</p:attrName>
                                        </p:attrNameLst>
                                      </p:cBhvr>
                                      <p:to>
                                        <p:strVal val="visible"/>
                                      </p:to>
                                    </p:set>
                                    <p:anim calcmode="lin" valueType="num">
                                      <p:cBhvr additive="base">
                                        <p:cTn id="10" dur="500" fill="hold"/>
                                        <p:tgtEl>
                                          <p:spTgt spid="36"/>
                                        </p:tgtEl>
                                        <p:attrNameLst>
                                          <p:attrName>ppt_x</p:attrName>
                                        </p:attrNameLst>
                                      </p:cBhvr>
                                      <p:tavLst>
                                        <p:tav tm="0">
                                          <p:val>
                                            <p:strVal val="0-#ppt_w/2"/>
                                          </p:val>
                                        </p:tav>
                                        <p:tav tm="100000">
                                          <p:val>
                                            <p:strVal val="#ppt_x"/>
                                          </p:val>
                                        </p:tav>
                                      </p:tavLst>
                                    </p:anim>
                                    <p:anim calcmode="lin" valueType="num">
                                      <p:cBhvr additive="base">
                                        <p:cTn id="11" dur="500" fill="hold"/>
                                        <p:tgtEl>
                                          <p:spTgt spid="36"/>
                                        </p:tgtEl>
                                        <p:attrNameLst>
                                          <p:attrName>ppt_y</p:attrName>
                                        </p:attrNameLst>
                                      </p:cBhvr>
                                      <p:tavLst>
                                        <p:tav tm="0">
                                          <p:val>
                                            <p:strVal val="0-#ppt_h/2"/>
                                          </p:val>
                                        </p:tav>
                                        <p:tav tm="100000">
                                          <p:val>
                                            <p:strVal val="#ppt_y"/>
                                          </p:val>
                                        </p:tav>
                                      </p:tavLst>
                                    </p:anim>
                                  </p:childTnLst>
                                </p:cTn>
                              </p:par>
                              <p:par>
                                <p:cTn id="12" presetID="26" presetClass="emph" presetSubtype="0" fill="hold" grpId="1" nodeType="withEffect">
                                  <p:stCondLst>
                                    <p:cond delay="1000"/>
                                  </p:stCondLst>
                                  <p:iterate type="lt">
                                    <p:tmPct val="10000"/>
                                  </p:iterate>
                                  <p:childTnLst>
                                    <p:animEffect transition="out" filter="fade">
                                      <p:cBhvr>
                                        <p:cTn id="13" dur="500" tmFilter="0, 0; .2, .5; .8, .5; 1, 0"/>
                                        <p:tgtEl>
                                          <p:spTgt spid="36"/>
                                        </p:tgtEl>
                                      </p:cBhvr>
                                    </p:animEffect>
                                    <p:animScale>
                                      <p:cBhvr>
                                        <p:cTn id="14" dur="250" autoRev="1" fill="hold"/>
                                        <p:tgtEl>
                                          <p:spTgt spid="36"/>
                                        </p:tgtEl>
                                      </p:cBhvr>
                                      <p:by x="105000" y="105000"/>
                                    </p:animScale>
                                  </p:childTnLst>
                                </p:cTn>
                              </p:par>
                            </p:childTnLst>
                          </p:cTn>
                        </p:par>
                        <p:par>
                          <p:cTn id="15" fill="hold">
                            <p:stCondLst>
                              <p:cond delay="1899"/>
                            </p:stCondLst>
                            <p:childTnLst>
                              <p:par>
                                <p:cTn id="16" presetID="55"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strVal val="#ppt_w*0.70"/>
                                          </p:val>
                                        </p:tav>
                                        <p:tav tm="100000">
                                          <p:val>
                                            <p:strVal val="#ppt_w"/>
                                          </p:val>
                                        </p:tav>
                                      </p:tavLst>
                                    </p:anim>
                                    <p:anim calcmode="lin" valueType="num">
                                      <p:cBhvr>
                                        <p:cTn id="19" dur="1000" fill="hold"/>
                                        <p:tgtEl>
                                          <p:spTgt spid="13"/>
                                        </p:tgtEl>
                                        <p:attrNameLst>
                                          <p:attrName>ppt_h</p:attrName>
                                        </p:attrNameLst>
                                      </p:cBhvr>
                                      <p:tavLst>
                                        <p:tav tm="0">
                                          <p:val>
                                            <p:strVal val="#ppt_h"/>
                                          </p:val>
                                        </p:tav>
                                        <p:tav tm="100000">
                                          <p:val>
                                            <p:strVal val="#ppt_h"/>
                                          </p:val>
                                        </p:tav>
                                      </p:tavLst>
                                    </p:anim>
                                    <p:animEffect transition="in" filter="fade">
                                      <p:cBhvr>
                                        <p:cTn id="20" dur="1000"/>
                                        <p:tgtEl>
                                          <p:spTgt spid="13"/>
                                        </p:tgtEl>
                                      </p:cBhvr>
                                    </p:animEffect>
                                  </p:childTnLst>
                                </p:cTn>
                              </p:par>
                            </p:childTnLst>
                          </p:cTn>
                        </p:par>
                        <p:par>
                          <p:cTn id="21" fill="hold">
                            <p:stCondLst>
                              <p:cond delay="2899"/>
                            </p:stCondLst>
                            <p:childTnLst>
                              <p:par>
                                <p:cTn id="22" presetID="55"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1000" fill="hold"/>
                                        <p:tgtEl>
                                          <p:spTgt spid="15"/>
                                        </p:tgtEl>
                                        <p:attrNameLst>
                                          <p:attrName>ppt_w</p:attrName>
                                        </p:attrNameLst>
                                      </p:cBhvr>
                                      <p:tavLst>
                                        <p:tav tm="0">
                                          <p:val>
                                            <p:strVal val="#ppt_w*0.70"/>
                                          </p:val>
                                        </p:tav>
                                        <p:tav tm="100000">
                                          <p:val>
                                            <p:strVal val="#ppt_w"/>
                                          </p:val>
                                        </p:tav>
                                      </p:tavLst>
                                    </p:anim>
                                    <p:anim calcmode="lin" valueType="num">
                                      <p:cBhvr>
                                        <p:cTn id="25" dur="1000" fill="hold"/>
                                        <p:tgtEl>
                                          <p:spTgt spid="15"/>
                                        </p:tgtEl>
                                        <p:attrNameLst>
                                          <p:attrName>ppt_h</p:attrName>
                                        </p:attrNameLst>
                                      </p:cBhvr>
                                      <p:tavLst>
                                        <p:tav tm="0">
                                          <p:val>
                                            <p:strVal val="#ppt_h"/>
                                          </p:val>
                                        </p:tav>
                                        <p:tav tm="100000">
                                          <p:val>
                                            <p:strVal val="#ppt_h"/>
                                          </p:val>
                                        </p:tav>
                                      </p:tavLst>
                                    </p:anim>
                                    <p:animEffect transition="in" filter="fade">
                                      <p:cBhvr>
                                        <p:cTn id="26" dur="1000"/>
                                        <p:tgtEl>
                                          <p:spTgt spid="15"/>
                                        </p:tgtEl>
                                      </p:cBhvr>
                                    </p:animEffect>
                                  </p:childTnLst>
                                </p:cTn>
                              </p:par>
                            </p:childTnLst>
                          </p:cTn>
                        </p:par>
                        <p:par>
                          <p:cTn id="27" fill="hold">
                            <p:stCondLst>
                              <p:cond delay="3899"/>
                            </p:stCondLst>
                            <p:childTnLst>
                              <p:par>
                                <p:cTn id="28" presetID="55"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1000" fill="hold"/>
                                        <p:tgtEl>
                                          <p:spTgt spid="16"/>
                                        </p:tgtEl>
                                        <p:attrNameLst>
                                          <p:attrName>ppt_w</p:attrName>
                                        </p:attrNameLst>
                                      </p:cBhvr>
                                      <p:tavLst>
                                        <p:tav tm="0">
                                          <p:val>
                                            <p:strVal val="#ppt_w*0.70"/>
                                          </p:val>
                                        </p:tav>
                                        <p:tav tm="100000">
                                          <p:val>
                                            <p:strVal val="#ppt_w"/>
                                          </p:val>
                                        </p:tav>
                                      </p:tavLst>
                                    </p:anim>
                                    <p:anim calcmode="lin" valueType="num">
                                      <p:cBhvr>
                                        <p:cTn id="31" dur="1000" fill="hold"/>
                                        <p:tgtEl>
                                          <p:spTgt spid="16"/>
                                        </p:tgtEl>
                                        <p:attrNameLst>
                                          <p:attrName>ppt_h</p:attrName>
                                        </p:attrNameLst>
                                      </p:cBhvr>
                                      <p:tavLst>
                                        <p:tav tm="0">
                                          <p:val>
                                            <p:strVal val="#ppt_h"/>
                                          </p:val>
                                        </p:tav>
                                        <p:tav tm="100000">
                                          <p:val>
                                            <p:strVal val="#ppt_h"/>
                                          </p:val>
                                        </p:tav>
                                      </p:tavLst>
                                    </p:anim>
                                    <p:animEffect transition="in" filter="fade">
                                      <p:cBhvr>
                                        <p:cTn id="32" dur="1000"/>
                                        <p:tgtEl>
                                          <p:spTgt spid="16"/>
                                        </p:tgtEl>
                                      </p:cBhvr>
                                    </p:animEffect>
                                  </p:childTnLst>
                                </p:cTn>
                              </p:par>
                              <p:par>
                                <p:cTn id="33" presetID="2" presetClass="entr" presetSubtype="9" fill="hold" grpId="0" nodeType="with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0-#ppt_w/2"/>
                                          </p:val>
                                        </p:tav>
                                        <p:tav tm="100000">
                                          <p:val>
                                            <p:strVal val="#ppt_x"/>
                                          </p:val>
                                        </p:tav>
                                      </p:tavLst>
                                    </p:anim>
                                    <p:anim calcmode="lin" valueType="num">
                                      <p:cBhvr additive="base">
                                        <p:cTn id="36" dur="500" fill="hold"/>
                                        <p:tgtEl>
                                          <p:spTgt spid="17"/>
                                        </p:tgtEl>
                                        <p:attrNameLst>
                                          <p:attrName>ppt_y</p:attrName>
                                        </p:attrNameLst>
                                      </p:cBhvr>
                                      <p:tavLst>
                                        <p:tav tm="0">
                                          <p:val>
                                            <p:strVal val="0-#ppt_h/2"/>
                                          </p:val>
                                        </p:tav>
                                        <p:tav tm="100000">
                                          <p:val>
                                            <p:strVal val="#ppt_y"/>
                                          </p:val>
                                        </p:tav>
                                      </p:tavLst>
                                    </p:anim>
                                  </p:childTnLst>
                                </p:cTn>
                              </p:par>
                              <p:par>
                                <p:cTn id="37" presetID="26" presetClass="emph" presetSubtype="0" fill="hold" grpId="1" nodeType="withEffect">
                                  <p:stCondLst>
                                    <p:cond delay="1000"/>
                                  </p:stCondLst>
                                  <p:iterate type="lt">
                                    <p:tmPct val="10000"/>
                                  </p:iterate>
                                  <p:childTnLst>
                                    <p:animEffect transition="out" filter="fade">
                                      <p:cBhvr>
                                        <p:cTn id="38" dur="500" tmFilter="0, 0; .2, .5; .8, .5; 1, 0"/>
                                        <p:tgtEl>
                                          <p:spTgt spid="17"/>
                                        </p:tgtEl>
                                      </p:cBhvr>
                                    </p:animEffect>
                                    <p:animScale>
                                      <p:cBhvr>
                                        <p:cTn id="39" dur="250" autoRev="1" fill="hold"/>
                                        <p:tgtEl>
                                          <p:spTgt spid="17"/>
                                        </p:tgtEl>
                                      </p:cBhvr>
                                      <p:by x="105000" y="105000"/>
                                    </p:animScale>
                                  </p:childTnLst>
                                </p:cTn>
                              </p:par>
                            </p:childTnLst>
                          </p:cTn>
                        </p:par>
                        <p:par>
                          <p:cTn id="40" fill="hold">
                            <p:stCondLst>
                              <p:cond delay="5800"/>
                            </p:stCondLst>
                            <p:childTnLst>
                              <p:par>
                                <p:cTn id="41" presetID="55"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strVal val="#ppt_w*0.70"/>
                                          </p:val>
                                        </p:tav>
                                        <p:tav tm="100000">
                                          <p:val>
                                            <p:strVal val="#ppt_w"/>
                                          </p:val>
                                        </p:tav>
                                      </p:tavLst>
                                    </p:anim>
                                    <p:anim calcmode="lin" valueType="num">
                                      <p:cBhvr>
                                        <p:cTn id="44" dur="1000" fill="hold"/>
                                        <p:tgtEl>
                                          <p:spTgt spid="21"/>
                                        </p:tgtEl>
                                        <p:attrNameLst>
                                          <p:attrName>ppt_h</p:attrName>
                                        </p:attrNameLst>
                                      </p:cBhvr>
                                      <p:tavLst>
                                        <p:tav tm="0">
                                          <p:val>
                                            <p:strVal val="#ppt_h"/>
                                          </p:val>
                                        </p:tav>
                                        <p:tav tm="100000">
                                          <p:val>
                                            <p:strVal val="#ppt_h"/>
                                          </p:val>
                                        </p:tav>
                                      </p:tavLst>
                                    </p:anim>
                                    <p:animEffect transition="in" filter="fade">
                                      <p:cBhvr>
                                        <p:cTn id="45" dur="1000"/>
                                        <p:tgtEl>
                                          <p:spTgt spid="21"/>
                                        </p:tgtEl>
                                      </p:cBhvr>
                                    </p:animEffect>
                                  </p:childTnLst>
                                </p:cTn>
                              </p:par>
                            </p:childTnLst>
                          </p:cTn>
                        </p:par>
                        <p:par>
                          <p:cTn id="46" fill="hold">
                            <p:stCondLst>
                              <p:cond delay="6800"/>
                            </p:stCondLst>
                            <p:childTnLst>
                              <p:par>
                                <p:cTn id="47" presetID="55" presetClass="entr" presetSubtype="0"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strVal val="#ppt_w*0.70"/>
                                          </p:val>
                                        </p:tav>
                                        <p:tav tm="100000">
                                          <p:val>
                                            <p:strVal val="#ppt_w"/>
                                          </p:val>
                                        </p:tav>
                                      </p:tavLst>
                                    </p:anim>
                                    <p:anim calcmode="lin" valueType="num">
                                      <p:cBhvr>
                                        <p:cTn id="50" dur="1000" fill="hold"/>
                                        <p:tgtEl>
                                          <p:spTgt spid="22"/>
                                        </p:tgtEl>
                                        <p:attrNameLst>
                                          <p:attrName>ppt_h</p:attrName>
                                        </p:attrNameLst>
                                      </p:cBhvr>
                                      <p:tavLst>
                                        <p:tav tm="0">
                                          <p:val>
                                            <p:strVal val="#ppt_h"/>
                                          </p:val>
                                        </p:tav>
                                        <p:tav tm="100000">
                                          <p:val>
                                            <p:strVal val="#ppt_h"/>
                                          </p:val>
                                        </p:tav>
                                      </p:tavLst>
                                    </p:anim>
                                    <p:animEffect transition="in" filter="fade">
                                      <p:cBhvr>
                                        <p:cTn id="51" dur="1000"/>
                                        <p:tgtEl>
                                          <p:spTgt spid="22"/>
                                        </p:tgtEl>
                                      </p:cBhvr>
                                    </p:animEffect>
                                  </p:childTnLst>
                                </p:cTn>
                              </p:par>
                            </p:childTnLst>
                          </p:cTn>
                        </p:par>
                        <p:par>
                          <p:cTn id="52" fill="hold">
                            <p:stCondLst>
                              <p:cond delay="7800"/>
                            </p:stCondLst>
                            <p:childTnLst>
                              <p:par>
                                <p:cTn id="53" presetID="55" presetClass="entr" presetSubtype="0"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1000" fill="hold"/>
                                        <p:tgtEl>
                                          <p:spTgt spid="31"/>
                                        </p:tgtEl>
                                        <p:attrNameLst>
                                          <p:attrName>ppt_w</p:attrName>
                                        </p:attrNameLst>
                                      </p:cBhvr>
                                      <p:tavLst>
                                        <p:tav tm="0">
                                          <p:val>
                                            <p:strVal val="#ppt_w*0.70"/>
                                          </p:val>
                                        </p:tav>
                                        <p:tav tm="100000">
                                          <p:val>
                                            <p:strVal val="#ppt_w"/>
                                          </p:val>
                                        </p:tav>
                                      </p:tavLst>
                                    </p:anim>
                                    <p:anim calcmode="lin" valueType="num">
                                      <p:cBhvr>
                                        <p:cTn id="56" dur="1000" fill="hold"/>
                                        <p:tgtEl>
                                          <p:spTgt spid="31"/>
                                        </p:tgtEl>
                                        <p:attrNameLst>
                                          <p:attrName>ppt_h</p:attrName>
                                        </p:attrNameLst>
                                      </p:cBhvr>
                                      <p:tavLst>
                                        <p:tav tm="0">
                                          <p:val>
                                            <p:strVal val="#ppt_h"/>
                                          </p:val>
                                        </p:tav>
                                        <p:tav tm="100000">
                                          <p:val>
                                            <p:strVal val="#ppt_h"/>
                                          </p:val>
                                        </p:tav>
                                      </p:tavLst>
                                    </p:anim>
                                    <p:animEffect transition="in" filter="fade">
                                      <p:cBhvr>
                                        <p:cTn id="5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P spid="36" grpId="1" bldLvl="0" animBg="1"/>
      <p:bldP spid="13" grpId="0" bldLvl="0" animBg="1"/>
      <p:bldP spid="15" grpId="0" bldLvl="0" animBg="1"/>
      <p:bldP spid="16" grpId="0" bldLvl="0" animBg="1"/>
      <p:bldP spid="17" grpId="0" bldLvl="0" animBg="1"/>
      <p:bldP spid="17" grpId="1" bldLvl="0" animBg="1"/>
      <p:bldP spid="21" grpId="0" bldLvl="0" animBg="1"/>
      <p:bldP spid="22" grpId="0" bldLvl="0" animBg="1"/>
      <p:bldP spid="31"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3" name="图片 12"/>
          <p:cNvPicPr>
            <a:picLocks noChangeAspect="1"/>
          </p:cNvPicPr>
          <p:nvPr>
            <p:custDataLst>
              <p:tags r:id="rId1"/>
            </p:custDataLst>
          </p:nvPr>
        </p:nvPicPr>
        <p:blipFill>
          <a:blip r:embed="rId2"/>
          <a:stretch>
            <a:fillRect/>
          </a:stretch>
        </p:blipFill>
        <p:spPr>
          <a:xfrm>
            <a:off x="0" y="0"/>
            <a:ext cx="12191365" cy="6858000"/>
          </a:xfrm>
          <a:prstGeom prst="rect">
            <a:avLst/>
          </a:prstGeom>
        </p:spPr>
      </p:pic>
      <p:grpSp>
        <p:nvGrpSpPr>
          <p:cNvPr id="14" name="组合 13"/>
          <p:cNvGrpSpPr/>
          <p:nvPr/>
        </p:nvGrpSpPr>
        <p:grpSpPr>
          <a:xfrm>
            <a:off x="3799676" y="509671"/>
            <a:ext cx="4592650" cy="541889"/>
            <a:chOff x="3833179" y="509671"/>
            <a:chExt cx="4592650" cy="541889"/>
          </a:xfrm>
        </p:grpSpPr>
        <p:sp>
          <p:nvSpPr>
            <p:cNvPr id="26" name="矩形: 圆角 25"/>
            <p:cNvSpPr/>
            <p:nvPr/>
          </p:nvSpPr>
          <p:spPr>
            <a:xfrm>
              <a:off x="4177530" y="509671"/>
              <a:ext cx="3903948" cy="541889"/>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3200" b="1" dirty="0">
                  <a:solidFill>
                    <a:srgbClr val="192537"/>
                  </a:solidFill>
                  <a:latin typeface="微软雅黑" panose="020B0503020204020204" charset="-122"/>
                  <a:ea typeface="微软雅黑" panose="020B0503020204020204" charset="-122"/>
                </a:rPr>
                <a:t>推</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广</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策</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略</a:t>
              </a:r>
              <a:r>
                <a:rPr lang="en-US" altLang="zh-CN" sz="3200" b="1" dirty="0">
                  <a:solidFill>
                    <a:srgbClr val="192537"/>
                  </a:solidFill>
                  <a:latin typeface="微软雅黑" panose="020B0503020204020204" charset="-122"/>
                  <a:ea typeface="微软雅黑" panose="020B0503020204020204" charset="-122"/>
                </a:rPr>
                <a:t> </a:t>
              </a:r>
              <a:r>
                <a:rPr lang="zh-CN" altLang="en-US" sz="3200" b="1" dirty="0">
                  <a:solidFill>
                    <a:srgbClr val="192537"/>
                  </a:solidFill>
                  <a:latin typeface="微软雅黑" panose="020B0503020204020204" charset="-122"/>
                  <a:ea typeface="微软雅黑" panose="020B0503020204020204" charset="-122"/>
                </a:rPr>
                <a:t>轴</a:t>
              </a:r>
              <a:endParaRPr lang="zh-CN" altLang="en-US" sz="3200" b="1" dirty="0">
                <a:solidFill>
                  <a:srgbClr val="192537"/>
                </a:solidFill>
                <a:latin typeface="微软雅黑" panose="020B0503020204020204" charset="-122"/>
                <a:ea typeface="微软雅黑" panose="020B0503020204020204" charset="-122"/>
              </a:endParaRPr>
            </a:p>
          </p:txBody>
        </p:sp>
        <p:sp>
          <p:nvSpPr>
            <p:cNvPr id="27" name="椭圆 26"/>
            <p:cNvSpPr/>
            <p:nvPr/>
          </p:nvSpPr>
          <p:spPr>
            <a:xfrm>
              <a:off x="3833179"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sp>
          <p:nvSpPr>
            <p:cNvPr id="30" name="椭圆 29"/>
            <p:cNvSpPr/>
            <p:nvPr/>
          </p:nvSpPr>
          <p:spPr>
            <a:xfrm>
              <a:off x="8295212" y="715307"/>
              <a:ext cx="130617" cy="130617"/>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latin typeface="字魂59号-创粗黑" panose="00000500000000000000" pitchFamily="2" charset="-122"/>
                <a:ea typeface="字魂59号-创粗黑" panose="00000500000000000000" pitchFamily="2" charset="-122"/>
              </a:endParaRPr>
            </a:p>
          </p:txBody>
        </p:sp>
      </p:grpSp>
      <p:grpSp>
        <p:nvGrpSpPr>
          <p:cNvPr id="11" name="组合 10"/>
          <p:cNvGrpSpPr/>
          <p:nvPr/>
        </p:nvGrpSpPr>
        <p:grpSpPr>
          <a:xfrm>
            <a:off x="2209568" y="2605170"/>
            <a:ext cx="7911917" cy="1834281"/>
            <a:chOff x="3585903" y="2913438"/>
            <a:chExt cx="5223462" cy="1210994"/>
          </a:xfrm>
        </p:grpSpPr>
        <p:sp>
          <p:nvSpPr>
            <p:cNvPr id="9" name="iṧļîḍè"/>
            <p:cNvSpPr/>
            <p:nvPr/>
          </p:nvSpPr>
          <p:spPr bwMode="auto">
            <a:xfrm>
              <a:off x="3585903" y="2960103"/>
              <a:ext cx="5131661" cy="1164329"/>
            </a:xfrm>
            <a:custGeom>
              <a:avLst/>
              <a:gdLst>
                <a:gd name="T0" fmla="*/ 750 w 2566"/>
                <a:gd name="T1" fmla="*/ 699 h 699"/>
                <a:gd name="T2" fmla="*/ 296 w 2566"/>
                <a:gd name="T3" fmla="*/ 302 h 699"/>
                <a:gd name="T4" fmla="*/ 12 w 2566"/>
                <a:gd name="T5" fmla="*/ 626 h 699"/>
                <a:gd name="T6" fmla="*/ 0 w 2566"/>
                <a:gd name="T7" fmla="*/ 610 h 699"/>
                <a:gd name="T8" fmla="*/ 287 w 2566"/>
                <a:gd name="T9" fmla="*/ 282 h 699"/>
                <a:gd name="T10" fmla="*/ 294 w 2566"/>
                <a:gd name="T11" fmla="*/ 274 h 699"/>
                <a:gd name="T12" fmla="*/ 748 w 2566"/>
                <a:gd name="T13" fmla="*/ 671 h 699"/>
                <a:gd name="T14" fmla="*/ 1005 w 2566"/>
                <a:gd name="T15" fmla="*/ 377 h 699"/>
                <a:gd name="T16" fmla="*/ 1157 w 2566"/>
                <a:gd name="T17" fmla="*/ 510 h 699"/>
                <a:gd name="T18" fmla="*/ 1519 w 2566"/>
                <a:gd name="T19" fmla="*/ 153 h 699"/>
                <a:gd name="T20" fmla="*/ 1610 w 2566"/>
                <a:gd name="T21" fmla="*/ 147 h 699"/>
                <a:gd name="T22" fmla="*/ 2099 w 2566"/>
                <a:gd name="T23" fmla="*/ 517 h 699"/>
                <a:gd name="T24" fmla="*/ 2551 w 2566"/>
                <a:gd name="T25" fmla="*/ 0 h 699"/>
                <a:gd name="T26" fmla="*/ 2566 w 2566"/>
                <a:gd name="T27" fmla="*/ 13 h 699"/>
                <a:gd name="T28" fmla="*/ 2101 w 2566"/>
                <a:gd name="T29" fmla="*/ 545 h 699"/>
                <a:gd name="T30" fmla="*/ 1564 w 2566"/>
                <a:gd name="T31" fmla="*/ 162 h 699"/>
                <a:gd name="T32" fmla="*/ 1159 w 2566"/>
                <a:gd name="T33" fmla="*/ 538 h 699"/>
                <a:gd name="T34" fmla="*/ 1007 w 2566"/>
                <a:gd name="T35" fmla="*/ 405 h 699"/>
                <a:gd name="T36" fmla="*/ 750 w 2566"/>
                <a:gd name="T37" fmla="*/ 699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66" h="699">
                  <a:moveTo>
                    <a:pt x="750" y="699"/>
                  </a:moveTo>
                  <a:cubicBezTo>
                    <a:pt x="296" y="302"/>
                    <a:pt x="296" y="302"/>
                    <a:pt x="296" y="302"/>
                  </a:cubicBezTo>
                  <a:cubicBezTo>
                    <a:pt x="248" y="357"/>
                    <a:pt x="28" y="613"/>
                    <a:pt x="12" y="626"/>
                  </a:cubicBezTo>
                  <a:cubicBezTo>
                    <a:pt x="0" y="610"/>
                    <a:pt x="0" y="610"/>
                    <a:pt x="0" y="610"/>
                  </a:cubicBezTo>
                  <a:cubicBezTo>
                    <a:pt x="13" y="600"/>
                    <a:pt x="179" y="408"/>
                    <a:pt x="287" y="282"/>
                  </a:cubicBezTo>
                  <a:cubicBezTo>
                    <a:pt x="294" y="274"/>
                    <a:pt x="294" y="274"/>
                    <a:pt x="294" y="274"/>
                  </a:cubicBezTo>
                  <a:cubicBezTo>
                    <a:pt x="748" y="671"/>
                    <a:pt x="748" y="671"/>
                    <a:pt x="748" y="671"/>
                  </a:cubicBezTo>
                  <a:cubicBezTo>
                    <a:pt x="1005" y="377"/>
                    <a:pt x="1005" y="377"/>
                    <a:pt x="1005" y="377"/>
                  </a:cubicBezTo>
                  <a:cubicBezTo>
                    <a:pt x="1157" y="510"/>
                    <a:pt x="1157" y="510"/>
                    <a:pt x="1157" y="510"/>
                  </a:cubicBezTo>
                  <a:cubicBezTo>
                    <a:pt x="1519" y="153"/>
                    <a:pt x="1519" y="153"/>
                    <a:pt x="1519" y="153"/>
                  </a:cubicBezTo>
                  <a:cubicBezTo>
                    <a:pt x="1543" y="128"/>
                    <a:pt x="1583" y="126"/>
                    <a:pt x="1610" y="147"/>
                  </a:cubicBezTo>
                  <a:cubicBezTo>
                    <a:pt x="2099" y="517"/>
                    <a:pt x="2099" y="517"/>
                    <a:pt x="2099" y="517"/>
                  </a:cubicBezTo>
                  <a:cubicBezTo>
                    <a:pt x="2551" y="0"/>
                    <a:pt x="2551" y="0"/>
                    <a:pt x="2551" y="0"/>
                  </a:cubicBezTo>
                  <a:cubicBezTo>
                    <a:pt x="2566" y="13"/>
                    <a:pt x="2566" y="13"/>
                    <a:pt x="2566" y="13"/>
                  </a:cubicBezTo>
                  <a:cubicBezTo>
                    <a:pt x="2101" y="545"/>
                    <a:pt x="2101" y="545"/>
                    <a:pt x="2101" y="545"/>
                  </a:cubicBezTo>
                  <a:cubicBezTo>
                    <a:pt x="1564" y="162"/>
                    <a:pt x="1564" y="162"/>
                    <a:pt x="1564" y="162"/>
                  </a:cubicBezTo>
                  <a:cubicBezTo>
                    <a:pt x="1159" y="538"/>
                    <a:pt x="1159" y="538"/>
                    <a:pt x="1159" y="538"/>
                  </a:cubicBezTo>
                  <a:cubicBezTo>
                    <a:pt x="1007" y="405"/>
                    <a:pt x="1007" y="405"/>
                    <a:pt x="1007" y="405"/>
                  </a:cubicBezTo>
                  <a:lnTo>
                    <a:pt x="750" y="699"/>
                  </a:ln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sz="2000" b="1">
                <a:solidFill>
                  <a:srgbClr val="192537"/>
                </a:solidFill>
                <a:latin typeface="字魂59号-创粗黑" panose="00000500000000000000" pitchFamily="2" charset="-122"/>
                <a:ea typeface="字魂59号-创粗黑" panose="00000500000000000000" pitchFamily="2" charset="-122"/>
              </a:endParaRPr>
            </a:p>
          </p:txBody>
        </p:sp>
        <p:sp>
          <p:nvSpPr>
            <p:cNvPr id="10" name="iŝľïďê"/>
            <p:cNvSpPr/>
            <p:nvPr/>
          </p:nvSpPr>
          <p:spPr>
            <a:xfrm>
              <a:off x="8584317" y="2913438"/>
              <a:ext cx="225048" cy="225048"/>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sz="2000" b="1">
                <a:solidFill>
                  <a:srgbClr val="192537"/>
                </a:solidFill>
                <a:latin typeface="字魂59号-创粗黑" panose="00000500000000000000" pitchFamily="2" charset="-122"/>
                <a:ea typeface="字魂59号-创粗黑" panose="00000500000000000000" pitchFamily="2" charset="-122"/>
              </a:endParaRPr>
            </a:p>
          </p:txBody>
        </p:sp>
      </p:grpSp>
      <p:sp>
        <p:nvSpPr>
          <p:cNvPr id="12" name="iŝľïďê"/>
          <p:cNvSpPr/>
          <p:nvPr/>
        </p:nvSpPr>
        <p:spPr>
          <a:xfrm>
            <a:off x="8392326" y="3811136"/>
            <a:ext cx="340877" cy="340878"/>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sz="2000" b="1">
              <a:solidFill>
                <a:srgbClr val="192537"/>
              </a:solidFill>
              <a:latin typeface="字魂59号-创粗黑" panose="00000500000000000000" pitchFamily="2" charset="-122"/>
              <a:ea typeface="字魂59号-创粗黑" panose="00000500000000000000" pitchFamily="2" charset="-122"/>
            </a:endParaRPr>
          </a:p>
        </p:txBody>
      </p:sp>
      <p:sp>
        <p:nvSpPr>
          <p:cNvPr id="21" name="iŝľïďê"/>
          <p:cNvSpPr/>
          <p:nvPr/>
        </p:nvSpPr>
        <p:spPr>
          <a:xfrm>
            <a:off x="6791840" y="2899227"/>
            <a:ext cx="340877" cy="340878"/>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sz="2000" b="1" dirty="0">
              <a:solidFill>
                <a:srgbClr val="192537"/>
              </a:solidFill>
              <a:latin typeface="字魂59号-创粗黑" panose="00000500000000000000" pitchFamily="2" charset="-122"/>
              <a:ea typeface="字魂59号-创粗黑" panose="00000500000000000000" pitchFamily="2" charset="-122"/>
            </a:endParaRPr>
          </a:p>
        </p:txBody>
      </p:sp>
      <p:sp>
        <p:nvSpPr>
          <p:cNvPr id="22" name="iŝľïďê"/>
          <p:cNvSpPr/>
          <p:nvPr/>
        </p:nvSpPr>
        <p:spPr>
          <a:xfrm>
            <a:off x="5515619" y="3784779"/>
            <a:ext cx="340877" cy="340878"/>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sz="2000" b="1">
              <a:solidFill>
                <a:srgbClr val="192537"/>
              </a:solidFill>
              <a:latin typeface="字魂59号-创粗黑" panose="00000500000000000000" pitchFamily="2" charset="-122"/>
              <a:ea typeface="字魂59号-创粗黑" panose="00000500000000000000" pitchFamily="2" charset="-122"/>
            </a:endParaRPr>
          </a:p>
        </p:txBody>
      </p:sp>
      <p:sp>
        <p:nvSpPr>
          <p:cNvPr id="23" name="iŝľïďê"/>
          <p:cNvSpPr/>
          <p:nvPr/>
        </p:nvSpPr>
        <p:spPr>
          <a:xfrm>
            <a:off x="5060558" y="3509347"/>
            <a:ext cx="340877" cy="340878"/>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sz="2000" b="1">
              <a:solidFill>
                <a:srgbClr val="192537"/>
              </a:solidFill>
              <a:latin typeface="字魂59号-创粗黑" panose="00000500000000000000" pitchFamily="2" charset="-122"/>
              <a:ea typeface="字魂59号-创粗黑" panose="00000500000000000000" pitchFamily="2" charset="-122"/>
            </a:endParaRPr>
          </a:p>
        </p:txBody>
      </p:sp>
      <p:sp>
        <p:nvSpPr>
          <p:cNvPr id="24" name="iŝľïďê"/>
          <p:cNvSpPr/>
          <p:nvPr/>
        </p:nvSpPr>
        <p:spPr>
          <a:xfrm>
            <a:off x="4322880" y="4193978"/>
            <a:ext cx="340877" cy="340878"/>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sz="2000" b="1">
              <a:solidFill>
                <a:srgbClr val="192537"/>
              </a:solidFill>
              <a:latin typeface="字魂59号-创粗黑" panose="00000500000000000000" pitchFamily="2" charset="-122"/>
              <a:ea typeface="字魂59号-创粗黑" panose="00000500000000000000" pitchFamily="2" charset="-122"/>
            </a:endParaRPr>
          </a:p>
        </p:txBody>
      </p:sp>
      <p:sp>
        <p:nvSpPr>
          <p:cNvPr id="49" name="任意多边形: 形状 15"/>
          <p:cNvSpPr/>
          <p:nvPr>
            <p:custDataLst>
              <p:tags r:id="rId3"/>
            </p:custDataLst>
          </p:nvPr>
        </p:nvSpPr>
        <p:spPr>
          <a:xfrm>
            <a:off x="0" y="5359078"/>
            <a:ext cx="12192000" cy="1498922"/>
          </a:xfrm>
          <a:custGeom>
            <a:avLst/>
            <a:gdLst>
              <a:gd name="connsiteX0" fmla="*/ 12137740 w 12192000"/>
              <a:gd name="connsiteY0" fmla="*/ 0 h 3307115"/>
              <a:gd name="connsiteX1" fmla="*/ 12192000 w 12192000"/>
              <a:gd name="connsiteY1" fmla="*/ 2859 h 3307115"/>
              <a:gd name="connsiteX2" fmla="*/ 12192000 w 12192000"/>
              <a:gd name="connsiteY2" fmla="*/ 3307115 h 3307115"/>
              <a:gd name="connsiteX3" fmla="*/ 0 w 12192000"/>
              <a:gd name="connsiteY3" fmla="*/ 3307115 h 3307115"/>
              <a:gd name="connsiteX4" fmla="*/ 0 w 12192000"/>
              <a:gd name="connsiteY4" fmla="*/ 1829057 h 3307115"/>
              <a:gd name="connsiteX5" fmla="*/ 241260 w 12192000"/>
              <a:gd name="connsiteY5" fmla="*/ 1788040 h 3307115"/>
              <a:gd name="connsiteX6" fmla="*/ 1863524 w 12192000"/>
              <a:gd name="connsiteY6" fmla="*/ 1669297 h 3307115"/>
              <a:gd name="connsiteX7" fmla="*/ 4791919 w 12192000"/>
              <a:gd name="connsiteY7" fmla="*/ 2259606 h 3307115"/>
              <a:gd name="connsiteX8" fmla="*/ 7187878 w 12192000"/>
              <a:gd name="connsiteY8" fmla="*/ 1472528 h 3307115"/>
              <a:gd name="connsiteX9" fmla="*/ 9618562 w 12192000"/>
              <a:gd name="connsiteY9" fmla="*/ 1761895 h 3307115"/>
              <a:gd name="connsiteX10" fmla="*/ 11482086 w 12192000"/>
              <a:gd name="connsiteY10" fmla="*/ 234037 h 3307115"/>
              <a:gd name="connsiteX11" fmla="*/ 12137740 w 12192000"/>
              <a:gd name="connsiteY11" fmla="*/ 0 h 330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307115">
                <a:moveTo>
                  <a:pt x="12137740" y="0"/>
                </a:moveTo>
                <a:lnTo>
                  <a:pt x="12192000" y="2859"/>
                </a:lnTo>
                <a:lnTo>
                  <a:pt x="12192000" y="3307115"/>
                </a:lnTo>
                <a:lnTo>
                  <a:pt x="0" y="3307115"/>
                </a:lnTo>
                <a:lnTo>
                  <a:pt x="0" y="1829057"/>
                </a:lnTo>
                <a:lnTo>
                  <a:pt x="241260" y="1788040"/>
                </a:lnTo>
                <a:cubicBezTo>
                  <a:pt x="714948" y="1710593"/>
                  <a:pt x="1319756" y="1631921"/>
                  <a:pt x="1863524" y="1669297"/>
                </a:cubicBezTo>
                <a:cubicBezTo>
                  <a:pt x="2733554" y="1729099"/>
                  <a:pt x="3904527" y="2292401"/>
                  <a:pt x="4791919" y="2259606"/>
                </a:cubicBezTo>
                <a:cubicBezTo>
                  <a:pt x="5679311" y="2226811"/>
                  <a:pt x="6383438" y="1555480"/>
                  <a:pt x="7187878" y="1472528"/>
                </a:cubicBezTo>
                <a:cubicBezTo>
                  <a:pt x="7992318" y="1389576"/>
                  <a:pt x="8902861" y="1968310"/>
                  <a:pt x="9618562" y="1761895"/>
                </a:cubicBezTo>
                <a:cubicBezTo>
                  <a:pt x="10334263" y="1555480"/>
                  <a:pt x="11021028" y="521475"/>
                  <a:pt x="11482086" y="234037"/>
                </a:cubicBezTo>
                <a:cubicBezTo>
                  <a:pt x="11770247" y="54388"/>
                  <a:pt x="11977024" y="1338"/>
                  <a:pt x="12137740" y="0"/>
                </a:cubicBezTo>
                <a:close/>
              </a:path>
            </a:pathLst>
          </a:cu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rtlCol="0" anchor="ctr">
            <a:noAutofit/>
          </a:bodyPr>
          <a:p>
            <a:pPr algn="ctr"/>
            <a:endParaRPr lang="zh-CN" altLang="en-US"/>
          </a:p>
        </p:txBody>
      </p:sp>
      <p:sp>
        <p:nvSpPr>
          <p:cNvPr id="25" name="iŝľïďê"/>
          <p:cNvSpPr/>
          <p:nvPr/>
        </p:nvSpPr>
        <p:spPr>
          <a:xfrm>
            <a:off x="2867206" y="3240105"/>
            <a:ext cx="340877" cy="340878"/>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sz="2000" b="1">
              <a:solidFill>
                <a:srgbClr val="192537"/>
              </a:solidFill>
              <a:latin typeface="字魂59号-创粗黑" panose="00000500000000000000" pitchFamily="2" charset="-122"/>
              <a:ea typeface="字魂59号-创粗黑" panose="00000500000000000000" pitchFamily="2" charset="-122"/>
            </a:endParaRPr>
          </a:p>
        </p:txBody>
      </p:sp>
      <p:sp>
        <p:nvSpPr>
          <p:cNvPr id="17" name="矩形: 圆角 16"/>
          <p:cNvSpPr/>
          <p:nvPr/>
        </p:nvSpPr>
        <p:spPr>
          <a:xfrm>
            <a:off x="1228209" y="3965741"/>
            <a:ext cx="1852179" cy="441466"/>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2400" b="1">
                <a:solidFill>
                  <a:srgbClr val="192537"/>
                </a:solidFill>
                <a:latin typeface="微软雅黑" panose="020B0503020204020204" charset="-122"/>
                <a:ea typeface="微软雅黑" panose="020B0503020204020204" charset="-122"/>
                <a:cs typeface="+mn-ea"/>
                <a:sym typeface="+mn-ea"/>
              </a:rPr>
              <a:t>四大问题</a:t>
            </a:r>
            <a:endParaRPr lang="zh-CN" altLang="en-US" sz="2400" b="1" dirty="0">
              <a:solidFill>
                <a:srgbClr val="192537"/>
              </a:solidFill>
              <a:latin typeface="微软雅黑" panose="020B0503020204020204" charset="-122"/>
              <a:ea typeface="微软雅黑" panose="020B0503020204020204" charset="-122"/>
              <a:cs typeface="+mn-ea"/>
              <a:sym typeface="+mn-ea"/>
            </a:endParaRPr>
          </a:p>
        </p:txBody>
      </p:sp>
      <p:sp>
        <p:nvSpPr>
          <p:cNvPr id="31" name="矩形: 圆角 30"/>
          <p:cNvSpPr/>
          <p:nvPr/>
        </p:nvSpPr>
        <p:spPr>
          <a:xfrm>
            <a:off x="6036858" y="4166975"/>
            <a:ext cx="1852179" cy="441466"/>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lnSpc>
                <a:spcPct val="120000"/>
              </a:lnSpc>
            </a:pPr>
            <a:r>
              <a:rPr lang="zh-CN" altLang="en-US" sz="2400" b="1">
                <a:solidFill>
                  <a:srgbClr val="192537"/>
                </a:solidFill>
                <a:latin typeface="微软雅黑" panose="020B0503020204020204" charset="-122"/>
                <a:ea typeface="微软雅黑" panose="020B0503020204020204" charset="-122"/>
                <a:cs typeface="+mn-ea"/>
                <a:sym typeface="+mn-ea"/>
              </a:rPr>
              <a:t>五大抓手</a:t>
            </a:r>
            <a:endParaRPr lang="zh-CN" altLang="en-US" sz="2400" b="1" dirty="0">
              <a:solidFill>
                <a:srgbClr val="192537"/>
              </a:solidFill>
              <a:latin typeface="微软雅黑" panose="020B0503020204020204" charset="-122"/>
              <a:ea typeface="微软雅黑" panose="020B0503020204020204" charset="-122"/>
              <a:cs typeface="+mn-ea"/>
              <a:sym typeface="+mn-ea"/>
            </a:endParaRPr>
          </a:p>
        </p:txBody>
      </p:sp>
      <p:sp>
        <p:nvSpPr>
          <p:cNvPr id="33" name="矩形: 圆角 32"/>
          <p:cNvSpPr/>
          <p:nvPr/>
        </p:nvSpPr>
        <p:spPr>
          <a:xfrm>
            <a:off x="9982510" y="3078555"/>
            <a:ext cx="1852179" cy="441466"/>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lnSpc>
                <a:spcPct val="120000"/>
              </a:lnSpc>
            </a:pPr>
            <a:r>
              <a:rPr lang="en-US" altLang="zh-CN" sz="2400" b="1">
                <a:solidFill>
                  <a:srgbClr val="192537"/>
                </a:solidFill>
                <a:latin typeface="微软雅黑" panose="020B0503020204020204" charset="-122"/>
                <a:ea typeface="微软雅黑" panose="020B0503020204020204" charset="-122"/>
                <a:cs typeface="+mn-ea"/>
                <a:sym typeface="+mn-ea"/>
              </a:rPr>
              <a:t>N</a:t>
            </a:r>
            <a:r>
              <a:rPr lang="zh-CN" altLang="en-US" sz="2400" b="1">
                <a:solidFill>
                  <a:srgbClr val="192537"/>
                </a:solidFill>
                <a:latin typeface="微软雅黑" panose="020B0503020204020204" charset="-122"/>
                <a:ea typeface="微软雅黑" panose="020B0503020204020204" charset="-122"/>
                <a:cs typeface="+mn-ea"/>
                <a:sym typeface="+mn-ea"/>
              </a:rPr>
              <a:t>种玩法</a:t>
            </a:r>
            <a:endParaRPr lang="zh-CN" altLang="en-US" sz="2400" b="1" dirty="0">
              <a:solidFill>
                <a:srgbClr val="192537"/>
              </a:solidFill>
              <a:latin typeface="微软雅黑" panose="020B0503020204020204" charset="-122"/>
              <a:ea typeface="微软雅黑" panose="020B0503020204020204" charset="-122"/>
              <a:cs typeface="+mn-ea"/>
              <a:sym typeface="+mn-ea"/>
            </a:endParaRPr>
          </a:p>
        </p:txBody>
      </p:sp>
      <p:sp>
        <p:nvSpPr>
          <p:cNvPr id="35" name="矩形: 圆角 34"/>
          <p:cNvSpPr/>
          <p:nvPr/>
        </p:nvSpPr>
        <p:spPr>
          <a:xfrm>
            <a:off x="1277753" y="1516054"/>
            <a:ext cx="1852179" cy="441466"/>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2400" b="1">
                <a:solidFill>
                  <a:srgbClr val="192537"/>
                </a:solidFill>
                <a:latin typeface="微软雅黑" panose="020B0503020204020204" charset="-122"/>
                <a:ea typeface="微软雅黑" panose="020B0503020204020204" charset="-122"/>
                <a:cs typeface="+mn-ea"/>
                <a:sym typeface="+mn-ea"/>
              </a:rPr>
              <a:t>一大主题</a:t>
            </a:r>
            <a:endParaRPr lang="zh-CN" altLang="en-US" sz="2400" b="1" dirty="0">
              <a:solidFill>
                <a:srgbClr val="192537"/>
              </a:solidFill>
              <a:latin typeface="微软雅黑" panose="020B0503020204020204" charset="-122"/>
              <a:ea typeface="微软雅黑" panose="020B0503020204020204" charset="-122"/>
              <a:cs typeface="+mn-ea"/>
              <a:sym typeface="+mn-ea"/>
            </a:endParaRPr>
          </a:p>
        </p:txBody>
      </p:sp>
      <p:sp>
        <p:nvSpPr>
          <p:cNvPr id="36" name="文本框 35"/>
          <p:cNvSpPr txBox="1"/>
          <p:nvPr/>
        </p:nvSpPr>
        <p:spPr>
          <a:xfrm>
            <a:off x="1524000" y="1958340"/>
            <a:ext cx="2030095" cy="823595"/>
          </a:xfrm>
          <a:prstGeom prst="rect">
            <a:avLst/>
          </a:prstGeom>
          <a:noFill/>
        </p:spPr>
        <p:txBody>
          <a:bodyPr wrap="square" rtlCol="0">
            <a:spAutoFit/>
          </a:bodyPr>
          <a:lstStyle/>
          <a:p>
            <a:pPr algn="l">
              <a:lnSpc>
                <a:spcPct val="170000"/>
              </a:lnSpc>
            </a:pPr>
            <a:r>
              <a:rPr lang="zh-CN" altLang="en-US" sz="1400" b="1" dirty="0">
                <a:solidFill>
                  <a:srgbClr val="FDE397"/>
                </a:solidFill>
                <a:latin typeface="微软雅黑" panose="020B0503020204020204" charset="-122"/>
                <a:ea typeface="微软雅黑" panose="020B0503020204020204" charset="-122"/>
                <a:sym typeface="+mn-ea"/>
              </a:rPr>
              <a:t>专属定制</a:t>
            </a:r>
            <a:endParaRPr lang="zh-CN" altLang="en-US" sz="1400" b="1" dirty="0">
              <a:solidFill>
                <a:srgbClr val="FDE397"/>
              </a:solidFill>
              <a:latin typeface="微软雅黑" panose="020B0503020204020204" charset="-122"/>
              <a:ea typeface="微软雅黑" panose="020B0503020204020204" charset="-122"/>
            </a:endParaRPr>
          </a:p>
          <a:p>
            <a:pPr algn="l">
              <a:lnSpc>
                <a:spcPct val="170000"/>
              </a:lnSpc>
            </a:pPr>
            <a:r>
              <a:rPr lang="zh-CN" altLang="en-US" sz="1400" b="1" dirty="0">
                <a:solidFill>
                  <a:srgbClr val="FDE397"/>
                </a:solidFill>
                <a:latin typeface="微软雅黑" panose="020B0503020204020204" charset="-122"/>
                <a:ea typeface="微软雅黑" panose="020B0503020204020204" charset="-122"/>
                <a:sym typeface="+mn-ea"/>
              </a:rPr>
              <a:t>陪您打造品牌影响力</a:t>
            </a:r>
            <a:endParaRPr lang="zh-CN" altLang="en-US" sz="1400" b="1" dirty="0">
              <a:solidFill>
                <a:srgbClr val="FDE397"/>
              </a:solidFill>
              <a:latin typeface="微软雅黑" panose="020B0503020204020204" charset="-122"/>
              <a:ea typeface="微软雅黑" panose="020B0503020204020204" charset="-122"/>
              <a:cs typeface="+mn-ea"/>
              <a:sym typeface="+mn-ea"/>
            </a:endParaRPr>
          </a:p>
        </p:txBody>
      </p:sp>
      <p:sp>
        <p:nvSpPr>
          <p:cNvPr id="37" name="矩形: 圆角 36"/>
          <p:cNvSpPr/>
          <p:nvPr/>
        </p:nvSpPr>
        <p:spPr>
          <a:xfrm>
            <a:off x="6954542" y="1516054"/>
            <a:ext cx="1852179" cy="441466"/>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r>
              <a:rPr lang="zh-CN" altLang="en-US" sz="2400" b="1">
                <a:solidFill>
                  <a:srgbClr val="192537"/>
                </a:solidFill>
                <a:latin typeface="微软雅黑" panose="020B0503020204020204" charset="-122"/>
                <a:ea typeface="微软雅黑" panose="020B0503020204020204" charset="-122"/>
                <a:cs typeface="+mn-ea"/>
                <a:sym typeface="+mn-ea"/>
              </a:rPr>
              <a:t>四大目标</a:t>
            </a:r>
            <a:endParaRPr lang="zh-CN" altLang="en-US" sz="2400" b="1" dirty="0">
              <a:solidFill>
                <a:srgbClr val="192537"/>
              </a:solidFill>
              <a:latin typeface="微软雅黑" panose="020B0503020204020204" charset="-122"/>
              <a:ea typeface="微软雅黑" panose="020B0503020204020204" charset="-122"/>
              <a:cs typeface="+mn-ea"/>
              <a:sym typeface="+mn-ea"/>
            </a:endParaRPr>
          </a:p>
        </p:txBody>
      </p:sp>
      <p:sp>
        <p:nvSpPr>
          <p:cNvPr id="15" name="矩形: 圆角 34"/>
          <p:cNvSpPr/>
          <p:nvPr>
            <p:custDataLst>
              <p:tags r:id="rId4"/>
            </p:custDataLst>
          </p:nvPr>
        </p:nvSpPr>
        <p:spPr>
          <a:xfrm>
            <a:off x="3914273" y="1531294"/>
            <a:ext cx="1852179" cy="441466"/>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p>
            <a:pPr algn="ctr">
              <a:spcBef>
                <a:spcPct val="0"/>
              </a:spcBef>
            </a:pPr>
            <a:r>
              <a:rPr lang="zh-CN" altLang="en-US" sz="2400" b="1">
                <a:solidFill>
                  <a:srgbClr val="192537"/>
                </a:solidFill>
                <a:latin typeface="微软雅黑" panose="020B0503020204020204" charset="-122"/>
                <a:ea typeface="微软雅黑" panose="020B0503020204020204" charset="-122"/>
                <a:cs typeface="+mn-ea"/>
                <a:sym typeface="+mn-ea"/>
              </a:rPr>
              <a:t>三大角度</a:t>
            </a:r>
            <a:endParaRPr lang="zh-CN" altLang="en-US" sz="2400" b="1" dirty="0">
              <a:solidFill>
                <a:srgbClr val="192537"/>
              </a:solidFill>
              <a:latin typeface="微软雅黑" panose="020B0503020204020204" charset="-122"/>
              <a:ea typeface="微软雅黑" panose="020B0503020204020204" charset="-122"/>
              <a:cs typeface="+mn-ea"/>
              <a:sym typeface="+mn-ea"/>
            </a:endParaRPr>
          </a:p>
        </p:txBody>
      </p:sp>
      <p:sp>
        <p:nvSpPr>
          <p:cNvPr id="62" name="标题 1"/>
          <p:cNvSpPr txBox="1"/>
          <p:nvPr>
            <p:custDataLst>
              <p:tags r:id="rId5"/>
            </p:custDataLst>
          </p:nvPr>
        </p:nvSpPr>
        <p:spPr>
          <a:xfrm>
            <a:off x="4303183" y="1895052"/>
            <a:ext cx="1292860" cy="1833880"/>
          </a:xfrm>
          <a:prstGeom prst="rect">
            <a:avLst/>
          </a:prstGeom>
          <a:noFill/>
        </p:spPr>
        <p:txBody>
          <a:bodyPr wrap="square" rtlCol="0">
            <a:normAutofit/>
          </a:bodyPr>
          <a:lstStyle>
            <a:defPPr>
              <a:defRPr lang="zh-CN"/>
            </a:defPPr>
            <a:lvl1pPr>
              <a:lnSpc>
                <a:spcPct val="130000"/>
              </a:lnSpc>
              <a:defRPr sz="1200"/>
            </a:lvl1pPr>
          </a:lstStyle>
          <a:p>
            <a:pPr algn="l">
              <a:lnSpc>
                <a:spcPct val="170000"/>
              </a:lnSpc>
            </a:pPr>
            <a:r>
              <a:rPr lang="zh-CN" altLang="en-US" sz="1600" b="1" dirty="0">
                <a:solidFill>
                  <a:srgbClr val="FDE397"/>
                </a:solidFill>
                <a:latin typeface="微软雅黑" panose="020B0503020204020204" charset="-122"/>
                <a:ea typeface="微软雅黑" panose="020B0503020204020204" charset="-122"/>
              </a:rPr>
              <a:t>品牌文化</a:t>
            </a:r>
            <a:endParaRPr lang="zh-CN" altLang="en-US" sz="1600" b="1" dirty="0">
              <a:solidFill>
                <a:srgbClr val="FDE397"/>
              </a:solidFill>
              <a:latin typeface="微软雅黑" panose="020B0503020204020204" charset="-122"/>
              <a:ea typeface="微软雅黑" panose="020B0503020204020204" charset="-122"/>
            </a:endParaRPr>
          </a:p>
          <a:p>
            <a:pPr algn="l">
              <a:lnSpc>
                <a:spcPct val="170000"/>
              </a:lnSpc>
            </a:pPr>
            <a:r>
              <a:rPr lang="zh-CN" altLang="en-US" sz="1600" b="1" dirty="0">
                <a:solidFill>
                  <a:srgbClr val="FDE397"/>
                </a:solidFill>
                <a:latin typeface="微软雅黑" panose="020B0503020204020204" charset="-122"/>
                <a:ea typeface="微软雅黑" panose="020B0503020204020204" charset="-122"/>
              </a:rPr>
              <a:t>产品卖点</a:t>
            </a:r>
            <a:endParaRPr lang="zh-CN" altLang="en-US" sz="1600" b="1" dirty="0">
              <a:solidFill>
                <a:srgbClr val="FDE397"/>
              </a:solidFill>
              <a:latin typeface="微软雅黑" panose="020B0503020204020204" charset="-122"/>
              <a:ea typeface="微软雅黑" panose="020B0503020204020204" charset="-122"/>
            </a:endParaRPr>
          </a:p>
          <a:p>
            <a:pPr algn="l">
              <a:lnSpc>
                <a:spcPct val="170000"/>
              </a:lnSpc>
            </a:pPr>
            <a:r>
              <a:rPr lang="zh-CN" altLang="en-US" sz="1600" b="1" dirty="0">
                <a:solidFill>
                  <a:srgbClr val="FDE397"/>
                </a:solidFill>
                <a:latin typeface="微软雅黑" panose="020B0503020204020204" charset="-122"/>
                <a:ea typeface="微软雅黑" panose="020B0503020204020204" charset="-122"/>
              </a:rPr>
              <a:t>消费者价值</a:t>
            </a:r>
            <a:endParaRPr lang="zh-CN" altLang="en-US" sz="1600" b="1" dirty="0">
              <a:solidFill>
                <a:srgbClr val="FDE397"/>
              </a:solidFill>
              <a:latin typeface="微软雅黑" panose="020B0503020204020204" charset="-122"/>
              <a:ea typeface="微软雅黑" panose="020B0503020204020204" charset="-122"/>
            </a:endParaRPr>
          </a:p>
        </p:txBody>
      </p:sp>
      <p:sp>
        <p:nvSpPr>
          <p:cNvPr id="19" name="标题 1"/>
          <p:cNvSpPr txBox="1"/>
          <p:nvPr>
            <p:custDataLst>
              <p:tags r:id="rId6"/>
            </p:custDataLst>
          </p:nvPr>
        </p:nvSpPr>
        <p:spPr>
          <a:xfrm>
            <a:off x="7329170" y="1861820"/>
            <a:ext cx="1699260" cy="1045210"/>
          </a:xfrm>
          <a:prstGeom prst="rect">
            <a:avLst/>
          </a:prstGeom>
          <a:noFill/>
        </p:spPr>
        <p:txBody>
          <a:bodyPr wrap="square" rtlCol="0">
            <a:normAutofit/>
          </a:bodyPr>
          <a:lstStyle>
            <a:defPPr>
              <a:defRPr lang="zh-CN"/>
            </a:defPPr>
            <a:lvl1pPr>
              <a:lnSpc>
                <a:spcPct val="130000"/>
              </a:lnSpc>
              <a:defRPr sz="1200"/>
            </a:lvl1pPr>
          </a:lstStyle>
          <a:p>
            <a:pPr algn="l">
              <a:lnSpc>
                <a:spcPct val="170000"/>
              </a:lnSpc>
            </a:pPr>
            <a:r>
              <a:rPr lang="zh-CN" altLang="en-US" sz="1600" b="1" dirty="0">
                <a:solidFill>
                  <a:srgbClr val="FDE397"/>
                </a:solidFill>
                <a:latin typeface="微软雅黑" panose="020B0503020204020204" charset="-122"/>
                <a:ea typeface="微软雅黑" panose="020B0503020204020204" charset="-122"/>
              </a:rPr>
              <a:t>认知</a:t>
            </a:r>
            <a:r>
              <a:rPr lang="en-US" altLang="zh-CN" sz="1600" b="1" dirty="0">
                <a:solidFill>
                  <a:srgbClr val="FDE397"/>
                </a:solidFill>
                <a:latin typeface="微软雅黑" panose="020B0503020204020204" charset="-122"/>
                <a:ea typeface="微软雅黑" panose="020B0503020204020204" charset="-122"/>
              </a:rPr>
              <a:t> / </a:t>
            </a:r>
            <a:r>
              <a:rPr lang="zh-CN" altLang="en-US" sz="1600" b="1" dirty="0">
                <a:solidFill>
                  <a:srgbClr val="FDE397"/>
                </a:solidFill>
                <a:latin typeface="微软雅黑" panose="020B0503020204020204" charset="-122"/>
                <a:ea typeface="微软雅黑" panose="020B0503020204020204" charset="-122"/>
              </a:rPr>
              <a:t>声量</a:t>
            </a:r>
            <a:endParaRPr lang="zh-CN" altLang="en-US" sz="1600" b="1" dirty="0">
              <a:solidFill>
                <a:srgbClr val="FDE397"/>
              </a:solidFill>
              <a:latin typeface="微软雅黑" panose="020B0503020204020204" charset="-122"/>
              <a:ea typeface="微软雅黑" panose="020B0503020204020204" charset="-122"/>
            </a:endParaRPr>
          </a:p>
          <a:p>
            <a:pPr algn="l">
              <a:lnSpc>
                <a:spcPct val="170000"/>
              </a:lnSpc>
            </a:pPr>
            <a:r>
              <a:rPr lang="zh-CN" altLang="en-US" sz="1600" b="1" dirty="0">
                <a:solidFill>
                  <a:srgbClr val="FDE397"/>
                </a:solidFill>
                <a:latin typeface="微软雅黑" panose="020B0503020204020204" charset="-122"/>
                <a:ea typeface="微软雅黑" panose="020B0503020204020204" charset="-122"/>
              </a:rPr>
              <a:t>销量</a:t>
            </a:r>
            <a:r>
              <a:rPr lang="en-US" altLang="zh-CN" sz="1600" b="1" dirty="0">
                <a:solidFill>
                  <a:srgbClr val="FDE397"/>
                </a:solidFill>
                <a:latin typeface="微软雅黑" panose="020B0503020204020204" charset="-122"/>
                <a:ea typeface="微软雅黑" panose="020B0503020204020204" charset="-122"/>
              </a:rPr>
              <a:t> / </a:t>
            </a:r>
            <a:r>
              <a:rPr lang="zh-CN" altLang="en-US" sz="1600" b="1" dirty="0">
                <a:solidFill>
                  <a:srgbClr val="FDE397"/>
                </a:solidFill>
                <a:latin typeface="微软雅黑" panose="020B0503020204020204" charset="-122"/>
                <a:ea typeface="微软雅黑" panose="020B0503020204020204" charset="-122"/>
              </a:rPr>
              <a:t>私域</a:t>
            </a:r>
            <a:endParaRPr lang="zh-CN" altLang="en-US" sz="1600" b="1" dirty="0">
              <a:solidFill>
                <a:srgbClr val="FDE397"/>
              </a:solidFill>
              <a:latin typeface="微软雅黑" panose="020B0503020204020204" charset="-122"/>
              <a:ea typeface="微软雅黑" panose="020B0503020204020204" charset="-122"/>
            </a:endParaRPr>
          </a:p>
          <a:p>
            <a:pPr algn="l">
              <a:lnSpc>
                <a:spcPct val="170000"/>
              </a:lnSpc>
            </a:pPr>
            <a:endParaRPr lang="zh-CN" altLang="en-US" sz="1600" b="1" dirty="0">
              <a:solidFill>
                <a:srgbClr val="FDE397"/>
              </a:solidFill>
              <a:latin typeface="微软雅黑" panose="020B0503020204020204" charset="-122"/>
              <a:ea typeface="微软雅黑" panose="020B0503020204020204" charset="-122"/>
            </a:endParaRPr>
          </a:p>
        </p:txBody>
      </p:sp>
      <p:sp>
        <p:nvSpPr>
          <p:cNvPr id="20" name="标题 1"/>
          <p:cNvSpPr txBox="1"/>
          <p:nvPr>
            <p:custDataLst>
              <p:tags r:id="rId7"/>
            </p:custDataLst>
          </p:nvPr>
        </p:nvSpPr>
        <p:spPr>
          <a:xfrm>
            <a:off x="1228090" y="4294717"/>
            <a:ext cx="3160607" cy="1833880"/>
          </a:xfrm>
          <a:prstGeom prst="rect">
            <a:avLst/>
          </a:prstGeom>
          <a:noFill/>
        </p:spPr>
        <p:txBody>
          <a:bodyPr wrap="square" rtlCol="0">
            <a:normAutofit/>
          </a:bodyPr>
          <a:lstStyle>
            <a:defPPr>
              <a:defRPr lang="zh-CN"/>
            </a:defPPr>
            <a:lvl1pPr>
              <a:lnSpc>
                <a:spcPct val="130000"/>
              </a:lnSpc>
              <a:defRPr sz="1200"/>
            </a:lvl1pPr>
          </a:lstStyle>
          <a:p>
            <a:pPr algn="l">
              <a:lnSpc>
                <a:spcPct val="170000"/>
              </a:lnSpc>
            </a:pPr>
            <a:r>
              <a:rPr lang="en-US" altLang="zh-CN" sz="1600" b="1" dirty="0">
                <a:solidFill>
                  <a:srgbClr val="F1D48A"/>
                </a:solidFill>
                <a:latin typeface="微软雅黑" panose="020B0503020204020204" charset="-122"/>
                <a:ea typeface="微软雅黑" panose="020B0503020204020204" charset="-122"/>
              </a:rPr>
              <a:t>#</a:t>
            </a:r>
            <a:r>
              <a:rPr lang="zh-CN" altLang="en-US" sz="1600" b="1" dirty="0">
                <a:solidFill>
                  <a:srgbClr val="F1D48A"/>
                </a:solidFill>
                <a:latin typeface="微软雅黑" panose="020B0503020204020204" charset="-122"/>
                <a:ea typeface="微软雅黑" panose="020B0503020204020204" charset="-122"/>
              </a:rPr>
              <a:t>什么是元宇宙？</a:t>
            </a:r>
            <a:endParaRPr lang="zh-CN" altLang="en-US" sz="1600" b="1" dirty="0">
              <a:solidFill>
                <a:srgbClr val="F1D48A"/>
              </a:solidFill>
              <a:latin typeface="微软雅黑" panose="020B0503020204020204" charset="-122"/>
              <a:ea typeface="微软雅黑" panose="020B0503020204020204" charset="-122"/>
            </a:endParaRPr>
          </a:p>
          <a:p>
            <a:pPr algn="l">
              <a:lnSpc>
                <a:spcPct val="170000"/>
              </a:lnSpc>
            </a:pPr>
            <a:r>
              <a:rPr lang="en-US" altLang="zh-CN" sz="1600" b="1" dirty="0">
                <a:solidFill>
                  <a:srgbClr val="F1D48A"/>
                </a:solidFill>
                <a:latin typeface="微软雅黑" panose="020B0503020204020204" charset="-122"/>
                <a:ea typeface="微软雅黑" panose="020B0503020204020204" charset="-122"/>
                <a:sym typeface="+mn-ea"/>
              </a:rPr>
              <a:t>#</a:t>
            </a:r>
            <a:r>
              <a:rPr lang="zh-CN" altLang="en-US" sz="1600" b="1" dirty="0">
                <a:solidFill>
                  <a:srgbClr val="F1D48A"/>
                </a:solidFill>
                <a:latin typeface="微软雅黑" panose="020B0503020204020204" charset="-122"/>
                <a:ea typeface="微软雅黑" panose="020B0503020204020204" charset="-122"/>
                <a:sym typeface="+mn-ea"/>
              </a:rPr>
              <a:t>数字人能代替人类做哪些工作？</a:t>
            </a:r>
            <a:endParaRPr lang="en-US" altLang="zh-CN" sz="1600" b="1" dirty="0">
              <a:solidFill>
                <a:srgbClr val="F1D48A"/>
              </a:solidFill>
              <a:latin typeface="微软雅黑" panose="020B0503020204020204" charset="-122"/>
              <a:ea typeface="微软雅黑" panose="020B0503020204020204" charset="-122"/>
              <a:sym typeface="+mn-ea"/>
            </a:endParaRPr>
          </a:p>
          <a:p>
            <a:pPr algn="l">
              <a:lnSpc>
                <a:spcPct val="170000"/>
              </a:lnSpc>
            </a:pPr>
            <a:r>
              <a:rPr lang="en-US" altLang="zh-CN" sz="1600" b="1" dirty="0">
                <a:solidFill>
                  <a:srgbClr val="F1D48A"/>
                </a:solidFill>
                <a:latin typeface="微软雅黑" panose="020B0503020204020204" charset="-122"/>
                <a:ea typeface="微软雅黑" panose="020B0503020204020204" charset="-122"/>
              </a:rPr>
              <a:t>#</a:t>
            </a:r>
            <a:r>
              <a:rPr lang="zh-CN" altLang="en-US" sz="1600" b="1" dirty="0">
                <a:solidFill>
                  <a:srgbClr val="F1D48A"/>
                </a:solidFill>
                <a:latin typeface="微软雅黑" panose="020B0503020204020204" charset="-122"/>
                <a:ea typeface="微软雅黑" panose="020B0503020204020204" charset="-122"/>
              </a:rPr>
              <a:t>科学的奥秘是什么？</a:t>
            </a:r>
            <a:endParaRPr lang="zh-CN" altLang="en-US" sz="1600" b="1" dirty="0">
              <a:solidFill>
                <a:srgbClr val="F1D48A"/>
              </a:solidFill>
              <a:latin typeface="微软雅黑" panose="020B0503020204020204" charset="-122"/>
              <a:ea typeface="微软雅黑" panose="020B0503020204020204" charset="-122"/>
            </a:endParaRPr>
          </a:p>
          <a:p>
            <a:pPr algn="l">
              <a:lnSpc>
                <a:spcPct val="170000"/>
              </a:lnSpc>
            </a:pPr>
            <a:r>
              <a:rPr lang="en-US" altLang="zh-CN" sz="1600" b="1" dirty="0">
                <a:solidFill>
                  <a:srgbClr val="F1D48A"/>
                </a:solidFill>
                <a:latin typeface="微软雅黑" panose="020B0503020204020204" charset="-122"/>
                <a:ea typeface="微软雅黑" panose="020B0503020204020204" charset="-122"/>
              </a:rPr>
              <a:t>#</a:t>
            </a:r>
            <a:r>
              <a:rPr lang="zh-CN" altLang="en-US" sz="1600" b="1" dirty="0">
                <a:solidFill>
                  <a:srgbClr val="F1D48A"/>
                </a:solidFill>
                <a:latin typeface="微软雅黑" panose="020B0503020204020204" charset="-122"/>
                <a:ea typeface="微软雅黑" panose="020B0503020204020204" charset="-122"/>
              </a:rPr>
              <a:t>超前的启秘数字人平台</a:t>
            </a:r>
            <a:endParaRPr lang="zh-CN" altLang="en-US" sz="1600" b="1" dirty="0">
              <a:solidFill>
                <a:srgbClr val="F1D48A"/>
              </a:solidFill>
              <a:latin typeface="微软雅黑" panose="020B0503020204020204" charset="-122"/>
              <a:ea typeface="微软雅黑" panose="020B0503020204020204" charset="-122"/>
            </a:endParaRPr>
          </a:p>
          <a:p>
            <a:pPr algn="l">
              <a:lnSpc>
                <a:spcPct val="170000"/>
              </a:lnSpc>
            </a:pPr>
            <a:endParaRPr lang="zh-CN" altLang="en-US" sz="1600" b="1" dirty="0">
              <a:solidFill>
                <a:srgbClr val="F1D48A"/>
              </a:solidFill>
              <a:latin typeface="微软雅黑" panose="020B0503020204020204" charset="-122"/>
              <a:ea typeface="微软雅黑" panose="020B0503020204020204" charset="-122"/>
            </a:endParaRPr>
          </a:p>
        </p:txBody>
      </p:sp>
      <p:sp>
        <p:nvSpPr>
          <p:cNvPr id="28" name="标题 1"/>
          <p:cNvSpPr txBox="1"/>
          <p:nvPr>
            <p:custDataLst>
              <p:tags r:id="rId8"/>
            </p:custDataLst>
          </p:nvPr>
        </p:nvSpPr>
        <p:spPr>
          <a:xfrm>
            <a:off x="6182360" y="4605020"/>
            <a:ext cx="2005330" cy="1537335"/>
          </a:xfrm>
          <a:prstGeom prst="rect">
            <a:avLst/>
          </a:prstGeom>
          <a:noFill/>
        </p:spPr>
        <p:txBody>
          <a:bodyPr wrap="square" rtlCol="0">
            <a:normAutofit/>
          </a:bodyPr>
          <a:lstStyle>
            <a:defPPr>
              <a:defRPr lang="zh-CN"/>
            </a:defPPr>
            <a:lvl1pPr>
              <a:lnSpc>
                <a:spcPct val="130000"/>
              </a:lnSpc>
              <a:defRPr sz="1200"/>
            </a:lvl1pPr>
          </a:lstStyle>
          <a:p>
            <a:pPr algn="l">
              <a:lnSpc>
                <a:spcPct val="170000"/>
              </a:lnSpc>
            </a:pPr>
            <a:r>
              <a:rPr lang="zh-CN" altLang="en-US" sz="1600" b="1" dirty="0">
                <a:solidFill>
                  <a:srgbClr val="FDE397"/>
                </a:solidFill>
                <a:latin typeface="微软雅黑" panose="020B0503020204020204" charset="-122"/>
                <a:ea typeface="微软雅黑" panose="020B0503020204020204" charset="-122"/>
              </a:rPr>
              <a:t>抓认知</a:t>
            </a:r>
            <a:r>
              <a:rPr lang="en-US" altLang="zh-CN" sz="1600" b="1" dirty="0">
                <a:solidFill>
                  <a:srgbClr val="FDE397"/>
                </a:solidFill>
                <a:latin typeface="微软雅黑" panose="020B0503020204020204" charset="-122"/>
                <a:ea typeface="微软雅黑" panose="020B0503020204020204" charset="-122"/>
              </a:rPr>
              <a:t> / </a:t>
            </a:r>
            <a:r>
              <a:rPr lang="zh-CN" altLang="en-US" sz="1600" b="1" dirty="0">
                <a:solidFill>
                  <a:srgbClr val="FDE397"/>
                </a:solidFill>
                <a:latin typeface="微软雅黑" panose="020B0503020204020204" charset="-122"/>
                <a:ea typeface="微软雅黑" panose="020B0503020204020204" charset="-122"/>
              </a:rPr>
              <a:t>抓互动</a:t>
            </a:r>
            <a:endParaRPr lang="zh-CN" altLang="en-US" sz="1600" b="1" dirty="0">
              <a:solidFill>
                <a:srgbClr val="FDE397"/>
              </a:solidFill>
              <a:latin typeface="微软雅黑" panose="020B0503020204020204" charset="-122"/>
              <a:ea typeface="微软雅黑" panose="020B0503020204020204" charset="-122"/>
            </a:endParaRPr>
          </a:p>
          <a:p>
            <a:pPr algn="l">
              <a:lnSpc>
                <a:spcPct val="170000"/>
              </a:lnSpc>
            </a:pPr>
            <a:r>
              <a:rPr lang="zh-CN" altLang="en-US" sz="1600" b="1" dirty="0">
                <a:solidFill>
                  <a:srgbClr val="FDE397"/>
                </a:solidFill>
                <a:latin typeface="微软雅黑" panose="020B0503020204020204" charset="-122"/>
                <a:ea typeface="微软雅黑" panose="020B0503020204020204" charset="-122"/>
              </a:rPr>
              <a:t>抓共鸣</a:t>
            </a:r>
            <a:r>
              <a:rPr lang="en-US" altLang="zh-CN" sz="1600" b="1" dirty="0">
                <a:solidFill>
                  <a:srgbClr val="FDE397"/>
                </a:solidFill>
                <a:latin typeface="微软雅黑" panose="020B0503020204020204" charset="-122"/>
                <a:ea typeface="微软雅黑" panose="020B0503020204020204" charset="-122"/>
              </a:rPr>
              <a:t> / </a:t>
            </a:r>
            <a:r>
              <a:rPr lang="zh-CN" altLang="en-US" sz="1600" b="1" dirty="0">
                <a:solidFill>
                  <a:srgbClr val="FDE397"/>
                </a:solidFill>
                <a:latin typeface="微软雅黑" panose="020B0503020204020204" charset="-122"/>
                <a:ea typeface="微软雅黑" panose="020B0503020204020204" charset="-122"/>
              </a:rPr>
              <a:t>抓创意</a:t>
            </a:r>
            <a:endParaRPr lang="zh-CN" altLang="en-US" sz="1600" b="1" dirty="0">
              <a:solidFill>
                <a:srgbClr val="FDE397"/>
              </a:solidFill>
              <a:latin typeface="微软雅黑" panose="020B0503020204020204" charset="-122"/>
              <a:ea typeface="微软雅黑" panose="020B0503020204020204" charset="-122"/>
            </a:endParaRPr>
          </a:p>
          <a:p>
            <a:pPr algn="l">
              <a:lnSpc>
                <a:spcPct val="170000"/>
              </a:lnSpc>
            </a:pPr>
            <a:r>
              <a:rPr lang="zh-CN" altLang="en-US" sz="1600" b="1" dirty="0">
                <a:solidFill>
                  <a:srgbClr val="FDE397"/>
                </a:solidFill>
                <a:latin typeface="微软雅黑" panose="020B0503020204020204" charset="-122"/>
                <a:ea typeface="微软雅黑" panose="020B0503020204020204" charset="-122"/>
              </a:rPr>
              <a:t>抓传播</a:t>
            </a:r>
            <a:endParaRPr lang="zh-CN" altLang="en-US" sz="1600" b="1" dirty="0">
              <a:solidFill>
                <a:srgbClr val="FDE397"/>
              </a:solidFill>
              <a:latin typeface="微软雅黑" panose="020B0503020204020204" charset="-122"/>
              <a:ea typeface="微软雅黑" panose="020B0503020204020204" charset="-122"/>
            </a:endParaRPr>
          </a:p>
          <a:p>
            <a:pPr algn="l">
              <a:lnSpc>
                <a:spcPct val="170000"/>
              </a:lnSpc>
            </a:pPr>
            <a:endParaRPr lang="zh-CN" altLang="en-US" sz="1600" b="1" dirty="0">
              <a:solidFill>
                <a:srgbClr val="FDE397"/>
              </a:solidFill>
              <a:latin typeface="微软雅黑" panose="020B0503020204020204" charset="-122"/>
              <a:ea typeface="微软雅黑" panose="020B0503020204020204" charset="-122"/>
            </a:endParaRPr>
          </a:p>
        </p:txBody>
      </p:sp>
      <p:sp>
        <p:nvSpPr>
          <p:cNvPr id="29" name="标题 1"/>
          <p:cNvSpPr txBox="1"/>
          <p:nvPr>
            <p:custDataLst>
              <p:tags r:id="rId9"/>
            </p:custDataLst>
          </p:nvPr>
        </p:nvSpPr>
        <p:spPr>
          <a:xfrm>
            <a:off x="10121900" y="3576320"/>
            <a:ext cx="1774825" cy="3029585"/>
          </a:xfrm>
          <a:prstGeom prst="rect">
            <a:avLst/>
          </a:prstGeom>
          <a:noFill/>
        </p:spPr>
        <p:txBody>
          <a:bodyPr wrap="square" rtlCol="0">
            <a:noAutofit/>
          </a:bodyPr>
          <a:lstStyle>
            <a:defPPr>
              <a:defRPr lang="zh-CN"/>
            </a:defPPr>
            <a:lvl1pPr>
              <a:lnSpc>
                <a:spcPct val="130000"/>
              </a:lnSpc>
              <a:defRPr sz="1200"/>
            </a:lvl1pPr>
          </a:lstStyle>
          <a:p>
            <a:pPr algn="l">
              <a:lnSpc>
                <a:spcPct val="140000"/>
              </a:lnSpc>
            </a:pPr>
            <a:r>
              <a:rPr lang="zh-CN" altLang="en-US" sz="1600" b="1" dirty="0">
                <a:solidFill>
                  <a:srgbClr val="FDE397"/>
                </a:solidFill>
                <a:latin typeface="微软雅黑" panose="020B0503020204020204" charset="-122"/>
                <a:ea typeface="微软雅黑" panose="020B0503020204020204" charset="-122"/>
              </a:rPr>
              <a:t>玩视频</a:t>
            </a:r>
            <a:r>
              <a:rPr lang="en-US" altLang="zh-CN" sz="1600" b="1" dirty="0">
                <a:solidFill>
                  <a:srgbClr val="FDE397"/>
                </a:solidFill>
                <a:latin typeface="微软雅黑" panose="020B0503020204020204" charset="-122"/>
                <a:ea typeface="微软雅黑" panose="020B0503020204020204" charset="-122"/>
              </a:rPr>
              <a:t> / </a:t>
            </a:r>
            <a:r>
              <a:rPr lang="zh-CN" altLang="en-US" sz="1600" b="1" dirty="0">
                <a:solidFill>
                  <a:srgbClr val="FDE397"/>
                </a:solidFill>
                <a:latin typeface="微软雅黑" panose="020B0503020204020204" charset="-122"/>
                <a:ea typeface="微软雅黑" panose="020B0503020204020204" charset="-122"/>
              </a:rPr>
              <a:t>玩直播</a:t>
            </a:r>
            <a:endParaRPr lang="zh-CN" altLang="en-US" sz="1600" b="1" dirty="0">
              <a:solidFill>
                <a:srgbClr val="FDE397"/>
              </a:solidFill>
              <a:latin typeface="微软雅黑" panose="020B0503020204020204" charset="-122"/>
              <a:ea typeface="微软雅黑" panose="020B0503020204020204" charset="-122"/>
            </a:endParaRPr>
          </a:p>
          <a:p>
            <a:pPr algn="l">
              <a:lnSpc>
                <a:spcPct val="140000"/>
              </a:lnSpc>
            </a:pPr>
            <a:r>
              <a:rPr lang="zh-CN" altLang="en-US" sz="1600" b="1" dirty="0">
                <a:solidFill>
                  <a:srgbClr val="FDE397"/>
                </a:solidFill>
                <a:latin typeface="微软雅黑" panose="020B0503020204020204" charset="-122"/>
                <a:ea typeface="微软雅黑" panose="020B0503020204020204" charset="-122"/>
              </a:rPr>
              <a:t>玩</a:t>
            </a:r>
            <a:r>
              <a:rPr lang="en-US" altLang="zh-CN" sz="1600" b="1" dirty="0">
                <a:solidFill>
                  <a:srgbClr val="FDE397"/>
                </a:solidFill>
                <a:latin typeface="微软雅黑" panose="020B0503020204020204" charset="-122"/>
                <a:ea typeface="微软雅黑" panose="020B0503020204020204" charset="-122"/>
              </a:rPr>
              <a:t>H5</a:t>
            </a:r>
            <a:r>
              <a:rPr lang="en-US" altLang="zh-CN" sz="1600" b="1" dirty="0">
                <a:solidFill>
                  <a:srgbClr val="FDE397"/>
                </a:solidFill>
                <a:latin typeface="微软雅黑" panose="020B0503020204020204" charset="-122"/>
                <a:ea typeface="微软雅黑" panose="020B0503020204020204" charset="-122"/>
                <a:sym typeface="+mn-ea"/>
              </a:rPr>
              <a:t> / </a:t>
            </a:r>
            <a:r>
              <a:rPr lang="zh-CN" altLang="en-US" sz="1600" b="1" dirty="0">
                <a:solidFill>
                  <a:srgbClr val="FDE397"/>
                </a:solidFill>
                <a:latin typeface="微软雅黑" panose="020B0503020204020204" charset="-122"/>
                <a:ea typeface="微软雅黑" panose="020B0503020204020204" charset="-122"/>
              </a:rPr>
              <a:t>玩图片</a:t>
            </a:r>
            <a:endParaRPr lang="zh-CN" altLang="en-US" sz="1600" b="1" dirty="0">
              <a:solidFill>
                <a:srgbClr val="FDE397"/>
              </a:solidFill>
              <a:latin typeface="微软雅黑" panose="020B0503020204020204" charset="-122"/>
              <a:ea typeface="微软雅黑" panose="020B0503020204020204" charset="-122"/>
            </a:endParaRPr>
          </a:p>
          <a:p>
            <a:pPr algn="l">
              <a:lnSpc>
                <a:spcPct val="140000"/>
              </a:lnSpc>
            </a:pPr>
            <a:r>
              <a:rPr lang="zh-CN" altLang="en-US" sz="1600" b="1" dirty="0">
                <a:solidFill>
                  <a:srgbClr val="FDE397"/>
                </a:solidFill>
                <a:latin typeface="微软雅黑" panose="020B0503020204020204" charset="-122"/>
                <a:ea typeface="微软雅黑" panose="020B0503020204020204" charset="-122"/>
              </a:rPr>
              <a:t>玩话题</a:t>
            </a:r>
            <a:r>
              <a:rPr lang="en-US" altLang="zh-CN" sz="1600" b="1" dirty="0">
                <a:solidFill>
                  <a:srgbClr val="FDE397"/>
                </a:solidFill>
                <a:latin typeface="微软雅黑" panose="020B0503020204020204" charset="-122"/>
                <a:ea typeface="微软雅黑" panose="020B0503020204020204" charset="-122"/>
                <a:sym typeface="+mn-ea"/>
              </a:rPr>
              <a:t> / </a:t>
            </a:r>
            <a:r>
              <a:rPr lang="zh-CN" altLang="en-US" sz="1600" b="1" dirty="0">
                <a:solidFill>
                  <a:srgbClr val="FDE397"/>
                </a:solidFill>
                <a:latin typeface="微软雅黑" panose="020B0503020204020204" charset="-122"/>
                <a:ea typeface="微软雅黑" panose="020B0503020204020204" charset="-122"/>
              </a:rPr>
              <a:t>玩手势</a:t>
            </a:r>
            <a:endParaRPr lang="zh-CN" altLang="en-US" sz="1600" b="1" dirty="0">
              <a:solidFill>
                <a:srgbClr val="FDE397"/>
              </a:solidFill>
              <a:latin typeface="微软雅黑" panose="020B0503020204020204" charset="-122"/>
              <a:ea typeface="微软雅黑" panose="020B0503020204020204" charset="-122"/>
            </a:endParaRPr>
          </a:p>
          <a:p>
            <a:pPr algn="l">
              <a:lnSpc>
                <a:spcPct val="140000"/>
              </a:lnSpc>
            </a:pPr>
            <a:r>
              <a:rPr lang="zh-CN" altLang="en-US" sz="1600" b="1" dirty="0">
                <a:solidFill>
                  <a:srgbClr val="FDE397"/>
                </a:solidFill>
                <a:latin typeface="微软雅黑" panose="020B0503020204020204" charset="-122"/>
                <a:ea typeface="微软雅黑" panose="020B0503020204020204" charset="-122"/>
              </a:rPr>
              <a:t>玩歌曲</a:t>
            </a:r>
            <a:r>
              <a:rPr lang="en-US" altLang="zh-CN" sz="1600" b="1" dirty="0">
                <a:solidFill>
                  <a:srgbClr val="FDE397"/>
                </a:solidFill>
                <a:latin typeface="微软雅黑" panose="020B0503020204020204" charset="-122"/>
                <a:ea typeface="微软雅黑" panose="020B0503020204020204" charset="-122"/>
                <a:sym typeface="+mn-ea"/>
              </a:rPr>
              <a:t> / </a:t>
            </a:r>
            <a:r>
              <a:rPr lang="zh-CN" altLang="en-US" sz="1600" b="1" dirty="0">
                <a:solidFill>
                  <a:srgbClr val="FDE397"/>
                </a:solidFill>
                <a:latin typeface="微软雅黑" panose="020B0503020204020204" charset="-122"/>
                <a:ea typeface="微软雅黑" panose="020B0503020204020204" charset="-122"/>
              </a:rPr>
              <a:t>玩</a:t>
            </a:r>
            <a:r>
              <a:rPr lang="en-US" altLang="zh-CN" sz="1600" b="1" dirty="0">
                <a:solidFill>
                  <a:srgbClr val="FDE397"/>
                </a:solidFill>
                <a:latin typeface="微软雅黑" panose="020B0503020204020204" charset="-122"/>
                <a:ea typeface="微软雅黑" panose="020B0503020204020204" charset="-122"/>
              </a:rPr>
              <a:t>IP</a:t>
            </a:r>
            <a:endParaRPr lang="en-US" altLang="zh-CN" sz="1600" b="1" dirty="0">
              <a:solidFill>
                <a:srgbClr val="FDE397"/>
              </a:solidFill>
              <a:latin typeface="微软雅黑" panose="020B0503020204020204" charset="-122"/>
              <a:ea typeface="微软雅黑" panose="020B0503020204020204" charset="-122"/>
            </a:endParaRPr>
          </a:p>
          <a:p>
            <a:pPr algn="l">
              <a:lnSpc>
                <a:spcPct val="140000"/>
              </a:lnSpc>
            </a:pPr>
            <a:r>
              <a:rPr lang="en-US" altLang="zh-CN" sz="1600" b="1" dirty="0">
                <a:solidFill>
                  <a:srgbClr val="FDE397"/>
                </a:solidFill>
                <a:latin typeface="微软雅黑" panose="020B0503020204020204" charset="-122"/>
                <a:ea typeface="微软雅黑" panose="020B0503020204020204" charset="-122"/>
              </a:rPr>
              <a:t>.........</a:t>
            </a:r>
            <a:endParaRPr lang="zh-CN" altLang="en-US" sz="1600" b="1" dirty="0">
              <a:solidFill>
                <a:srgbClr val="FDE397"/>
              </a:solidFill>
              <a:latin typeface="微软雅黑" panose="020B0503020204020204" charset="-122"/>
              <a:ea typeface="微软雅黑" panose="020B0503020204020204" charset="-122"/>
            </a:endParaRPr>
          </a:p>
          <a:p>
            <a:pPr algn="l">
              <a:lnSpc>
                <a:spcPct val="170000"/>
              </a:lnSpc>
            </a:pPr>
            <a:endParaRPr lang="zh-CN" altLang="en-US" sz="1600" b="1" dirty="0">
              <a:solidFill>
                <a:srgbClr val="FDE397"/>
              </a:solidFill>
              <a:latin typeface="微软雅黑" panose="020B0503020204020204" charset="-122"/>
              <a:ea typeface="微软雅黑" panose="020B0503020204020204" charset="-122"/>
            </a:endParaRPr>
          </a:p>
        </p:txBody>
      </p:sp>
      <p:sp>
        <p:nvSpPr>
          <p:cNvPr id="57" name="圆角矩形 21"/>
          <p:cNvSpPr/>
          <p:nvPr>
            <p:custDataLst>
              <p:tags r:id="rId10"/>
            </p:custDataLst>
          </p:nvPr>
        </p:nvSpPr>
        <p:spPr>
          <a:xfrm rot="2700000">
            <a:off x="545465" y="424815"/>
            <a:ext cx="382905" cy="382905"/>
          </a:xfrm>
          <a:prstGeom prst="roundRect">
            <a:avLst/>
          </a:prstGeom>
          <a:solidFill>
            <a:srgbClr val="D7AF6E"/>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58" name="圆角矩形 20"/>
          <p:cNvSpPr/>
          <p:nvPr>
            <p:custDataLst>
              <p:tags r:id="rId11"/>
            </p:custDataLst>
          </p:nvPr>
        </p:nvSpPr>
        <p:spPr>
          <a:xfrm rot="2700000">
            <a:off x="228600" y="424815"/>
            <a:ext cx="382905" cy="382905"/>
          </a:xfrm>
          <a:prstGeom prst="roundRect">
            <a:avLst/>
          </a:prstGeom>
          <a:solidFill>
            <a:srgbClr val="F3D68C"/>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prstClr val="white"/>
              </a:solidFill>
              <a:latin typeface="Century Gothic" panose="020B0502020202020204"/>
              <a:ea typeface="思源黑体 CN Bold" panose="020B0800000000000000" charset="-122"/>
              <a:cs typeface="+mn-ea"/>
            </a:endParaRPr>
          </a:p>
        </p:txBody>
      </p:sp>
      <p:sp>
        <p:nvSpPr>
          <p:cNvPr id="39" name="副标题 2"/>
          <p:cNvSpPr>
            <a:spLocks noGrp="1"/>
          </p:cNvSpPr>
          <p:nvPr>
            <p:custDataLst>
              <p:tags r:id="rId12"/>
            </p:custDataLst>
          </p:nvPr>
        </p:nvSpPr>
        <p:spPr>
          <a:xfrm>
            <a:off x="1007745" y="509905"/>
            <a:ext cx="2377440" cy="37719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思源黑体 CN Normal" panose="020B0400000000000000" pitchFamily="34" charset="-122"/>
                <a:ea typeface="思源黑体 CN Normal" panose="020B0400000000000000"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思源黑体 CN Normal" panose="020B0400000000000000" pitchFamily="34" charset="-122"/>
                <a:ea typeface="思源黑体 CN Normal" panose="020B0400000000000000"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思源黑体 CN Normal" panose="020B0400000000000000" pitchFamily="34" charset="-122"/>
                <a:ea typeface="思源黑体 CN Normal" panose="020B0400000000000000"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思源黑体 CN Normal" panose="020B0400000000000000" pitchFamily="34" charset="-122"/>
                <a:ea typeface="思源黑体 CN Normal" panose="020B0400000000000000"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b="1" kern="0" dirty="0">
                <a:solidFill>
                  <a:srgbClr val="F3D68C"/>
                </a:solidFill>
                <a:cs typeface="+mn-ea"/>
                <a:sym typeface="+mn-lt"/>
              </a:rPr>
              <a:t>04   </a:t>
            </a:r>
            <a:r>
              <a:rPr lang="zh-CN" altLang="en-US" sz="1800" b="1" kern="0" dirty="0">
                <a:solidFill>
                  <a:srgbClr val="F3D68C"/>
                </a:solidFill>
                <a:cs typeface="+mn-ea"/>
                <a:sym typeface="+mn-lt"/>
              </a:rPr>
              <a:t>推广</a:t>
            </a:r>
            <a:r>
              <a:rPr lang="zh-CN" altLang="en-US" sz="1800" b="1" kern="0" dirty="0">
                <a:solidFill>
                  <a:srgbClr val="F3D68C"/>
                </a:solidFill>
                <a:cs typeface="+mn-ea"/>
                <a:sym typeface="+mn-lt"/>
              </a:rPr>
              <a:t>策略</a:t>
            </a:r>
            <a:endParaRPr lang="zh-CN" altLang="en-US" sz="1800" b="1" kern="0" dirty="0">
              <a:solidFill>
                <a:srgbClr val="F3D68C"/>
              </a:solidFill>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1000"/>
                                        <p:tgtEl>
                                          <p:spTgt spid="35"/>
                                        </p:tgtEl>
                                      </p:cBhvr>
                                    </p:animEffect>
                                    <p:anim calcmode="lin" valueType="num">
                                      <p:cBhvr>
                                        <p:cTn id="50" dur="1000" fill="hold"/>
                                        <p:tgtEl>
                                          <p:spTgt spid="35"/>
                                        </p:tgtEl>
                                        <p:attrNameLst>
                                          <p:attrName>ppt_x</p:attrName>
                                        </p:attrNameLst>
                                      </p:cBhvr>
                                      <p:tavLst>
                                        <p:tav tm="0">
                                          <p:val>
                                            <p:strVal val="#ppt_x"/>
                                          </p:val>
                                        </p:tav>
                                        <p:tav tm="100000">
                                          <p:val>
                                            <p:strVal val="#ppt_x"/>
                                          </p:val>
                                        </p:tav>
                                      </p:tavLst>
                                    </p:anim>
                                    <p:anim calcmode="lin" valueType="num">
                                      <p:cBhvr>
                                        <p:cTn id="51" dur="1000" fill="hold"/>
                                        <p:tgtEl>
                                          <p:spTgt spid="3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1000"/>
                                        <p:tgtEl>
                                          <p:spTgt spid="37"/>
                                        </p:tgtEl>
                                      </p:cBhvr>
                                    </p:animEffect>
                                    <p:anim calcmode="lin" valueType="num">
                                      <p:cBhvr>
                                        <p:cTn id="55" dur="1000" fill="hold"/>
                                        <p:tgtEl>
                                          <p:spTgt spid="37"/>
                                        </p:tgtEl>
                                        <p:attrNameLst>
                                          <p:attrName>ppt_x</p:attrName>
                                        </p:attrNameLst>
                                      </p:cBhvr>
                                      <p:tavLst>
                                        <p:tav tm="0">
                                          <p:val>
                                            <p:strVal val="#ppt_x"/>
                                          </p:val>
                                        </p:tav>
                                        <p:tav tm="100000">
                                          <p:val>
                                            <p:strVal val="#ppt_x"/>
                                          </p:val>
                                        </p:tav>
                                      </p:tavLst>
                                    </p:anim>
                                    <p:anim calcmode="lin" valueType="num">
                                      <p:cBhvr>
                                        <p:cTn id="56" dur="1000" fill="hold"/>
                                        <p:tgtEl>
                                          <p:spTgt spid="3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1000"/>
                                        <p:tgtEl>
                                          <p:spTgt spid="36"/>
                                        </p:tgtEl>
                                      </p:cBhvr>
                                    </p:animEffect>
                                    <p:anim calcmode="lin" valueType="num">
                                      <p:cBhvr>
                                        <p:cTn id="60" dur="1000" fill="hold"/>
                                        <p:tgtEl>
                                          <p:spTgt spid="36"/>
                                        </p:tgtEl>
                                        <p:attrNameLst>
                                          <p:attrName>ppt_x</p:attrName>
                                        </p:attrNameLst>
                                      </p:cBhvr>
                                      <p:tavLst>
                                        <p:tav tm="0">
                                          <p:val>
                                            <p:strVal val="#ppt_x"/>
                                          </p:val>
                                        </p:tav>
                                        <p:tav tm="100000">
                                          <p:val>
                                            <p:strVal val="#ppt_x"/>
                                          </p:val>
                                        </p:tav>
                                      </p:tavLst>
                                    </p:anim>
                                    <p:anim calcmode="lin" valueType="num">
                                      <p:cBhvr>
                                        <p:cTn id="61" dur="1000" fill="hold"/>
                                        <p:tgtEl>
                                          <p:spTgt spid="36"/>
                                        </p:tgtEl>
                                        <p:attrNameLst>
                                          <p:attrName>ppt_y</p:attrName>
                                        </p:attrNameLst>
                                      </p:cBhvr>
                                      <p:tavLst>
                                        <p:tav tm="0">
                                          <p:val>
                                            <p:strVal val="#ppt_y+.1"/>
                                          </p:val>
                                        </p:tav>
                                        <p:tav tm="100000">
                                          <p:val>
                                            <p:strVal val="#ppt_y"/>
                                          </p:val>
                                        </p:tav>
                                      </p:tavLst>
                                    </p:anim>
                                  </p:childTnLst>
                                </p:cTn>
                              </p:par>
                            </p:childTnLst>
                          </p:cTn>
                        </p:par>
                        <p:par>
                          <p:cTn id="62" fill="hold">
                            <p:stCondLst>
                              <p:cond delay="1000"/>
                            </p:stCondLst>
                            <p:childTnLst>
                              <p:par>
                                <p:cTn id="63" presetID="53" presetClass="entr" presetSubtype="16"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p:cTn id="65" dur="500" fill="hold"/>
                                        <p:tgtEl>
                                          <p:spTgt spid="17"/>
                                        </p:tgtEl>
                                        <p:attrNameLst>
                                          <p:attrName>ppt_w</p:attrName>
                                        </p:attrNameLst>
                                      </p:cBhvr>
                                      <p:tavLst>
                                        <p:tav tm="0">
                                          <p:val>
                                            <p:fltVal val="0"/>
                                          </p:val>
                                        </p:tav>
                                        <p:tav tm="100000">
                                          <p:val>
                                            <p:strVal val="#ppt_w"/>
                                          </p:val>
                                        </p:tav>
                                      </p:tavLst>
                                    </p:anim>
                                    <p:anim calcmode="lin" valueType="num">
                                      <p:cBhvr>
                                        <p:cTn id="66" dur="500" fill="hold"/>
                                        <p:tgtEl>
                                          <p:spTgt spid="17"/>
                                        </p:tgtEl>
                                        <p:attrNameLst>
                                          <p:attrName>ppt_h</p:attrName>
                                        </p:attrNameLst>
                                      </p:cBhvr>
                                      <p:tavLst>
                                        <p:tav tm="0">
                                          <p:val>
                                            <p:fltVal val="0"/>
                                          </p:val>
                                        </p:tav>
                                        <p:tav tm="100000">
                                          <p:val>
                                            <p:strVal val="#ppt_h"/>
                                          </p:val>
                                        </p:tav>
                                      </p:tavLst>
                                    </p:anim>
                                    <p:animEffect transition="in" filter="fade">
                                      <p:cBhvr>
                                        <p:cTn id="67" dur="500"/>
                                        <p:tgtEl>
                                          <p:spTgt spid="17"/>
                                        </p:tgtEl>
                                      </p:cBhvr>
                                    </p:animEffect>
                                  </p:childTnLst>
                                </p:cTn>
                              </p:par>
                            </p:childTnLst>
                          </p:cTn>
                        </p:par>
                        <p:par>
                          <p:cTn id="68" fill="hold">
                            <p:stCondLst>
                              <p:cond delay="1500"/>
                            </p:stCondLst>
                            <p:childTnLst>
                              <p:par>
                                <p:cTn id="69" presetID="53" presetClass="entr" presetSubtype="16"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p:cTn id="71" dur="500" fill="hold"/>
                                        <p:tgtEl>
                                          <p:spTgt spid="31"/>
                                        </p:tgtEl>
                                        <p:attrNameLst>
                                          <p:attrName>ppt_w</p:attrName>
                                        </p:attrNameLst>
                                      </p:cBhvr>
                                      <p:tavLst>
                                        <p:tav tm="0">
                                          <p:val>
                                            <p:fltVal val="0"/>
                                          </p:val>
                                        </p:tav>
                                        <p:tav tm="100000">
                                          <p:val>
                                            <p:strVal val="#ppt_w"/>
                                          </p:val>
                                        </p:tav>
                                      </p:tavLst>
                                    </p:anim>
                                    <p:anim calcmode="lin" valueType="num">
                                      <p:cBhvr>
                                        <p:cTn id="72" dur="500" fill="hold"/>
                                        <p:tgtEl>
                                          <p:spTgt spid="31"/>
                                        </p:tgtEl>
                                        <p:attrNameLst>
                                          <p:attrName>ppt_h</p:attrName>
                                        </p:attrNameLst>
                                      </p:cBhvr>
                                      <p:tavLst>
                                        <p:tav tm="0">
                                          <p:val>
                                            <p:fltVal val="0"/>
                                          </p:val>
                                        </p:tav>
                                        <p:tav tm="100000">
                                          <p:val>
                                            <p:strVal val="#ppt_h"/>
                                          </p:val>
                                        </p:tav>
                                      </p:tavLst>
                                    </p:anim>
                                    <p:animEffect transition="in" filter="fade">
                                      <p:cBhvr>
                                        <p:cTn id="73" dur="500"/>
                                        <p:tgtEl>
                                          <p:spTgt spid="31"/>
                                        </p:tgtEl>
                                      </p:cBhvr>
                                    </p:animEffect>
                                  </p:childTnLst>
                                </p:cTn>
                              </p:par>
                            </p:childTnLst>
                          </p:cTn>
                        </p:par>
                        <p:par>
                          <p:cTn id="74" fill="hold">
                            <p:stCondLst>
                              <p:cond delay="2000"/>
                            </p:stCondLst>
                            <p:childTnLst>
                              <p:par>
                                <p:cTn id="75" presetID="53" presetClass="entr" presetSubtype="16"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 calcmode="lin" valueType="num">
                                      <p:cBhvr>
                                        <p:cTn id="77" dur="500" fill="hold"/>
                                        <p:tgtEl>
                                          <p:spTgt spid="33"/>
                                        </p:tgtEl>
                                        <p:attrNameLst>
                                          <p:attrName>ppt_w</p:attrName>
                                        </p:attrNameLst>
                                      </p:cBhvr>
                                      <p:tavLst>
                                        <p:tav tm="0">
                                          <p:val>
                                            <p:fltVal val="0"/>
                                          </p:val>
                                        </p:tav>
                                        <p:tav tm="100000">
                                          <p:val>
                                            <p:strVal val="#ppt_w"/>
                                          </p:val>
                                        </p:tav>
                                      </p:tavLst>
                                    </p:anim>
                                    <p:anim calcmode="lin" valueType="num">
                                      <p:cBhvr>
                                        <p:cTn id="78" dur="500" fill="hold"/>
                                        <p:tgtEl>
                                          <p:spTgt spid="33"/>
                                        </p:tgtEl>
                                        <p:attrNameLst>
                                          <p:attrName>ppt_h</p:attrName>
                                        </p:attrNameLst>
                                      </p:cBhvr>
                                      <p:tavLst>
                                        <p:tav tm="0">
                                          <p:val>
                                            <p:fltVal val="0"/>
                                          </p:val>
                                        </p:tav>
                                        <p:tav tm="100000">
                                          <p:val>
                                            <p:strVal val="#ppt_h"/>
                                          </p:val>
                                        </p:tav>
                                      </p:tavLst>
                                    </p:anim>
                                    <p:animEffect transition="in" filter="fade">
                                      <p:cBhvr>
                                        <p:cTn id="79" dur="500"/>
                                        <p:tgtEl>
                                          <p:spTgt spid="33"/>
                                        </p:tgtEl>
                                      </p:cBhvr>
                                    </p:animEffec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fade">
                                      <p:cBhvr>
                                        <p:cTn id="84" dur="1000"/>
                                        <p:tgtEl>
                                          <p:spTgt spid="15"/>
                                        </p:tgtEl>
                                      </p:cBhvr>
                                    </p:animEffect>
                                    <p:anim calcmode="lin" valueType="num">
                                      <p:cBhvr>
                                        <p:cTn id="85" dur="1000" fill="hold"/>
                                        <p:tgtEl>
                                          <p:spTgt spid="15"/>
                                        </p:tgtEl>
                                        <p:attrNameLst>
                                          <p:attrName>ppt_x</p:attrName>
                                        </p:attrNameLst>
                                      </p:cBhvr>
                                      <p:tavLst>
                                        <p:tav tm="0">
                                          <p:val>
                                            <p:strVal val="#ppt_x"/>
                                          </p:val>
                                        </p:tav>
                                        <p:tav tm="100000">
                                          <p:val>
                                            <p:strVal val="#ppt_x"/>
                                          </p:val>
                                        </p:tav>
                                      </p:tavLst>
                                    </p:anim>
                                    <p:anim calcmode="lin" valueType="num">
                                      <p:cBhvr>
                                        <p:cTn id="8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1" grpId="0" animBg="1"/>
      <p:bldP spid="22" grpId="0" animBg="1"/>
      <p:bldP spid="23" grpId="0" animBg="1"/>
      <p:bldP spid="24" grpId="0" bldLvl="0" animBg="1"/>
      <p:bldP spid="25" grpId="0" animBg="1"/>
      <p:bldP spid="17" grpId="0" bldLvl="0" animBg="1"/>
      <p:bldP spid="31" grpId="0" bldLvl="0" animBg="1"/>
      <p:bldP spid="33" grpId="0" bldLvl="0" animBg="1"/>
      <p:bldP spid="35" grpId="0" bldLvl="0" animBg="1"/>
      <p:bldP spid="36" grpId="0"/>
      <p:bldP spid="37" grpId="0" bldLvl="0" animBg="1"/>
      <p:bldP spid="15"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65471" y="-870076"/>
            <a:ext cx="12722942" cy="8598152"/>
            <a:chOff x="-5715000" y="-6019800"/>
            <a:chExt cx="25031700" cy="16916400"/>
          </a:xfrm>
        </p:grpSpPr>
        <p:grpSp>
          <p:nvGrpSpPr>
            <p:cNvPr id="4" name="组合 3"/>
            <p:cNvGrpSpPr/>
            <p:nvPr/>
          </p:nvGrpSpPr>
          <p:grpSpPr>
            <a:xfrm>
              <a:off x="-5715000" y="-6019800"/>
              <a:ext cx="419100" cy="16916400"/>
              <a:chOff x="-5715000" y="-6019800"/>
              <a:chExt cx="419100" cy="16916400"/>
            </a:xfrm>
          </p:grpSpPr>
          <p:sp>
            <p:nvSpPr>
              <p:cNvPr id="2" name="椭圆 1"/>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897600" y="-6019800"/>
              <a:ext cx="419100" cy="16916400"/>
              <a:chOff x="-5715000" y="-6019800"/>
              <a:chExt cx="419100" cy="16916400"/>
            </a:xfrm>
          </p:grpSpPr>
          <p:sp>
            <p:nvSpPr>
              <p:cNvPr id="6" name="椭圆 5"/>
              <p:cNvSpPr/>
              <p:nvPr/>
            </p:nvSpPr>
            <p:spPr>
              <a:xfrm>
                <a:off x="-5715000" y="-60198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15000" y="10477500"/>
                <a:ext cx="419100" cy="419100"/>
              </a:xfrm>
              <a:prstGeom prst="ellipse">
                <a:avLst/>
              </a:prstGeom>
              <a:solidFill>
                <a:srgbClr val="E6E6E6"/>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0" name="图片 9"/>
          <p:cNvPicPr>
            <a:picLocks noChangeAspect="1"/>
          </p:cNvPicPr>
          <p:nvPr/>
        </p:nvPicPr>
        <p:blipFill rotWithShape="1">
          <a:blip r:embed="rId1" cstate="screen"/>
          <a:srcRect/>
          <a:stretch>
            <a:fillRect/>
          </a:stretch>
        </p:blipFill>
        <p:spPr>
          <a:xfrm>
            <a:off x="0" y="0"/>
            <a:ext cx="12192000" cy="6875362"/>
          </a:xfrm>
          <a:prstGeom prst="rect">
            <a:avLst/>
          </a:prstGeom>
        </p:spPr>
      </p:pic>
      <p:sp>
        <p:nvSpPr>
          <p:cNvPr id="11" name="文本框 10"/>
          <p:cNvSpPr txBox="1"/>
          <p:nvPr/>
        </p:nvSpPr>
        <p:spPr>
          <a:xfrm>
            <a:off x="1988958" y="1865285"/>
            <a:ext cx="8144638" cy="1568450"/>
          </a:xfrm>
          <a:prstGeom prst="rect">
            <a:avLst/>
          </a:prstGeom>
          <a:noFill/>
          <a:ln>
            <a:noFill/>
          </a:ln>
        </p:spPr>
        <p:txBody>
          <a:bodyPr wrap="square" rtlCol="0">
            <a:spAutoFit/>
          </a:bodyPr>
          <a:lstStyle/>
          <a:p>
            <a:pPr algn="ctr"/>
            <a:r>
              <a:rPr lang="zh-CN" altLang="en-US" sz="9600" b="1" spc="600" dirty="0">
                <a:gradFill flip="none" rotWithShape="1">
                  <a:gsLst>
                    <a:gs pos="0">
                      <a:schemeClr val="accent4">
                        <a:lumMod val="40000"/>
                        <a:lumOff val="60000"/>
                      </a:schemeClr>
                    </a:gs>
                    <a:gs pos="100000">
                      <a:srgbClr val="CB9A51"/>
                    </a:gs>
                  </a:gsLst>
                  <a:lin ang="2700000" scaled="1"/>
                  <a:tileRect/>
                </a:gra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感谢聆听</a:t>
            </a:r>
            <a:endParaRPr lang="zh-CN" altLang="en-US" sz="9600" b="1" spc="600" dirty="0">
              <a:gradFill flip="none" rotWithShape="1">
                <a:gsLst>
                  <a:gs pos="0">
                    <a:schemeClr val="accent4">
                      <a:lumMod val="40000"/>
                      <a:lumOff val="60000"/>
                    </a:schemeClr>
                  </a:gs>
                  <a:gs pos="100000">
                    <a:srgbClr val="CB9A51"/>
                  </a:gs>
                </a:gsLst>
                <a:lin ang="2700000" scaled="1"/>
                <a:tileRect/>
              </a:gra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endParaRPr>
          </a:p>
        </p:txBody>
      </p:sp>
      <p:sp>
        <p:nvSpPr>
          <p:cNvPr id="14" name="iṩļïḓè"/>
          <p:cNvSpPr txBox="1"/>
          <p:nvPr/>
        </p:nvSpPr>
        <p:spPr bwMode="auto">
          <a:xfrm>
            <a:off x="4112873" y="3793063"/>
            <a:ext cx="3896808" cy="478400"/>
          </a:xfrm>
          <a:prstGeom prst="roundRect">
            <a:avLst>
              <a:gd name="adj" fmla="val 50000"/>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endParaRPr lang="en-US" altLang="zh-CN" b="1" spc="600" dirty="0">
              <a:solidFill>
                <a:srgbClr val="192537"/>
              </a:solidFill>
            </a:endParaRPr>
          </a:p>
        </p:txBody>
      </p:sp>
      <p:grpSp>
        <p:nvGrpSpPr>
          <p:cNvPr id="23" name="组合 22"/>
          <p:cNvGrpSpPr/>
          <p:nvPr/>
        </p:nvGrpSpPr>
        <p:grpSpPr>
          <a:xfrm>
            <a:off x="2133212" y="2714826"/>
            <a:ext cx="7925576" cy="103423"/>
            <a:chOff x="2002333" y="2714826"/>
            <a:chExt cx="7925576" cy="103423"/>
          </a:xfrm>
        </p:grpSpPr>
        <p:sp>
          <p:nvSpPr>
            <p:cNvPr id="17" name="椭圆 16"/>
            <p:cNvSpPr/>
            <p:nvPr/>
          </p:nvSpPr>
          <p:spPr>
            <a:xfrm>
              <a:off x="9433280" y="2714826"/>
              <a:ext cx="103423" cy="103423"/>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endParaRPr>
            </a:p>
          </p:txBody>
        </p:sp>
        <p:sp>
          <p:nvSpPr>
            <p:cNvPr id="18" name="椭圆 17"/>
            <p:cNvSpPr/>
            <p:nvPr/>
          </p:nvSpPr>
          <p:spPr>
            <a:xfrm>
              <a:off x="9628883" y="2714826"/>
              <a:ext cx="103423" cy="103423"/>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endParaRPr>
            </a:p>
          </p:txBody>
        </p:sp>
        <p:sp>
          <p:nvSpPr>
            <p:cNvPr id="19" name="椭圆 18"/>
            <p:cNvSpPr/>
            <p:nvPr/>
          </p:nvSpPr>
          <p:spPr>
            <a:xfrm>
              <a:off x="9824486" y="2714826"/>
              <a:ext cx="103423" cy="103423"/>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endParaRPr>
            </a:p>
          </p:txBody>
        </p:sp>
        <p:sp>
          <p:nvSpPr>
            <p:cNvPr id="20" name="椭圆 19"/>
            <p:cNvSpPr/>
            <p:nvPr/>
          </p:nvSpPr>
          <p:spPr>
            <a:xfrm>
              <a:off x="2002333" y="2714826"/>
              <a:ext cx="103423" cy="103423"/>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endParaRPr>
            </a:p>
          </p:txBody>
        </p:sp>
        <p:sp>
          <p:nvSpPr>
            <p:cNvPr id="21" name="椭圆 20"/>
            <p:cNvSpPr/>
            <p:nvPr/>
          </p:nvSpPr>
          <p:spPr>
            <a:xfrm>
              <a:off x="2197936" y="2714826"/>
              <a:ext cx="103423" cy="103423"/>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endParaRPr>
            </a:p>
          </p:txBody>
        </p:sp>
        <p:sp>
          <p:nvSpPr>
            <p:cNvPr id="22" name="椭圆 21"/>
            <p:cNvSpPr/>
            <p:nvPr/>
          </p:nvSpPr>
          <p:spPr>
            <a:xfrm>
              <a:off x="2393539" y="2714826"/>
              <a:ext cx="103423" cy="103423"/>
            </a:xfrm>
            <a:prstGeom prst="ellipse">
              <a:avLst/>
            </a:prstGeom>
            <a:gradFill flip="none" rotWithShape="1">
              <a:gsLst>
                <a:gs pos="0">
                  <a:schemeClr val="accent4">
                    <a:lumMod val="40000"/>
                    <a:lumOff val="60000"/>
                  </a:schemeClr>
                </a:gs>
                <a:gs pos="100000">
                  <a:srgbClr val="D1A667"/>
                </a:gs>
              </a:gsLst>
              <a:lin ang="2700000" scaled="0"/>
              <a:tileRect/>
            </a:gradFill>
            <a:ln w="9525">
              <a:noFill/>
              <a:miter lim="800000"/>
            </a:ln>
            <a:effectLst/>
          </p:spPr>
          <p:txBody>
            <a:bodyPr wrap="square" lIns="91440" tIns="45720" rIns="91440" bIns="45720" anchor="ctr" anchorCtr="0">
              <a:noAutofit/>
            </a:bodyPr>
            <a:lstStyle/>
            <a:p>
              <a:pPr algn="ctr">
                <a:spcBef>
                  <a:spcPct val="0"/>
                </a:spcBef>
              </a:pPr>
              <a:endParaRPr lang="zh-CN" altLang="en-US" b="1" spc="600" dirty="0">
                <a:solidFill>
                  <a:srgbClr val="192537"/>
                </a:solidFill>
              </a:endParaRPr>
            </a:p>
          </p:txBody>
        </p:sp>
      </p:grpSp>
      <p:sp>
        <p:nvSpPr>
          <p:cNvPr id="30" name="文本框 29"/>
          <p:cNvSpPr txBox="1"/>
          <p:nvPr>
            <p:custDataLst>
              <p:tags r:id="rId2"/>
            </p:custDataLst>
          </p:nvPr>
        </p:nvSpPr>
        <p:spPr>
          <a:xfrm>
            <a:off x="4067810" y="3846830"/>
            <a:ext cx="4070350" cy="398780"/>
          </a:xfrm>
          <a:prstGeom prst="rect">
            <a:avLst/>
          </a:prstGeom>
          <a:noFill/>
        </p:spPr>
        <p:txBody>
          <a:bodyPr wrap="square" rtlCol="0">
            <a:spAutoFit/>
          </a:bodyPr>
          <a:p>
            <a:pPr algn="ctr"/>
            <a:r>
              <a:rPr lang="zh-CN" altLang="en-US" sz="2000" dirty="0">
                <a:solidFill>
                  <a:schemeClr val="tx1"/>
                </a:solidFill>
                <a:effectLst/>
                <a:latin typeface="思源黑体 CN Bold" panose="020B0800000000000000" charset="-122"/>
                <a:ea typeface="思源黑体 CN Bold" panose="020B0800000000000000" charset="-122"/>
                <a:cs typeface="思源黑体 CN Bold" panose="020B0800000000000000" charset="-122"/>
                <a:sym typeface="+mn-ea"/>
              </a:rPr>
              <a:t>启迪文化智慧</a:t>
            </a:r>
            <a:r>
              <a:rPr lang="en-US" altLang="zh-CN" sz="2000" dirty="0">
                <a:solidFill>
                  <a:schemeClr val="tx1"/>
                </a:solidFill>
                <a:effectLst/>
                <a:latin typeface="思源黑体 CN Bold" panose="020B0800000000000000" charset="-122"/>
                <a:ea typeface="思源黑体 CN Bold" panose="020B0800000000000000" charset="-122"/>
                <a:cs typeface="思源黑体 CN Bold" panose="020B0800000000000000" charset="-122"/>
                <a:sym typeface="+mn-ea"/>
              </a:rPr>
              <a:t>  </a:t>
            </a:r>
            <a:r>
              <a:rPr lang="zh-CN" altLang="en-US" sz="2000" dirty="0">
                <a:solidFill>
                  <a:schemeClr val="tx1"/>
                </a:solidFill>
                <a:effectLst/>
                <a:latin typeface="思源黑体 CN Bold" panose="020B0800000000000000" charset="-122"/>
                <a:ea typeface="思源黑体 CN Bold" panose="020B0800000000000000" charset="-122"/>
                <a:cs typeface="思源黑体 CN Bold" panose="020B0800000000000000" charset="-122"/>
                <a:sym typeface="+mn-ea"/>
              </a:rPr>
              <a:t>探索科学奥秘</a:t>
            </a:r>
            <a:endParaRPr lang="zh-CN" altLang="en-US" sz="2000" b="1" dirty="0">
              <a:solidFill>
                <a:schemeClr val="tx1"/>
              </a:solidFill>
              <a:effectLst/>
              <a:latin typeface="思源黑体 CN Bold" panose="020B0800000000000000" charset="-122"/>
              <a:ea typeface="思源黑体 CN Bold" panose="020B0800000000000000" charset="-122"/>
              <a:cs typeface="思源黑体 CN Bold" panose="020B0800000000000000" charset="-122"/>
              <a:sym typeface="+mn-ea"/>
            </a:endParaRPr>
          </a:p>
        </p:txBody>
      </p:sp>
      <p:sp>
        <p:nvSpPr>
          <p:cNvPr id="24" name="Synergistically utilize technically sound portals with frictionless chains. Dramatically customize…"/>
          <p:cNvSpPr txBox="1"/>
          <p:nvPr>
            <p:custDataLst>
              <p:tags r:id="rId3"/>
            </p:custDataLst>
          </p:nvPr>
        </p:nvSpPr>
        <p:spPr>
          <a:xfrm>
            <a:off x="3903980" y="4357370"/>
            <a:ext cx="4397375" cy="184150"/>
          </a:xfrm>
          <a:prstGeom prst="rect">
            <a:avLst/>
          </a:prstGeom>
          <a:noFill/>
          <a:ln w="12700">
            <a:miter lim="400000"/>
          </a:ln>
        </p:spPr>
        <p:txBody>
          <a:bodyPr wrap="square" lIns="0" tIns="0" rIns="0" bIns="0">
            <a:spAutoFit/>
          </a:bodyPr>
          <a:p>
            <a:pPr algn="dist"/>
            <a:r>
              <a:rPr lang="en-US" altLang="zh-CN" sz="1200" dirty="0">
                <a:solidFill>
                  <a:srgbClr val="F1D48A"/>
                </a:solidFill>
                <a:latin typeface="思源黑体 CN Medium" panose="020B0600000000000000" charset="-122"/>
                <a:ea typeface="思源黑体 CN Medium" panose="020B0600000000000000" charset="-122"/>
                <a:sym typeface="+mn-ea"/>
              </a:rPr>
              <a:t>OPEN SECRET DIGITAL PEOPLE SERVICE PLATFOR</a:t>
            </a:r>
            <a:r>
              <a:rPr lang="en-US" altLang="zh-CN" sz="1200" dirty="0">
                <a:solidFill>
                  <a:schemeClr val="tx1">
                    <a:alpha val="23000"/>
                  </a:schemeClr>
                </a:solidFill>
                <a:latin typeface="思源黑体 CN Medium" panose="020B0600000000000000" charset="-122"/>
                <a:ea typeface="思源黑体 CN Medium" panose="020B0600000000000000" charset="-122"/>
                <a:sym typeface="+mn-ea"/>
              </a:rPr>
              <a:t>M</a:t>
            </a:r>
            <a:endParaRPr lang="en-US" altLang="zh-CN" sz="1200" kern="0" dirty="0">
              <a:solidFill>
                <a:schemeClr val="tx1">
                  <a:alpha val="23000"/>
                </a:schemeClr>
              </a:solidFill>
              <a:latin typeface="思源黑体 CN Medium" panose="020B0600000000000000" charset="-122"/>
              <a:ea typeface="思源黑体 CN Medium" panose="020B0600000000000000" charset="-122"/>
              <a:cs typeface="+mn-ea"/>
              <a:sym typeface="+mn-ea"/>
            </a:endParaRPr>
          </a:p>
        </p:txBody>
      </p:sp>
      <p:pic>
        <p:nvPicPr>
          <p:cNvPr id="29" name="图片 28" descr="未标题-1"/>
          <p:cNvPicPr>
            <a:picLocks noChangeAspect="1"/>
          </p:cNvPicPr>
          <p:nvPr>
            <p:custDataLst>
              <p:tags r:id="rId4"/>
            </p:custDataLst>
          </p:nvPr>
        </p:nvPicPr>
        <p:blipFill>
          <a:blip r:embed="rId5"/>
          <a:stretch>
            <a:fillRect/>
          </a:stretch>
        </p:blipFill>
        <p:spPr>
          <a:xfrm>
            <a:off x="4636135" y="4552950"/>
            <a:ext cx="3008630" cy="2470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bldLvl="0" animBg="1"/>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UNIT_PLACING_PICTURE_USER_VIEWPORT" val="{&quot;height&quot;:4875,&quot;width&quot;:4875}"/>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UNIT_PLACING_PICTURE_USER_VIEWPORT" val="{&quot;height&quot;:4875,&quot;width&quot;:4875}"/>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UNIT_PLACING_PICTURE_USER_VIEWPORT" val="{&quot;height&quot;:7484,&quot;width&quot;:2577}"/>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UNIT_PLACING_PICTURE_USER_VIEWPORT" val="{&quot;height&quot;:10800,&quot;width&quot;:12301}"/>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Lst>
</file>

<file path=ppt/tags/tag28.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Lst>
</file>

<file path=ppt/tags/tag29.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Lst>
</file>

<file path=ppt/tags/tag30.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Lst>
</file>

<file path=ppt/tags/tag31.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Lst>
</file>

<file path=ppt/tags/tag32.xml><?xml version="1.0" encoding="utf-8"?>
<p:tagLst xmlns:p="http://schemas.openxmlformats.org/presentationml/2006/main">
  <p:tag name="KSO_WM_BEAUTIFY_FLAG" val=""/>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Lst>
</file>

<file path=ppt/tags/tag33.xml><?xml version="1.0" encoding="utf-8"?>
<p:tagLst xmlns:p="http://schemas.openxmlformats.org/presentationml/2006/main">
  <p:tag name="KSO_WM_BEAUTIFY_FLAG" val=""/>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Lst>
</file>

<file path=ppt/tags/tag34.xml><?xml version="1.0" encoding="utf-8"?>
<p:tagLst xmlns:p="http://schemas.openxmlformats.org/presentationml/2006/main">
  <p:tag name="KSO_WM_BEAUTIFY_FLAG" val=""/>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Lst>
</file>

<file path=ppt/tags/tag35.xml><?xml version="1.0" encoding="utf-8"?>
<p:tagLst xmlns:p="http://schemas.openxmlformats.org/presentationml/2006/main">
  <p:tag name="KSO_WM_BEAUTIFY_FLAG" val=""/>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Lst>
</file>

<file path=ppt/tags/tag36.xml><?xml version="1.0" encoding="utf-8"?>
<p:tagLst xmlns:p="http://schemas.openxmlformats.org/presentationml/2006/main">
  <p:tag name="KSO_WM_BEAUTIFY_FLAG" val=""/>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Lst>
</file>

<file path=ppt/tags/tag37.xml><?xml version="1.0" encoding="utf-8"?>
<p:tagLst xmlns:p="http://schemas.openxmlformats.org/presentationml/2006/main">
  <p:tag name="KSO_WM_BEAUTIFY_FLAG" val=""/>
  <p:tag name="KSO_WM_UNIT_TEXT_FILL_FORE_SCHEMECOLOR_INDEX_BRIGHTNESS" val="-0.75"/>
  <p:tag name="KSO_WM_UNIT_TEXT_FILL_FORE_SCHEMECOLOR_INDEX" val="16"/>
  <p:tag name="KSO_WM_UNIT_TEXT_FILL_TYPE" val="1"/>
</p:tagLst>
</file>

<file path=ppt/tags/tag38.xml><?xml version="1.0" encoding="utf-8"?>
<p:tagLst xmlns:p="http://schemas.openxmlformats.org/presentationml/2006/main">
  <p:tag name="KSO_WM_BEAUTIFY_FLAG" val=""/>
  <p:tag name="KSO_WM_UNIT_TEXT_FILL_FORE_SCHEMECOLOR_INDEX_BRIGHTNESS" val="-0.75"/>
  <p:tag name="KSO_WM_UNIT_TEXT_FILL_FORE_SCHEMECOLOR_INDEX" val="16"/>
  <p:tag name="KSO_WM_UNIT_TEXT_FILL_TYPE" val="1"/>
</p:tagLst>
</file>

<file path=ppt/tags/tag39.xml><?xml version="1.0" encoding="utf-8"?>
<p:tagLst xmlns:p="http://schemas.openxmlformats.org/presentationml/2006/main">
  <p:tag name="KSO_WM_BEAUTIFY_FLAG" val=""/>
  <p:tag name="KSO_WM_UNIT_TEXT_FILL_FORE_SCHEMECOLOR_INDEX_BRIGHTNESS" val="-0.75"/>
  <p:tag name="KSO_WM_UNIT_TEXT_FILL_FORE_SCHEMECOLOR_INDEX" val="16"/>
  <p:tag name="KSO_WM_UNIT_TEXT_FILL_TYPE" val="1"/>
</p:tagLst>
</file>

<file path=ppt/tags/tag40.xml><?xml version="1.0" encoding="utf-8"?>
<p:tagLst xmlns:p="http://schemas.openxmlformats.org/presentationml/2006/main">
  <p:tag name="KSO_WM_BEAUTIFY_FLAG" val=""/>
  <p:tag name="KSO_WM_UNIT_TEXT_FILL_FORE_SCHEMECOLOR_INDEX_BRIGHTNESS" val="-0.75"/>
  <p:tag name="KSO_WM_UNIT_TEXT_FILL_FORE_SCHEMECOLOR_INDEX" val="16"/>
  <p:tag name="KSO_WM_UNIT_TEXT_FILL_TYPE" val="1"/>
</p:tagLst>
</file>

<file path=ppt/tags/tag41.xml><?xml version="1.0" encoding="utf-8"?>
<p:tagLst xmlns:p="http://schemas.openxmlformats.org/presentationml/2006/main">
  <p:tag name="KSO_WM_BEAUTIFY_FLAG" val=""/>
  <p:tag name="KSO_WM_UNIT_TEXT_FILL_FORE_SCHEMECOLOR_INDEX_BRIGHTNESS" val="-0.75"/>
  <p:tag name="KSO_WM_UNIT_TEXT_FILL_FORE_SCHEMECOLOR_INDEX" val="16"/>
  <p:tag name="KSO_WM_UNIT_TEXT_FILL_TYPE" val="1"/>
</p:tagLst>
</file>

<file path=ppt/tags/tag42.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Lst>
</file>

<file path=ppt/tags/tag43.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Lst>
</file>

<file path=ppt/tags/tag44.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Lst>
</file>

<file path=ppt/tags/tag45.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Lst>
</file>

<file path=ppt/tags/tag46.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Lst>
</file>

<file path=ppt/tags/tag47.xml><?xml version="1.0" encoding="utf-8"?>
<p:tagLst xmlns:p="http://schemas.openxmlformats.org/presentationml/2006/main">
  <p:tag name="KSO_WM_BEAUTIFY_FLAG" val=""/>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48.xml><?xml version="1.0" encoding="utf-8"?>
<p:tagLst xmlns:p="http://schemas.openxmlformats.org/presentationml/2006/main">
  <p:tag name="KSO_WM_BEAUTIFY_FLAG" val=""/>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49.xml><?xml version="1.0" encoding="utf-8"?>
<p:tagLst xmlns:p="http://schemas.openxmlformats.org/presentationml/2006/main">
  <p:tag name="KSO_WM_BEAUTIFY_FLAG" val=""/>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50.xml><?xml version="1.0" encoding="utf-8"?>
<p:tagLst xmlns:p="http://schemas.openxmlformats.org/presentationml/2006/main">
  <p:tag name="KSO_WM_BEAUTIFY_FLAG" val=""/>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51.xml><?xml version="1.0" encoding="utf-8"?>
<p:tagLst xmlns:p="http://schemas.openxmlformats.org/presentationml/2006/main">
  <p:tag name="KSO_WM_BEAUTIFY_FLAG" val=""/>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52.xml><?xml version="1.0" encoding="utf-8"?>
<p:tagLst xmlns:p="http://schemas.openxmlformats.org/presentationml/2006/main">
  <p:tag name="KSO_WM_BEAUTIFY_FLAG" val=""/>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53.xml><?xml version="1.0" encoding="utf-8"?>
<p:tagLst xmlns:p="http://schemas.openxmlformats.org/presentationml/2006/main">
  <p:tag name="KSO_WM_BEAUTIFY_FLAG" val=""/>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54.xml><?xml version="1.0" encoding="utf-8"?>
<p:tagLst xmlns:p="http://schemas.openxmlformats.org/presentationml/2006/main">
  <p:tag name="KSO_WM_BEAUTIFY_FLAG" val=""/>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55.xml><?xml version="1.0" encoding="utf-8"?>
<p:tagLst xmlns:p="http://schemas.openxmlformats.org/presentationml/2006/main">
  <p:tag name="KSO_WM_BEAUTIFY_FLAG" val=""/>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56.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Lst>
</file>

<file path=ppt/tags/tag57.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Lst>
</file>

<file path=ppt/tags/tag58.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Lst>
</file>

<file path=ppt/tags/tag59.xml><?xml version="1.0" encoding="utf-8"?>
<p:tagLst xmlns:p="http://schemas.openxmlformats.org/presentationml/2006/main">
  <p:tag name="KSO_WM_BEAUTIFY_FLAG" val=""/>
  <p:tag name="KSO_WM_UNIT_TEXT_FILL_FORE_SCHEMECOLOR_INDEX_BRIGHTNESS" val="-0.5"/>
  <p:tag name="KSO_WM_UNIT_TEXT_FILL_FORE_SCHEMECOLOR_INDEX" val="14"/>
  <p:tag name="KSO_WM_UNIT_TEXT_FILL_TYPE" val="1"/>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PA" val="v5.2.4"/>
  <p:tag name="KSO_WM_BEAUTIFY_FLAG" val=""/>
</p:tagLst>
</file>

<file path=ppt/tags/tag79.xml><?xml version="1.0" encoding="utf-8"?>
<p:tagLst xmlns:p="http://schemas.openxmlformats.org/presentationml/2006/main">
  <p:tag name="PA" val="v5.2.4"/>
  <p:tag name="KSO_WM_BEAUTIFY_FLAG" val=""/>
</p:tagLst>
</file>

<file path=ppt/tags/tag80.xml><?xml version="1.0" encoding="utf-8"?>
<p:tagLst xmlns:p="http://schemas.openxmlformats.org/presentationml/2006/main">
  <p:tag name="PA" val="v5.2.4"/>
  <p:tag name="KSO_WM_BEAUTIFY_FLAG" val=""/>
</p:tagLst>
</file>

<file path=ppt/tags/tag81.xml><?xml version="1.0" encoding="utf-8"?>
<p:tagLst xmlns:p="http://schemas.openxmlformats.org/presentationml/2006/main">
  <p:tag name="PA" val="v5.2.4"/>
  <p:tag name="KSO_WM_BEAUTIFY_FLAG" val=""/>
</p:tagLst>
</file>

<file path=ppt/tags/tag82.xml><?xml version="1.0" encoding="utf-8"?>
<p:tagLst xmlns:p="http://schemas.openxmlformats.org/presentationml/2006/main">
  <p:tag name="PA" val="v5.2.4"/>
  <p:tag name="KSO_WM_BEAUTIFY_FLAG" val=""/>
</p:tagLst>
</file>

<file path=ppt/tags/tag83.xml><?xml version="1.0" encoding="utf-8"?>
<p:tagLst xmlns:p="http://schemas.openxmlformats.org/presentationml/2006/main">
  <p:tag name="PA" val="v5.2.4"/>
  <p:tag name="KSO_WM_BEAUTIFY_FLAG" val=""/>
</p:tagLst>
</file>

<file path=ppt/tags/tag84.xml><?xml version="1.0" encoding="utf-8"?>
<p:tagLst xmlns:p="http://schemas.openxmlformats.org/presentationml/2006/main">
  <p:tag name="PA" val="v5.2.4"/>
  <p:tag name="KSO_WM_BEAUTIFY_FLAG" val=""/>
</p:tagLst>
</file>

<file path=ppt/tags/tag85.xml><?xml version="1.0" encoding="utf-8"?>
<p:tagLst xmlns:p="http://schemas.openxmlformats.org/presentationml/2006/main">
  <p:tag name="PA" val="v5.2.4"/>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PA" val="v5.2.4"/>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UNIT_PLACING_PICTURE_USER_VIEWPORT" val="{&quot;height&quot;:10800,&quot;width&quot;:19201}"/>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UNIT_PLACING_PICTURE_USER_VIEWPORT" val="{&quot;height&quot;:10800,&quot;width&quot;:19201}"/>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PA" val="v5.2.4"/>
  <p:tag name="KSO_WM_BEAUTIFY_FLAG" val=""/>
</p:tagLst>
</file>

<file path=ppt/tags/tag175.xml><?xml version="1.0" encoding="utf-8"?>
<p:tagLst xmlns:p="http://schemas.openxmlformats.org/presentationml/2006/main">
  <p:tag name="PA" val="v5.2.4"/>
  <p:tag name="KSO_WM_BEAUTIFY_FLAG" val=""/>
</p:tagLst>
</file>

<file path=ppt/tags/tag176.xml><?xml version="1.0" encoding="utf-8"?>
<p:tagLst xmlns:p="http://schemas.openxmlformats.org/presentationml/2006/main">
  <p:tag name="PA" val="v5.2.4"/>
  <p:tag name="KSO_WM_BEAUTIFY_FLAG" val=""/>
</p:tagLst>
</file>

<file path=ppt/tags/tag177.xml><?xml version="1.0" encoding="utf-8"?>
<p:tagLst xmlns:p="http://schemas.openxmlformats.org/presentationml/2006/main">
  <p:tag name="PA" val="v5.2.4"/>
  <p:tag name="KSO_WM_BEAUTIFY_FLAG" val=""/>
</p:tagLst>
</file>

<file path=ppt/tags/tag178.xml><?xml version="1.0" encoding="utf-8"?>
<p:tagLst xmlns:p="http://schemas.openxmlformats.org/presentationml/2006/main">
  <p:tag name="PA" val="v5.2.4"/>
  <p:tag name="KSO_WM_BEAUTIFY_FLAG" val=""/>
</p:tagLst>
</file>

<file path=ppt/tags/tag179.xml><?xml version="1.0" encoding="utf-8"?>
<p:tagLst xmlns:p="http://schemas.openxmlformats.org/presentationml/2006/main">
  <p:tag name="PA" val="v5.2.4"/>
  <p:tag name="KSO_WM_BEAUTIFY_FLAG" val=""/>
</p:tagLst>
</file>

<file path=ppt/tags/tag180.xml><?xml version="1.0" encoding="utf-8"?>
<p:tagLst xmlns:p="http://schemas.openxmlformats.org/presentationml/2006/main">
  <p:tag name="PA" val="v5.2.4"/>
  <p:tag name="KSO_WM_BEAUTIFY_FLAG" val=""/>
</p:tagLst>
</file>

<file path=ppt/tags/tag181.xml><?xml version="1.0" encoding="utf-8"?>
<p:tagLst xmlns:p="http://schemas.openxmlformats.org/presentationml/2006/main">
  <p:tag name="PA" val="v5.2.4"/>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PA" val="v5.2.4"/>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Lst>
</file>

<file path=ppt/tags/tag296.xml><?xml version="1.0" encoding="utf-8"?>
<p:tagLst xmlns:p="http://schemas.openxmlformats.org/presentationml/2006/main">
  <p:tag name="KSO_WM_BEAUTIFY_FLAG" val=""/>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KSO_WM_BEAUTIFY_FLAG" val=""/>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BEAUTIFY_FLAG" val=""/>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BEAUTIFY_FLAG" val=""/>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BEAUTIFY_FLAG" val=""/>
</p:tagLst>
</file>

<file path=ppt/tags/tag318.xml><?xml version="1.0" encoding="utf-8"?>
<p:tagLst xmlns:p="http://schemas.openxmlformats.org/presentationml/2006/main">
  <p:tag name="KSO_WM_BEAUTIFY_FLAG" val=""/>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
</p:tagLst>
</file>

<file path=ppt/tags/tag321.xml><?xml version="1.0" encoding="utf-8"?>
<p:tagLst xmlns:p="http://schemas.openxmlformats.org/presentationml/2006/main">
  <p:tag name="KSO_WM_BEAUTIFY_FLAG" val=""/>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KSO_WM_BEAUTIFY_FLAG" val=""/>
</p:tagLst>
</file>

<file path=ppt/tags/tag324.xml><?xml version="1.0" encoding="utf-8"?>
<p:tagLst xmlns:p="http://schemas.openxmlformats.org/presentationml/2006/main">
  <p:tag name="KSO_WM_BEAUTIFY_FLAG" val=""/>
</p:tagLst>
</file>

<file path=ppt/tags/tag325.xml><?xml version="1.0" encoding="utf-8"?>
<p:tagLst xmlns:p="http://schemas.openxmlformats.org/presentationml/2006/main">
  <p:tag name="KSO_WM_BEAUTIFY_FLAG" val=""/>
</p:tagLst>
</file>

<file path=ppt/tags/tag326.xml><?xml version="1.0" encoding="utf-8"?>
<p:tagLst xmlns:p="http://schemas.openxmlformats.org/presentationml/2006/main">
  <p:tag name="KSO_WM_BEAUTIFY_FLAG" val=""/>
</p:tagLst>
</file>

<file path=ppt/tags/tag327.xml><?xml version="1.0" encoding="utf-8"?>
<p:tagLst xmlns:p="http://schemas.openxmlformats.org/presentationml/2006/main">
  <p:tag name="KSO_WM_BEAUTIFY_FLAG" val=""/>
</p:tagLst>
</file>

<file path=ppt/tags/tag328.xml><?xml version="1.0" encoding="utf-8"?>
<p:tagLst xmlns:p="http://schemas.openxmlformats.org/presentationml/2006/main">
  <p:tag name="KSO_WM_BEAUTIFY_FLAG" val=""/>
</p:tagLst>
</file>

<file path=ppt/tags/tag329.xml><?xml version="1.0" encoding="utf-8"?>
<p:tagLst xmlns:p="http://schemas.openxmlformats.org/presentationml/2006/main">
  <p:tag name="KSO_WM_BEAUTIFY_FLAG" val=""/>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BEAUTIFY_FLAG" val=""/>
</p:tagLst>
</file>

<file path=ppt/tags/tag337.xml><?xml version="1.0" encoding="utf-8"?>
<p:tagLst xmlns:p="http://schemas.openxmlformats.org/presentationml/2006/main">
  <p:tag name="KSO_WM_BEAUTIFY_FLAG" val=""/>
</p:tagLst>
</file>

<file path=ppt/tags/tag338.xml><?xml version="1.0" encoding="utf-8"?>
<p:tagLst xmlns:p="http://schemas.openxmlformats.org/presentationml/2006/main">
  <p:tag name="KSO_WM_BEAUTIFY_FLAG" val=""/>
</p:tagLst>
</file>

<file path=ppt/tags/tag339.xml><?xml version="1.0" encoding="utf-8"?>
<p:tagLst xmlns:p="http://schemas.openxmlformats.org/presentationml/2006/main">
  <p:tag name="KSO_WM_BEAUTIFY_FLAG" val=""/>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UNIT_PLACING_PICTURE_USER_VIEWPORT" val="{&quot;height&quot;:10800,&quot;width&quot;:19201}"/>
</p:tagLst>
</file>

<file path=ppt/tags/tag342.xml><?xml version="1.0" encoding="utf-8"?>
<p:tagLst xmlns:p="http://schemas.openxmlformats.org/presentationml/2006/main">
  <p:tag name="KSO_WM_BEAUTIFY_FLAG" val=""/>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BEAUTIFY_FLAG" val=""/>
</p:tagLst>
</file>

<file path=ppt/tags/tag348.xml><?xml version="1.0" encoding="utf-8"?>
<p:tagLst xmlns:p="http://schemas.openxmlformats.org/presentationml/2006/main">
  <p:tag name="KSO_WM_BEAUTIFY_FLAG" val=""/>
</p:tagLst>
</file>

<file path=ppt/tags/tag349.xml><?xml version="1.0" encoding="utf-8"?>
<p:tagLst xmlns:p="http://schemas.openxmlformats.org/presentationml/2006/main">
  <p:tag name="KSO_WM_BEAUTIFY_FLAG" val=""/>
</p:tagLst>
</file>

<file path=ppt/tags/tag350.xml><?xml version="1.0" encoding="utf-8"?>
<p:tagLst xmlns:p="http://schemas.openxmlformats.org/presentationml/2006/main">
  <p:tag name="KSO_WM_BEAUTIFY_FLAG" val=""/>
</p:tagLst>
</file>

<file path=ppt/tags/tag351.xml><?xml version="1.0" encoding="utf-8"?>
<p:tagLst xmlns:p="http://schemas.openxmlformats.org/presentationml/2006/main">
  <p:tag name="KSO_WM_BEAUTIFY_FLAG" val=""/>
</p:tagLst>
</file>

<file path=ppt/tags/tag352.xml><?xml version="1.0" encoding="utf-8"?>
<p:tagLst xmlns:p="http://schemas.openxmlformats.org/presentationml/2006/main">
  <p:tag name="KSO_WM_BEAUTIFY_FLAG" val=""/>
</p:tagLst>
</file>

<file path=ppt/tags/tag353.xml><?xml version="1.0" encoding="utf-8"?>
<p:tagLst xmlns:p="http://schemas.openxmlformats.org/presentationml/2006/main">
  <p:tag name="KSO_WM_BEAUTIFY_FLAG" val=""/>
</p:tagLst>
</file>

<file path=ppt/tags/tag354.xml><?xml version="1.0" encoding="utf-8"?>
<p:tagLst xmlns:p="http://schemas.openxmlformats.org/presentationml/2006/main">
  <p:tag name="KSO_WM_BEAUTIFY_FLAG" val=""/>
</p:tagLst>
</file>

<file path=ppt/tags/tag355.xml><?xml version="1.0" encoding="utf-8"?>
<p:tagLst xmlns:p="http://schemas.openxmlformats.org/presentationml/2006/main">
  <p:tag name="KSO_WM_BEAUTIFY_FLAG" val=""/>
</p:tagLst>
</file>

<file path=ppt/tags/tag356.xml><?xml version="1.0" encoding="utf-8"?>
<p:tagLst xmlns:p="http://schemas.openxmlformats.org/presentationml/2006/main">
  <p:tag name="KSO_WM_BEAUTIFY_FLAG" val=""/>
</p:tagLst>
</file>

<file path=ppt/tags/tag357.xml><?xml version="1.0" encoding="utf-8"?>
<p:tagLst xmlns:p="http://schemas.openxmlformats.org/presentationml/2006/main">
  <p:tag name="KSO_WM_BEAUTIFY_FLAG" val=""/>
</p:tagLst>
</file>

<file path=ppt/tags/tag358.xml><?xml version="1.0" encoding="utf-8"?>
<p:tagLst xmlns:p="http://schemas.openxmlformats.org/presentationml/2006/main">
  <p:tag name="KSO_WM_BEAUTIFY_FLAG" val=""/>
</p:tagLst>
</file>

<file path=ppt/tags/tag359.xml><?xml version="1.0" encoding="utf-8"?>
<p:tagLst xmlns:p="http://schemas.openxmlformats.org/presentationml/2006/main">
  <p:tag name="KSO_WM_BEAUTIFY_FLAG" val=""/>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
</p:tagLst>
</file>

<file path=ppt/tags/tag362.xml><?xml version="1.0" encoding="utf-8"?>
<p:tagLst xmlns:p="http://schemas.openxmlformats.org/presentationml/2006/main">
  <p:tag name="KSO_WM_BEAUTIFY_FLAG" val=""/>
</p:tagLst>
</file>

<file path=ppt/tags/tag363.xml><?xml version="1.0" encoding="utf-8"?>
<p:tagLst xmlns:p="http://schemas.openxmlformats.org/presentationml/2006/main">
  <p:tag name="KSO_WM_BEAUTIFY_FLAG" val=""/>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
</p:tagLst>
</file>

<file path=ppt/tags/tag366.xml><?xml version="1.0" encoding="utf-8"?>
<p:tagLst xmlns:p="http://schemas.openxmlformats.org/presentationml/2006/main">
  <p:tag name="KSO_WM_BEAUTIFY_FLAG" val=""/>
</p:tagLst>
</file>

<file path=ppt/tags/tag367.xml><?xml version="1.0" encoding="utf-8"?>
<p:tagLst xmlns:p="http://schemas.openxmlformats.org/presentationml/2006/main">
  <p:tag name="KSO_WM_BEAUTIFY_FLAG" val=""/>
</p:tagLst>
</file>

<file path=ppt/tags/tag368.xml><?xml version="1.0" encoding="utf-8"?>
<p:tagLst xmlns:p="http://schemas.openxmlformats.org/presentationml/2006/main">
  <p:tag name="KSO_WM_BEAUTIFY_FLAG" val=""/>
</p:tagLst>
</file>

<file path=ppt/tags/tag369.xml><?xml version="1.0" encoding="utf-8"?>
<p:tagLst xmlns:p="http://schemas.openxmlformats.org/presentationml/2006/main">
  <p:tag name="KSO_WM_BEAUTIFY_FLAG" val=""/>
</p:tagLst>
</file>

<file path=ppt/tags/tag370.xml><?xml version="1.0" encoding="utf-8"?>
<p:tagLst xmlns:p="http://schemas.openxmlformats.org/presentationml/2006/main">
  <p:tag name="KSO_WM_BEAUTIFY_FLAG" val=""/>
</p:tagLst>
</file>

<file path=ppt/tags/tag371.xml><?xml version="1.0" encoding="utf-8"?>
<p:tagLst xmlns:p="http://schemas.openxmlformats.org/presentationml/2006/main">
  <p:tag name="KSO_WM_BEAUTIFY_FLAG" val=""/>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
</p:tagLst>
</file>

<file path=ppt/tags/tag374.xml><?xml version="1.0" encoding="utf-8"?>
<p:tagLst xmlns:p="http://schemas.openxmlformats.org/presentationml/2006/main">
  <p:tag name="KSO_WM_BEAUTIFY_FLAG" val=""/>
</p:tagLst>
</file>

<file path=ppt/tags/tag375.xml><?xml version="1.0" encoding="utf-8"?>
<p:tagLst xmlns:p="http://schemas.openxmlformats.org/presentationml/2006/main">
  <p:tag name="KSO_WM_BEAUTIFY_FLAG" val=""/>
</p:tagLst>
</file>

<file path=ppt/tags/tag376.xml><?xml version="1.0" encoding="utf-8"?>
<p:tagLst xmlns:p="http://schemas.openxmlformats.org/presentationml/2006/main">
  <p:tag name="KSO_WM_BEAUTIFY_FLAG" val=""/>
</p:tagLst>
</file>

<file path=ppt/tags/tag377.xml><?xml version="1.0" encoding="utf-8"?>
<p:tagLst xmlns:p="http://schemas.openxmlformats.org/presentationml/2006/main">
  <p:tag name="KSO_WM_BEAUTIFY_FLAG" val=""/>
</p:tagLst>
</file>

<file path=ppt/tags/tag378.xml><?xml version="1.0" encoding="utf-8"?>
<p:tagLst xmlns:p="http://schemas.openxmlformats.org/presentationml/2006/main">
  <p:tag name="KSO_WM_BEAUTIFY_FLAG" val=""/>
</p:tagLst>
</file>

<file path=ppt/tags/tag379.xml><?xml version="1.0" encoding="utf-8"?>
<p:tagLst xmlns:p="http://schemas.openxmlformats.org/presentationml/2006/main">
  <p:tag name="KSO_WM_BEAUTIFY_FLAG" val=""/>
</p:tagLst>
</file>

<file path=ppt/tags/tag380.xml><?xml version="1.0" encoding="utf-8"?>
<p:tagLst xmlns:p="http://schemas.openxmlformats.org/presentationml/2006/main">
  <p:tag name="KSO_WM_BEAUTIFY_FLAG" val=""/>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UNIT_PLACING_PICTURE_USER_VIEWPORT" val="{&quot;height&quot;:10310,&quot;width&quot;:5649}"/>
</p:tagLst>
</file>

<file path=ppt/tags/tag384.xml><?xml version="1.0" encoding="utf-8"?>
<p:tagLst xmlns:p="http://schemas.openxmlformats.org/presentationml/2006/main">
  <p:tag name="KSO_WM_BEAUTIFY_FLAG" val=""/>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BEAUTIFY_FLAG" val=""/>
</p:tagLst>
</file>

<file path=ppt/tags/tag387.xml><?xml version="1.0" encoding="utf-8"?>
<p:tagLst xmlns:p="http://schemas.openxmlformats.org/presentationml/2006/main">
  <p:tag name="KSO_WM_BEAUTIFY_FLAG" val=""/>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KSO_WM_BEAUTIFY_FLAG" val=""/>
</p:tagLst>
</file>

<file path=ppt/tags/tag390.xml><?xml version="1.0" encoding="utf-8"?>
<p:tagLst xmlns:p="http://schemas.openxmlformats.org/presentationml/2006/main">
  <p:tag name="KSO_WM_BEAUTIFY_FLAG" val=""/>
</p:tagLst>
</file>

<file path=ppt/tags/tag391.xml><?xml version="1.0" encoding="utf-8"?>
<p:tagLst xmlns:p="http://schemas.openxmlformats.org/presentationml/2006/main">
  <p:tag name="KSO_WM_BEAUTIFY_FLAG" val=""/>
</p:tagLst>
</file>

<file path=ppt/tags/tag392.xml><?xml version="1.0" encoding="utf-8"?>
<p:tagLst xmlns:p="http://schemas.openxmlformats.org/presentationml/2006/main">
  <p:tag name="KSO_WM_BEAUTIFY_FLAG" val=""/>
</p:tagLst>
</file>

<file path=ppt/tags/tag393.xml><?xml version="1.0" encoding="utf-8"?>
<p:tagLst xmlns:p="http://schemas.openxmlformats.org/presentationml/2006/main">
  <p:tag name="KSO_WM_BEAUTIFY_FLAG" val=""/>
</p:tagLst>
</file>

<file path=ppt/tags/tag394.xml><?xml version="1.0" encoding="utf-8"?>
<p:tagLst xmlns:p="http://schemas.openxmlformats.org/presentationml/2006/main">
  <p:tag name="KSO_WM_BEAUTIFY_FLAG" val=""/>
</p:tagLst>
</file>

<file path=ppt/tags/tag395.xml><?xml version="1.0" encoding="utf-8"?>
<p:tagLst xmlns:p="http://schemas.openxmlformats.org/presentationml/2006/main">
  <p:tag name="KSO_WM_BEAUTIFY_FLAG" val=""/>
</p:tagLst>
</file>

<file path=ppt/tags/tag396.xml><?xml version="1.0" encoding="utf-8"?>
<p:tagLst xmlns:p="http://schemas.openxmlformats.org/presentationml/2006/main">
  <p:tag name="KSO_WM_BEAUTIFY_FLAG" val=""/>
</p:tagLst>
</file>

<file path=ppt/tags/tag397.xml><?xml version="1.0" encoding="utf-8"?>
<p:tagLst xmlns:p="http://schemas.openxmlformats.org/presentationml/2006/main">
  <p:tag name="KSO_WM_BEAUTIFY_FLAG" val=""/>
</p:tagLst>
</file>

<file path=ppt/tags/tag398.xml><?xml version="1.0" encoding="utf-8"?>
<p:tagLst xmlns:p="http://schemas.openxmlformats.org/presentationml/2006/main">
  <p:tag name="KSO_WM_BEAUTIFY_FLAG" val=""/>
</p:tagLst>
</file>

<file path=ppt/tags/tag399.xml><?xml version="1.0" encoding="utf-8"?>
<p:tagLst xmlns:p="http://schemas.openxmlformats.org/presentationml/2006/main">
  <p:tag name="KSO_WM_BEAUTIFY_FLAG" val=""/>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BEAUTIFY_FLAG" val=""/>
</p:tagLst>
</file>

<file path=ppt/tags/tag402.xml><?xml version="1.0" encoding="utf-8"?>
<p:tagLst xmlns:p="http://schemas.openxmlformats.org/presentationml/2006/main">
  <p:tag name="KSO_WM_BEAUTIFY_FLAG" val=""/>
</p:tagLst>
</file>

<file path=ppt/tags/tag403.xml><?xml version="1.0" encoding="utf-8"?>
<p:tagLst xmlns:p="http://schemas.openxmlformats.org/presentationml/2006/main">
  <p:tag name="KSO_WM_BEAUTIFY_FLAG" val=""/>
</p:tagLst>
</file>

<file path=ppt/tags/tag404.xml><?xml version="1.0" encoding="utf-8"?>
<p:tagLst xmlns:p="http://schemas.openxmlformats.org/presentationml/2006/main">
  <p:tag name="KSO_WM_BEAUTIFY_FLAG" val=""/>
</p:tagLst>
</file>

<file path=ppt/tags/tag405.xml><?xml version="1.0" encoding="utf-8"?>
<p:tagLst xmlns:p="http://schemas.openxmlformats.org/presentationml/2006/main">
  <p:tag name="KSO_WM_BEAUTIFY_FLAG" val=""/>
</p:tagLst>
</file>

<file path=ppt/tags/tag406.xml><?xml version="1.0" encoding="utf-8"?>
<p:tagLst xmlns:p="http://schemas.openxmlformats.org/presentationml/2006/main">
  <p:tag name="KSO_WM_BEAUTIFY_FLAG" val=""/>
</p:tagLst>
</file>

<file path=ppt/tags/tag407.xml><?xml version="1.0" encoding="utf-8"?>
<p:tagLst xmlns:p="http://schemas.openxmlformats.org/presentationml/2006/main">
  <p:tag name="KSO_WM_BEAUTIFY_FLAG" val=""/>
</p:tagLst>
</file>

<file path=ppt/tags/tag408.xml><?xml version="1.0" encoding="utf-8"?>
<p:tagLst xmlns:p="http://schemas.openxmlformats.org/presentationml/2006/main">
  <p:tag name="KSO_WM_BEAUTIFY_FLAG" val=""/>
</p:tagLst>
</file>

<file path=ppt/tags/tag409.xml><?xml version="1.0" encoding="utf-8"?>
<p:tagLst xmlns:p="http://schemas.openxmlformats.org/presentationml/2006/main">
  <p:tag name="KSO_WM_BEAUTIFY_FLAG" val=""/>
</p:tagLst>
</file>

<file path=ppt/tags/tag410.xml><?xml version="1.0" encoding="utf-8"?>
<p:tagLst xmlns:p="http://schemas.openxmlformats.org/presentationml/2006/main">
  <p:tag name="KSO_WM_BEAUTIFY_FLAG" val=""/>
</p:tagLst>
</file>

<file path=ppt/tags/tag411.xml><?xml version="1.0" encoding="utf-8"?>
<p:tagLst xmlns:p="http://schemas.openxmlformats.org/presentationml/2006/main">
  <p:tag name="KSO_WM_BEAUTIFY_FLAG" val=""/>
</p:tagLst>
</file>

<file path=ppt/tags/tag412.xml><?xml version="1.0" encoding="utf-8"?>
<p:tagLst xmlns:p="http://schemas.openxmlformats.org/presentationml/2006/main">
  <p:tag name="KSO_WM_BEAUTIFY_FLAG" val=""/>
</p:tagLst>
</file>

<file path=ppt/tags/tag413.xml><?xml version="1.0" encoding="utf-8"?>
<p:tagLst xmlns:p="http://schemas.openxmlformats.org/presentationml/2006/main">
  <p:tag name="KSO_WM_BEAUTIFY_FLAG" val=""/>
</p:tagLst>
</file>

<file path=ppt/tags/tag414.xml><?xml version="1.0" encoding="utf-8"?>
<p:tagLst xmlns:p="http://schemas.openxmlformats.org/presentationml/2006/main">
  <p:tag name="KSO_WM_BEAUTIFY_FLAG" val=""/>
</p:tagLst>
</file>

<file path=ppt/tags/tag415.xml><?xml version="1.0" encoding="utf-8"?>
<p:tagLst xmlns:p="http://schemas.openxmlformats.org/presentationml/2006/main">
  <p:tag name="KSO_WM_BEAUTIFY_FLAG" val=""/>
</p:tagLst>
</file>

<file path=ppt/tags/tag416.xml><?xml version="1.0" encoding="utf-8"?>
<p:tagLst xmlns:p="http://schemas.openxmlformats.org/presentationml/2006/main">
  <p:tag name="KSO_WM_BEAUTIFY_FLAG" val=""/>
</p:tagLst>
</file>

<file path=ppt/tags/tag417.xml><?xml version="1.0" encoding="utf-8"?>
<p:tagLst xmlns:p="http://schemas.openxmlformats.org/presentationml/2006/main">
  <p:tag name="KSO_WM_BEAUTIFY_FLAG" val=""/>
</p:tagLst>
</file>

<file path=ppt/tags/tag418.xml><?xml version="1.0" encoding="utf-8"?>
<p:tagLst xmlns:p="http://schemas.openxmlformats.org/presentationml/2006/main">
  <p:tag name="KSO_WM_BEAUTIFY_FLAG" val=""/>
</p:tagLst>
</file>

<file path=ppt/tags/tag419.xml><?xml version="1.0" encoding="utf-8"?>
<p:tagLst xmlns:p="http://schemas.openxmlformats.org/presentationml/2006/main">
  <p:tag name="KSO_WM_BEAUTIFY_FLAG" val=""/>
</p:tagLst>
</file>

<file path=ppt/tags/tag420.xml><?xml version="1.0" encoding="utf-8"?>
<p:tagLst xmlns:p="http://schemas.openxmlformats.org/presentationml/2006/main">
  <p:tag name="KSO_WM_BEAUTIFY_FLAG" val=""/>
</p:tagLst>
</file>

<file path=ppt/tags/tag421.xml><?xml version="1.0" encoding="utf-8"?>
<p:tagLst xmlns:p="http://schemas.openxmlformats.org/presentationml/2006/main">
  <p:tag name="KSO_WM_BEAUTIFY_FLAG" val=""/>
</p:tagLst>
</file>

<file path=ppt/tags/tag422.xml><?xml version="1.0" encoding="utf-8"?>
<p:tagLst xmlns:p="http://schemas.openxmlformats.org/presentationml/2006/main">
  <p:tag name="KSO_WM_BEAUTIFY_FLAG" val=""/>
</p:tagLst>
</file>

<file path=ppt/tags/tag423.xml><?xml version="1.0" encoding="utf-8"?>
<p:tagLst xmlns:p="http://schemas.openxmlformats.org/presentationml/2006/main">
  <p:tag name="KSO_WM_BEAUTIFY_FLAG" val=""/>
</p:tagLst>
</file>

<file path=ppt/tags/tag424.xml><?xml version="1.0" encoding="utf-8"?>
<p:tagLst xmlns:p="http://schemas.openxmlformats.org/presentationml/2006/main">
  <p:tag name="KSO_WM_BEAUTIFY_FLAG" val=""/>
</p:tagLst>
</file>

<file path=ppt/tags/tag425.xml><?xml version="1.0" encoding="utf-8"?>
<p:tagLst xmlns:p="http://schemas.openxmlformats.org/presentationml/2006/main">
  <p:tag name="KSO_WM_BEAUTIFY_FLAG" val=""/>
</p:tagLst>
</file>

<file path=ppt/tags/tag426.xml><?xml version="1.0" encoding="utf-8"?>
<p:tagLst xmlns:p="http://schemas.openxmlformats.org/presentationml/2006/main">
  <p:tag name="KSO_WM_BEAUTIFY_FLAG" val=""/>
</p:tagLst>
</file>

<file path=ppt/tags/tag427.xml><?xml version="1.0" encoding="utf-8"?>
<p:tagLst xmlns:p="http://schemas.openxmlformats.org/presentationml/2006/main">
  <p:tag name="KSO_WM_BEAUTIFY_FLAG" val=""/>
</p:tagLst>
</file>

<file path=ppt/tags/tag428.xml><?xml version="1.0" encoding="utf-8"?>
<p:tagLst xmlns:p="http://schemas.openxmlformats.org/presentationml/2006/main">
  <p:tag name="KSO_WM_BEAUTIFY_FLAG" val=""/>
</p:tagLst>
</file>

<file path=ppt/tags/tag429.xml><?xml version="1.0" encoding="utf-8"?>
<p:tagLst xmlns:p="http://schemas.openxmlformats.org/presentationml/2006/main">
  <p:tag name="KSO_WM_BEAUTIFY_FLAG" val=""/>
</p:tagLst>
</file>

<file path=ppt/tags/tag430.xml><?xml version="1.0" encoding="utf-8"?>
<p:tagLst xmlns:p="http://schemas.openxmlformats.org/presentationml/2006/main">
  <p:tag name="KSO_WM_BEAUTIFY_FLAG" val=""/>
</p:tagLst>
</file>

<file path=ppt/tags/tag431.xml><?xml version="1.0" encoding="utf-8"?>
<p:tagLst xmlns:p="http://schemas.openxmlformats.org/presentationml/2006/main">
  <p:tag name="KSO_WM_BEAUTIFY_FLAG" val=""/>
</p:tagLst>
</file>

<file path=ppt/tags/tag432.xml><?xml version="1.0" encoding="utf-8"?>
<p:tagLst xmlns:p="http://schemas.openxmlformats.org/presentationml/2006/main">
  <p:tag name="KSO_WM_BEAUTIFY_FLAG" val=""/>
</p:tagLst>
</file>

<file path=ppt/tags/tag433.xml><?xml version="1.0" encoding="utf-8"?>
<p:tagLst xmlns:p="http://schemas.openxmlformats.org/presentationml/2006/main">
  <p:tag name="KSO_WM_BEAUTIFY_FLAG" val=""/>
</p:tagLst>
</file>

<file path=ppt/tags/tag434.xml><?xml version="1.0" encoding="utf-8"?>
<p:tagLst xmlns:p="http://schemas.openxmlformats.org/presentationml/2006/main">
  <p:tag name="KSO_WM_BEAUTIFY_FLAG" val=""/>
</p:tagLst>
</file>

<file path=ppt/tags/tag435.xml><?xml version="1.0" encoding="utf-8"?>
<p:tagLst xmlns:p="http://schemas.openxmlformats.org/presentationml/2006/main">
  <p:tag name="KSO_WM_BEAUTIFY_FLAG" val=""/>
</p:tagLst>
</file>

<file path=ppt/tags/tag436.xml><?xml version="1.0" encoding="utf-8"?>
<p:tagLst xmlns:p="http://schemas.openxmlformats.org/presentationml/2006/main">
  <p:tag name="KSO_WM_BEAUTIFY_FLAG" val=""/>
</p:tagLst>
</file>

<file path=ppt/tags/tag437.xml><?xml version="1.0" encoding="utf-8"?>
<p:tagLst xmlns:p="http://schemas.openxmlformats.org/presentationml/2006/main">
  <p:tag name="KSO_WM_BEAUTIFY_FLAG" val=""/>
</p:tagLst>
</file>

<file path=ppt/tags/tag438.xml><?xml version="1.0" encoding="utf-8"?>
<p:tagLst xmlns:p="http://schemas.openxmlformats.org/presentationml/2006/main">
  <p:tag name="KSO_WM_BEAUTIFY_FLAG" val=""/>
</p:tagLst>
</file>

<file path=ppt/tags/tag439.xml><?xml version="1.0" encoding="utf-8"?>
<p:tagLst xmlns:p="http://schemas.openxmlformats.org/presentationml/2006/main">
  <p:tag name="KSO_WM_BEAUTIFY_FLAG" val=""/>
</p:tagLst>
</file>

<file path=ppt/tags/tag440.xml><?xml version="1.0" encoding="utf-8"?>
<p:tagLst xmlns:p="http://schemas.openxmlformats.org/presentationml/2006/main">
  <p:tag name="KSO_WM_BEAUTIFY_FLAG" val=""/>
</p:tagLst>
</file>

<file path=ppt/tags/tag441.xml><?xml version="1.0" encoding="utf-8"?>
<p:tagLst xmlns:p="http://schemas.openxmlformats.org/presentationml/2006/main">
  <p:tag name="KSO_WM_BEAUTIFY_FLAG" val=""/>
</p:tagLst>
</file>

<file path=ppt/tags/tag442.xml><?xml version="1.0" encoding="utf-8"?>
<p:tagLst xmlns:p="http://schemas.openxmlformats.org/presentationml/2006/main">
  <p:tag name="KSO_WM_BEAUTIFY_FLAG" val=""/>
</p:tagLst>
</file>

<file path=ppt/tags/tag443.xml><?xml version="1.0" encoding="utf-8"?>
<p:tagLst xmlns:p="http://schemas.openxmlformats.org/presentationml/2006/main">
  <p:tag name="KSO_WM_BEAUTIFY_FLAG" val=""/>
</p:tagLst>
</file>

<file path=ppt/tags/tag444.xml><?xml version="1.0" encoding="utf-8"?>
<p:tagLst xmlns:p="http://schemas.openxmlformats.org/presentationml/2006/main">
  <p:tag name="KSO_WM_BEAUTIFY_FLAG" val=""/>
</p:tagLst>
</file>

<file path=ppt/tags/tag445.xml><?xml version="1.0" encoding="utf-8"?>
<p:tagLst xmlns:p="http://schemas.openxmlformats.org/presentationml/2006/main">
  <p:tag name="KSO_WM_BEAUTIFY_FLAG" val=""/>
</p:tagLst>
</file>

<file path=ppt/tags/tag446.xml><?xml version="1.0" encoding="utf-8"?>
<p:tagLst xmlns:p="http://schemas.openxmlformats.org/presentationml/2006/main">
  <p:tag name="KSO_WM_BEAUTIFY_FLAG" val=""/>
</p:tagLst>
</file>

<file path=ppt/tags/tag447.xml><?xml version="1.0" encoding="utf-8"?>
<p:tagLst xmlns:p="http://schemas.openxmlformats.org/presentationml/2006/main">
  <p:tag name="KSO_WM_BEAUTIFY_FLAG" val=""/>
</p:tagLst>
</file>

<file path=ppt/tags/tag448.xml><?xml version="1.0" encoding="utf-8"?>
<p:tagLst xmlns:p="http://schemas.openxmlformats.org/presentationml/2006/main">
  <p:tag name="KSO_WM_BEAUTIFY_FLAG" val=""/>
</p:tagLst>
</file>

<file path=ppt/tags/tag449.xml><?xml version="1.0" encoding="utf-8"?>
<p:tagLst xmlns:p="http://schemas.openxmlformats.org/presentationml/2006/main">
  <p:tag name="KSO_WM_BEAUTIFY_FLAG" val=""/>
</p:tagLst>
</file>

<file path=ppt/tags/tag450.xml><?xml version="1.0" encoding="utf-8"?>
<p:tagLst xmlns:p="http://schemas.openxmlformats.org/presentationml/2006/main">
  <p:tag name="KSO_WM_BEAUTIFY_FLAG" val=""/>
</p:tagLst>
</file>

<file path=ppt/tags/tag451.xml><?xml version="1.0" encoding="utf-8"?>
<p:tagLst xmlns:p="http://schemas.openxmlformats.org/presentationml/2006/main">
  <p:tag name="KSO_WM_BEAUTIFY_FLAG" val=""/>
</p:tagLst>
</file>

<file path=ppt/tags/tag452.xml><?xml version="1.0" encoding="utf-8"?>
<p:tagLst xmlns:p="http://schemas.openxmlformats.org/presentationml/2006/main">
  <p:tag name="KSO_WM_BEAUTIFY_FLAG" val=""/>
</p:tagLst>
</file>

<file path=ppt/tags/tag453.xml><?xml version="1.0" encoding="utf-8"?>
<p:tagLst xmlns:p="http://schemas.openxmlformats.org/presentationml/2006/main">
  <p:tag name="KSO_WM_BEAUTIFY_FLAG" val=""/>
</p:tagLst>
</file>

<file path=ppt/tags/tag454.xml><?xml version="1.0" encoding="utf-8"?>
<p:tagLst xmlns:p="http://schemas.openxmlformats.org/presentationml/2006/main">
  <p:tag name="KSO_WM_BEAUTIFY_FLAG" val=""/>
</p:tagLst>
</file>

<file path=ppt/tags/tag455.xml><?xml version="1.0" encoding="utf-8"?>
<p:tagLst xmlns:p="http://schemas.openxmlformats.org/presentationml/2006/main">
  <p:tag name="KSO_WM_BEAUTIFY_FLAG" val=""/>
</p:tagLst>
</file>

<file path=ppt/tags/tag456.xml><?xml version="1.0" encoding="utf-8"?>
<p:tagLst xmlns:p="http://schemas.openxmlformats.org/presentationml/2006/main">
  <p:tag name="KSO_WM_BEAUTIFY_FLAG" val=""/>
</p:tagLst>
</file>

<file path=ppt/tags/tag457.xml><?xml version="1.0" encoding="utf-8"?>
<p:tagLst xmlns:p="http://schemas.openxmlformats.org/presentationml/2006/main">
  <p:tag name="KSO_WM_BEAUTIFY_FLAG" val=""/>
</p:tagLst>
</file>

<file path=ppt/tags/tag458.xml><?xml version="1.0" encoding="utf-8"?>
<p:tagLst xmlns:p="http://schemas.openxmlformats.org/presentationml/2006/main">
  <p:tag name="KSO_WM_BEAUTIFY_FLAG" val=""/>
</p:tagLst>
</file>

<file path=ppt/tags/tag459.xml><?xml version="1.0" encoding="utf-8"?>
<p:tagLst xmlns:p="http://schemas.openxmlformats.org/presentationml/2006/main">
  <p:tag name="KSO_WM_BEAUTIFY_FLAG" val=""/>
</p:tagLst>
</file>

<file path=ppt/tags/tag460.xml><?xml version="1.0" encoding="utf-8"?>
<p:tagLst xmlns:p="http://schemas.openxmlformats.org/presentationml/2006/main">
  <p:tag name="KSO_WM_BEAUTIFY_FLAG" val=""/>
</p:tagLst>
</file>

<file path=ppt/tags/tag461.xml><?xml version="1.0" encoding="utf-8"?>
<p:tagLst xmlns:p="http://schemas.openxmlformats.org/presentationml/2006/main">
  <p:tag name="KSO_WM_BEAUTIFY_FLAG" val=""/>
</p:tagLst>
</file>

<file path=ppt/tags/tag462.xml><?xml version="1.0" encoding="utf-8"?>
<p:tagLst xmlns:p="http://schemas.openxmlformats.org/presentationml/2006/main">
  <p:tag name="KSO_WM_BEAUTIFY_FLAG" val=""/>
</p:tagLst>
</file>

<file path=ppt/tags/tag463.xml><?xml version="1.0" encoding="utf-8"?>
<p:tagLst xmlns:p="http://schemas.openxmlformats.org/presentationml/2006/main">
  <p:tag name="KSO_WM_BEAUTIFY_FLAG" val=""/>
</p:tagLst>
</file>

<file path=ppt/tags/tag464.xml><?xml version="1.0" encoding="utf-8"?>
<p:tagLst xmlns:p="http://schemas.openxmlformats.org/presentationml/2006/main">
  <p:tag name="KSO_WM_BEAUTIFY_FLAG" val=""/>
</p:tagLst>
</file>

<file path=ppt/tags/tag465.xml><?xml version="1.0" encoding="utf-8"?>
<p:tagLst xmlns:p="http://schemas.openxmlformats.org/presentationml/2006/main">
  <p:tag name="KSO_WM_BEAUTIFY_FLAG" val=""/>
</p:tagLst>
</file>

<file path=ppt/tags/tag466.xml><?xml version="1.0" encoding="utf-8"?>
<p:tagLst xmlns:p="http://schemas.openxmlformats.org/presentationml/2006/main">
  <p:tag name="KSO_WM_BEAUTIFY_FLAG" val=""/>
</p:tagLst>
</file>

<file path=ppt/tags/tag467.xml><?xml version="1.0" encoding="utf-8"?>
<p:tagLst xmlns:p="http://schemas.openxmlformats.org/presentationml/2006/main">
  <p:tag name="KSO_WM_BEAUTIFY_FLAG" val=""/>
</p:tagLst>
</file>

<file path=ppt/tags/tag468.xml><?xml version="1.0" encoding="utf-8"?>
<p:tagLst xmlns:p="http://schemas.openxmlformats.org/presentationml/2006/main">
  <p:tag name="KSO_WM_BEAUTIFY_FLAG" val=""/>
</p:tagLst>
</file>

<file path=ppt/tags/tag469.xml><?xml version="1.0" encoding="utf-8"?>
<p:tagLst xmlns:p="http://schemas.openxmlformats.org/presentationml/2006/main">
  <p:tag name="KSO_WM_BEAUTIFY_FLAG" val=""/>
</p:tagLst>
</file>

<file path=ppt/tags/tag470.xml><?xml version="1.0" encoding="utf-8"?>
<p:tagLst xmlns:p="http://schemas.openxmlformats.org/presentationml/2006/main">
  <p:tag name="KSO_WM_BEAUTIFY_FLAG" val=""/>
</p:tagLst>
</file>

<file path=ppt/tags/tag471.xml><?xml version="1.0" encoding="utf-8"?>
<p:tagLst xmlns:p="http://schemas.openxmlformats.org/presentationml/2006/main">
  <p:tag name="KSO_WM_BEAUTIFY_FLAG" val=""/>
</p:tagLst>
</file>

<file path=ppt/tags/tag472.xml><?xml version="1.0" encoding="utf-8"?>
<p:tagLst xmlns:p="http://schemas.openxmlformats.org/presentationml/2006/main">
  <p:tag name="KSO_WM_BEAUTIFY_FLAG" val=""/>
</p:tagLst>
</file>

<file path=ppt/tags/tag473.xml><?xml version="1.0" encoding="utf-8"?>
<p:tagLst xmlns:p="http://schemas.openxmlformats.org/presentationml/2006/main">
  <p:tag name="KSO_WM_BEAUTIFY_FLAG" val=""/>
</p:tagLst>
</file>

<file path=ppt/tags/tag474.xml><?xml version="1.0" encoding="utf-8"?>
<p:tagLst xmlns:p="http://schemas.openxmlformats.org/presentationml/2006/main">
  <p:tag name="KSO_WM_BEAUTIFY_FLAG" val=""/>
</p:tagLst>
</file>

<file path=ppt/tags/tag475.xml><?xml version="1.0" encoding="utf-8"?>
<p:tagLst xmlns:p="http://schemas.openxmlformats.org/presentationml/2006/main">
  <p:tag name="KSO_WM_BEAUTIFY_FLAG" val=""/>
</p:tagLst>
</file>

<file path=ppt/tags/tag476.xml><?xml version="1.0" encoding="utf-8"?>
<p:tagLst xmlns:p="http://schemas.openxmlformats.org/presentationml/2006/main">
  <p:tag name="KSO_WM_BEAUTIFY_FLAG" val=""/>
</p:tagLst>
</file>

<file path=ppt/tags/tag477.xml><?xml version="1.0" encoding="utf-8"?>
<p:tagLst xmlns:p="http://schemas.openxmlformats.org/presentationml/2006/main">
  <p:tag name="KSO_WM_BEAUTIFY_FLAG" val=""/>
</p:tagLst>
</file>

<file path=ppt/tags/tag478.xml><?xml version="1.0" encoding="utf-8"?>
<p:tagLst xmlns:p="http://schemas.openxmlformats.org/presentationml/2006/main">
  <p:tag name="KSO_WM_BEAUTIFY_FLAG" val=""/>
</p:tagLst>
</file>

<file path=ppt/tags/tag479.xml><?xml version="1.0" encoding="utf-8"?>
<p:tagLst xmlns:p="http://schemas.openxmlformats.org/presentationml/2006/main">
  <p:tag name="KSO_WM_BEAUTIFY_FLAG" val=""/>
</p:tagLst>
</file>

<file path=ppt/tags/tag480.xml><?xml version="1.0" encoding="utf-8"?>
<p:tagLst xmlns:p="http://schemas.openxmlformats.org/presentationml/2006/main">
  <p:tag name="KSO_WM_BEAUTIFY_FLAG" val=""/>
</p:tagLst>
</file>

<file path=ppt/tags/tag481.xml><?xml version="1.0" encoding="utf-8"?>
<p:tagLst xmlns:p="http://schemas.openxmlformats.org/presentationml/2006/main">
  <p:tag name="KSO_WM_BEAUTIFY_FLAG" val=""/>
</p:tagLst>
</file>

<file path=ppt/tags/tag482.xml><?xml version="1.0" encoding="utf-8"?>
<p:tagLst xmlns:p="http://schemas.openxmlformats.org/presentationml/2006/main">
  <p:tag name="KSO_WM_BEAUTIFY_FLAG" val=""/>
</p:tagLst>
</file>

<file path=ppt/tags/tag483.xml><?xml version="1.0" encoding="utf-8"?>
<p:tagLst xmlns:p="http://schemas.openxmlformats.org/presentationml/2006/main">
  <p:tag name="KSO_WM_BEAUTIFY_FLAG" val=""/>
</p:tagLst>
</file>

<file path=ppt/tags/tag484.xml><?xml version="1.0" encoding="utf-8"?>
<p:tagLst xmlns:p="http://schemas.openxmlformats.org/presentationml/2006/main">
  <p:tag name="KSO_WM_BEAUTIFY_FLAG" val=""/>
</p:tagLst>
</file>

<file path=ppt/tags/tag485.xml><?xml version="1.0" encoding="utf-8"?>
<p:tagLst xmlns:p="http://schemas.openxmlformats.org/presentationml/2006/main">
  <p:tag name="KSO_WM_BEAUTIFY_FLAG" val=""/>
</p:tagLst>
</file>

<file path=ppt/tags/tag486.xml><?xml version="1.0" encoding="utf-8"?>
<p:tagLst xmlns:p="http://schemas.openxmlformats.org/presentationml/2006/main">
  <p:tag name="KSO_WM_BEAUTIFY_FLAG" val=""/>
</p:tagLst>
</file>

<file path=ppt/tags/tag487.xml><?xml version="1.0" encoding="utf-8"?>
<p:tagLst xmlns:p="http://schemas.openxmlformats.org/presentationml/2006/main">
  <p:tag name="KSO_WM_BEAUTIFY_FLAG" val=""/>
</p:tagLst>
</file>

<file path=ppt/tags/tag488.xml><?xml version="1.0" encoding="utf-8"?>
<p:tagLst xmlns:p="http://schemas.openxmlformats.org/presentationml/2006/main">
  <p:tag name="KSO_WM_BEAUTIFY_FLAG" val=""/>
</p:tagLst>
</file>

<file path=ppt/tags/tag489.xml><?xml version="1.0" encoding="utf-8"?>
<p:tagLst xmlns:p="http://schemas.openxmlformats.org/presentationml/2006/main">
  <p:tag name="KSO_WM_BEAUTIFY_FLAG" val=""/>
</p:tagLst>
</file>

<file path=ppt/tags/tag490.xml><?xml version="1.0" encoding="utf-8"?>
<p:tagLst xmlns:p="http://schemas.openxmlformats.org/presentationml/2006/main">
  <p:tag name="KSO_WM_BEAUTIFY_FLAG" val=""/>
</p:tagLst>
</file>

<file path=ppt/tags/tag491.xml><?xml version="1.0" encoding="utf-8"?>
<p:tagLst xmlns:p="http://schemas.openxmlformats.org/presentationml/2006/main">
  <p:tag name="KSO_WM_BEAUTIFY_FLAG" val=""/>
</p:tagLst>
</file>

<file path=ppt/tags/tag492.xml><?xml version="1.0" encoding="utf-8"?>
<p:tagLst xmlns:p="http://schemas.openxmlformats.org/presentationml/2006/main">
  <p:tag name="KSO_WM_BEAUTIFY_FLAG" val=""/>
</p:tagLst>
</file>

<file path=ppt/tags/tag493.xml><?xml version="1.0" encoding="utf-8"?>
<p:tagLst xmlns:p="http://schemas.openxmlformats.org/presentationml/2006/main">
  <p:tag name="KSO_WM_BEAUTIFY_FLAG" val=""/>
</p:tagLst>
</file>

<file path=ppt/tags/tag494.xml><?xml version="1.0" encoding="utf-8"?>
<p:tagLst xmlns:p="http://schemas.openxmlformats.org/presentationml/2006/main">
  <p:tag name="KSO_WM_BEAUTIFY_FLAG" val=""/>
</p:tagLst>
</file>

<file path=ppt/tags/tag495.xml><?xml version="1.0" encoding="utf-8"?>
<p:tagLst xmlns:p="http://schemas.openxmlformats.org/presentationml/2006/main">
  <p:tag name="KSO_WM_BEAUTIFY_FLAG" val=""/>
</p:tagLst>
</file>

<file path=ppt/tags/tag496.xml><?xml version="1.0" encoding="utf-8"?>
<p:tagLst xmlns:p="http://schemas.openxmlformats.org/presentationml/2006/main">
  <p:tag name="KSO_WM_BEAUTIFY_FLAG" val=""/>
</p:tagLst>
</file>

<file path=ppt/tags/tag497.xml><?xml version="1.0" encoding="utf-8"?>
<p:tagLst xmlns:p="http://schemas.openxmlformats.org/presentationml/2006/main">
  <p:tag name="KSO_WM_BEAUTIFY_FLAG" val=""/>
</p:tagLst>
</file>

<file path=ppt/tags/tag498.xml><?xml version="1.0" encoding="utf-8"?>
<p:tagLst xmlns:p="http://schemas.openxmlformats.org/presentationml/2006/main">
  <p:tag name="KSO_WM_BEAUTIFY_FLAG" val=""/>
</p:tagLst>
</file>

<file path=ppt/tags/tag499.xml><?xml version="1.0" encoding="utf-8"?>
<p:tagLst xmlns:p="http://schemas.openxmlformats.org/presentationml/2006/main">
  <p:tag name="KSO_WM_BEAUTIFY_FLAG" val=""/>
</p:tagLst>
</file>

<file path=ppt/tags/tag500.xml><?xml version="1.0" encoding="utf-8"?>
<p:tagLst xmlns:p="http://schemas.openxmlformats.org/presentationml/2006/main">
  <p:tag name="KSO_WM_BEAUTIFY_FLAG" val=""/>
</p:tagLst>
</file>

<file path=ppt/tags/tag501.xml><?xml version="1.0" encoding="utf-8"?>
<p:tagLst xmlns:p="http://schemas.openxmlformats.org/presentationml/2006/main">
  <p:tag name="KSO_WM_BEAUTIFY_FLAG" val=""/>
</p:tagLst>
</file>

<file path=ppt/tags/tag502.xml><?xml version="1.0" encoding="utf-8"?>
<p:tagLst xmlns:p="http://schemas.openxmlformats.org/presentationml/2006/main">
  <p:tag name="KSO_WM_BEAUTIFY_FLAG" val=""/>
</p:tagLst>
</file>

<file path=ppt/tags/tag503.xml><?xml version="1.0" encoding="utf-8"?>
<p:tagLst xmlns:p="http://schemas.openxmlformats.org/presentationml/2006/main">
  <p:tag name="KSO_WM_BEAUTIFY_FLAG" val=""/>
</p:tagLst>
</file>

<file path=ppt/tags/tag504.xml><?xml version="1.0" encoding="utf-8"?>
<p:tagLst xmlns:p="http://schemas.openxmlformats.org/presentationml/2006/main">
  <p:tag name="KSO_WM_BEAUTIFY_FLAG" val=""/>
</p:tagLst>
</file>

<file path=ppt/tags/tag505.xml><?xml version="1.0" encoding="utf-8"?>
<p:tagLst xmlns:p="http://schemas.openxmlformats.org/presentationml/2006/main">
  <p:tag name="KSO_WM_BEAUTIFY_FLAG" val=""/>
</p:tagLst>
</file>

<file path=ppt/tags/tag506.xml><?xml version="1.0" encoding="utf-8"?>
<p:tagLst xmlns:p="http://schemas.openxmlformats.org/presentationml/2006/main">
  <p:tag name="KSO_WM_BEAUTIFY_FLAG" val=""/>
</p:tagLst>
</file>

<file path=ppt/tags/tag507.xml><?xml version="1.0" encoding="utf-8"?>
<p:tagLst xmlns:p="http://schemas.openxmlformats.org/presentationml/2006/main">
  <p:tag name="KSO_WM_BEAUTIFY_FLAG" val=""/>
</p:tagLst>
</file>

<file path=ppt/tags/tag508.xml><?xml version="1.0" encoding="utf-8"?>
<p:tagLst xmlns:p="http://schemas.openxmlformats.org/presentationml/2006/main">
  <p:tag name="KSO_WM_BEAUTIFY_FLAG" val=""/>
</p:tagLst>
</file>

<file path=ppt/tags/tag509.xml><?xml version="1.0" encoding="utf-8"?>
<p:tagLst xmlns:p="http://schemas.openxmlformats.org/presentationml/2006/main">
  <p:tag name="KSO_WM_BEAUTIFY_FLAG" val=""/>
</p:tagLst>
</file>

<file path=ppt/tags/tag510.xml><?xml version="1.0" encoding="utf-8"?>
<p:tagLst xmlns:p="http://schemas.openxmlformats.org/presentationml/2006/main">
  <p:tag name="KSO_WM_BEAUTIFY_FLAG" val=""/>
</p:tagLst>
</file>

<file path=ppt/tags/tag511.xml><?xml version="1.0" encoding="utf-8"?>
<p:tagLst xmlns:p="http://schemas.openxmlformats.org/presentationml/2006/main">
  <p:tag name="KSO_WM_BEAUTIFY_FLAG" val=""/>
</p:tagLst>
</file>

<file path=ppt/tags/tag512.xml><?xml version="1.0" encoding="utf-8"?>
<p:tagLst xmlns:p="http://schemas.openxmlformats.org/presentationml/2006/main">
  <p:tag name="KSO_WM_BEAUTIFY_FLAG" val=""/>
</p:tagLst>
</file>

<file path=ppt/tags/tag513.xml><?xml version="1.0" encoding="utf-8"?>
<p:tagLst xmlns:p="http://schemas.openxmlformats.org/presentationml/2006/main">
  <p:tag name="KSO_WM_BEAUTIFY_FLAG" val=""/>
</p:tagLst>
</file>

<file path=ppt/tags/tag514.xml><?xml version="1.0" encoding="utf-8"?>
<p:tagLst xmlns:p="http://schemas.openxmlformats.org/presentationml/2006/main">
  <p:tag name="KSO_WM_BEAUTIFY_FLAG" val=""/>
</p:tagLst>
</file>

<file path=ppt/tags/tag515.xml><?xml version="1.0" encoding="utf-8"?>
<p:tagLst xmlns:p="http://schemas.openxmlformats.org/presentationml/2006/main">
  <p:tag name="KSO_WM_BEAUTIFY_FLAG" val=""/>
</p:tagLst>
</file>

<file path=ppt/tags/tag516.xml><?xml version="1.0" encoding="utf-8"?>
<p:tagLst xmlns:p="http://schemas.openxmlformats.org/presentationml/2006/main">
  <p:tag name="KSO_WM_BEAUTIFY_FLAG" val=""/>
</p:tagLst>
</file>

<file path=ppt/tags/tag517.xml><?xml version="1.0" encoding="utf-8"?>
<p:tagLst xmlns:p="http://schemas.openxmlformats.org/presentationml/2006/main">
  <p:tag name="KSO_WM_BEAUTIFY_FLAG" val=""/>
</p:tagLst>
</file>

<file path=ppt/tags/tag518.xml><?xml version="1.0" encoding="utf-8"?>
<p:tagLst xmlns:p="http://schemas.openxmlformats.org/presentationml/2006/main">
  <p:tag name="KSO_WM_BEAUTIFY_FLAG" val=""/>
</p:tagLst>
</file>

<file path=ppt/tags/tag519.xml><?xml version="1.0" encoding="utf-8"?>
<p:tagLst xmlns:p="http://schemas.openxmlformats.org/presentationml/2006/main">
  <p:tag name="KSO_WM_BEAUTIFY_FLAG" val=""/>
</p:tagLst>
</file>

<file path=ppt/tags/tag520.xml><?xml version="1.0" encoding="utf-8"?>
<p:tagLst xmlns:p="http://schemas.openxmlformats.org/presentationml/2006/main">
  <p:tag name="KSO_WM_BEAUTIFY_FLAG" val=""/>
</p:tagLst>
</file>

<file path=ppt/tags/tag521.xml><?xml version="1.0" encoding="utf-8"?>
<p:tagLst xmlns:p="http://schemas.openxmlformats.org/presentationml/2006/main">
  <p:tag name="KSO_WM_BEAUTIFY_FLAG" val=""/>
</p:tagLst>
</file>

<file path=ppt/tags/tag522.xml><?xml version="1.0" encoding="utf-8"?>
<p:tagLst xmlns:p="http://schemas.openxmlformats.org/presentationml/2006/main">
  <p:tag name="KSO_WM_BEAUTIFY_FLAG" val=""/>
</p:tagLst>
</file>

<file path=ppt/tags/tag523.xml><?xml version="1.0" encoding="utf-8"?>
<p:tagLst xmlns:p="http://schemas.openxmlformats.org/presentationml/2006/main">
  <p:tag name="KSO_WM_BEAUTIFY_FLAG" val=""/>
</p:tagLst>
</file>

<file path=ppt/tags/tag524.xml><?xml version="1.0" encoding="utf-8"?>
<p:tagLst xmlns:p="http://schemas.openxmlformats.org/presentationml/2006/main">
  <p:tag name="KSO_WM_BEAUTIFY_FLAG" val=""/>
</p:tagLst>
</file>

<file path=ppt/tags/tag525.xml><?xml version="1.0" encoding="utf-8"?>
<p:tagLst xmlns:p="http://schemas.openxmlformats.org/presentationml/2006/main">
  <p:tag name="KSO_WM_BEAUTIFY_FLAG" val=""/>
</p:tagLst>
</file>

<file path=ppt/tags/tag526.xml><?xml version="1.0" encoding="utf-8"?>
<p:tagLst xmlns:p="http://schemas.openxmlformats.org/presentationml/2006/main">
  <p:tag name="KSO_WM_BEAUTIFY_FLAG" val=""/>
</p:tagLst>
</file>

<file path=ppt/tags/tag527.xml><?xml version="1.0" encoding="utf-8"?>
<p:tagLst xmlns:p="http://schemas.openxmlformats.org/presentationml/2006/main">
  <p:tag name="KSO_WM_BEAUTIFY_FLAG" val=""/>
</p:tagLst>
</file>

<file path=ppt/tags/tag528.xml><?xml version="1.0" encoding="utf-8"?>
<p:tagLst xmlns:p="http://schemas.openxmlformats.org/presentationml/2006/main">
  <p:tag name="KSO_WM_BEAUTIFY_FLAG" val=""/>
</p:tagLst>
</file>

<file path=ppt/tags/tag529.xml><?xml version="1.0" encoding="utf-8"?>
<p:tagLst xmlns:p="http://schemas.openxmlformats.org/presentationml/2006/main">
  <p:tag name="KSO_WM_BEAUTIFY_FLAG" val=""/>
</p:tagLst>
</file>

<file path=ppt/tags/tag530.xml><?xml version="1.0" encoding="utf-8"?>
<p:tagLst xmlns:p="http://schemas.openxmlformats.org/presentationml/2006/main">
  <p:tag name="KSO_WM_BEAUTIFY_FLAG" val=""/>
</p:tagLst>
</file>

<file path=ppt/tags/tag531.xml><?xml version="1.0" encoding="utf-8"?>
<p:tagLst xmlns:p="http://schemas.openxmlformats.org/presentationml/2006/main">
  <p:tag name="KSO_WM_BEAUTIFY_FLAG" val=""/>
</p:tagLst>
</file>

<file path=ppt/tags/tag532.xml><?xml version="1.0" encoding="utf-8"?>
<p:tagLst xmlns:p="http://schemas.openxmlformats.org/presentationml/2006/main">
  <p:tag name="KSO_WM_BEAUTIFY_FLAG" val=""/>
</p:tagLst>
</file>

<file path=ppt/tags/tag533.xml><?xml version="1.0" encoding="utf-8"?>
<p:tagLst xmlns:p="http://schemas.openxmlformats.org/presentationml/2006/main">
  <p:tag name="KSO_WM_BEAUTIFY_FLAG" val=""/>
</p:tagLst>
</file>

<file path=ppt/tags/tag534.xml><?xml version="1.0" encoding="utf-8"?>
<p:tagLst xmlns:p="http://schemas.openxmlformats.org/presentationml/2006/main">
  <p:tag name="KSO_WM_BEAUTIFY_FLAG" val=""/>
</p:tagLst>
</file>

<file path=ppt/tags/tag535.xml><?xml version="1.0" encoding="utf-8"?>
<p:tagLst xmlns:p="http://schemas.openxmlformats.org/presentationml/2006/main">
  <p:tag name="KSO_WM_BEAUTIFY_FLAG" val=""/>
</p:tagLst>
</file>

<file path=ppt/tags/tag536.xml><?xml version="1.0" encoding="utf-8"?>
<p:tagLst xmlns:p="http://schemas.openxmlformats.org/presentationml/2006/main">
  <p:tag name="KSO_WM_BEAUTIFY_FLAG" val=""/>
</p:tagLst>
</file>

<file path=ppt/tags/tag537.xml><?xml version="1.0" encoding="utf-8"?>
<p:tagLst xmlns:p="http://schemas.openxmlformats.org/presentationml/2006/main">
  <p:tag name="KSO_WM_BEAUTIFY_FLAG" val=""/>
</p:tagLst>
</file>

<file path=ppt/tags/tag538.xml><?xml version="1.0" encoding="utf-8"?>
<p:tagLst xmlns:p="http://schemas.openxmlformats.org/presentationml/2006/main">
  <p:tag name="KSO_WM_BEAUTIFY_FLAG" val=""/>
</p:tagLst>
</file>

<file path=ppt/tags/tag539.xml><?xml version="1.0" encoding="utf-8"?>
<p:tagLst xmlns:p="http://schemas.openxmlformats.org/presentationml/2006/main">
  <p:tag name="KSO_WM_BEAUTIFY_FLAG" val=""/>
</p:tagLst>
</file>

<file path=ppt/tags/tag540.xml><?xml version="1.0" encoding="utf-8"?>
<p:tagLst xmlns:p="http://schemas.openxmlformats.org/presentationml/2006/main">
  <p:tag name="KSO_WM_BEAUTIFY_FLAG" val=""/>
</p:tagLst>
</file>

<file path=ppt/tags/tag541.xml><?xml version="1.0" encoding="utf-8"?>
<p:tagLst xmlns:p="http://schemas.openxmlformats.org/presentationml/2006/main">
  <p:tag name="KSO_WM_BEAUTIFY_FLAG" val=""/>
</p:tagLst>
</file>

<file path=ppt/tags/tag542.xml><?xml version="1.0" encoding="utf-8"?>
<p:tagLst xmlns:p="http://schemas.openxmlformats.org/presentationml/2006/main">
  <p:tag name="KSO_WM_BEAUTIFY_FLAG" val=""/>
</p:tagLst>
</file>

<file path=ppt/tags/tag543.xml><?xml version="1.0" encoding="utf-8"?>
<p:tagLst xmlns:p="http://schemas.openxmlformats.org/presentationml/2006/main">
  <p:tag name="KSO_WM_BEAUTIFY_FLAG" val=""/>
</p:tagLst>
</file>

<file path=ppt/tags/tag544.xml><?xml version="1.0" encoding="utf-8"?>
<p:tagLst xmlns:p="http://schemas.openxmlformats.org/presentationml/2006/main">
  <p:tag name="KSO_WM_BEAUTIFY_FLAG" val=""/>
</p:tagLst>
</file>

<file path=ppt/tags/tag545.xml><?xml version="1.0" encoding="utf-8"?>
<p:tagLst xmlns:p="http://schemas.openxmlformats.org/presentationml/2006/main">
  <p:tag name="KSO_WM_BEAUTIFY_FLAG" val=""/>
</p:tagLst>
</file>

<file path=ppt/tags/tag546.xml><?xml version="1.0" encoding="utf-8"?>
<p:tagLst xmlns:p="http://schemas.openxmlformats.org/presentationml/2006/main">
  <p:tag name="KSO_WM_BEAUTIFY_FLAG" val=""/>
</p:tagLst>
</file>

<file path=ppt/tags/tag547.xml><?xml version="1.0" encoding="utf-8"?>
<p:tagLst xmlns:p="http://schemas.openxmlformats.org/presentationml/2006/main">
  <p:tag name="KSO_WM_BEAUTIFY_FLAG" val=""/>
</p:tagLst>
</file>

<file path=ppt/tags/tag548.xml><?xml version="1.0" encoding="utf-8"?>
<p:tagLst xmlns:p="http://schemas.openxmlformats.org/presentationml/2006/main">
  <p:tag name="KSO_WM_BEAUTIFY_FLAG" val=""/>
</p:tagLst>
</file>

<file path=ppt/tags/tag549.xml><?xml version="1.0" encoding="utf-8"?>
<p:tagLst xmlns:p="http://schemas.openxmlformats.org/presentationml/2006/main">
  <p:tag name="KSO_WM_BEAUTIFY_FLAG" val=""/>
</p:tagLst>
</file>

<file path=ppt/tags/tag550.xml><?xml version="1.0" encoding="utf-8"?>
<p:tagLst xmlns:p="http://schemas.openxmlformats.org/presentationml/2006/main">
  <p:tag name="KSO_WM_BEAUTIFY_FLAG" val=""/>
</p:tagLst>
</file>

<file path=ppt/tags/tag551.xml><?xml version="1.0" encoding="utf-8"?>
<p:tagLst xmlns:p="http://schemas.openxmlformats.org/presentationml/2006/main">
  <p:tag name="KSO_WM_BEAUTIFY_FLAG" val=""/>
</p:tagLst>
</file>

<file path=ppt/tags/tag552.xml><?xml version="1.0" encoding="utf-8"?>
<p:tagLst xmlns:p="http://schemas.openxmlformats.org/presentationml/2006/main">
  <p:tag name="KSO_WM_BEAUTIFY_FLAG" val=""/>
</p:tagLst>
</file>

<file path=ppt/tags/tag553.xml><?xml version="1.0" encoding="utf-8"?>
<p:tagLst xmlns:p="http://schemas.openxmlformats.org/presentationml/2006/main">
  <p:tag name="KSO_WM_BEAUTIFY_FLAG" val=""/>
</p:tagLst>
</file>

<file path=ppt/tags/tag554.xml><?xml version="1.0" encoding="utf-8"?>
<p:tagLst xmlns:p="http://schemas.openxmlformats.org/presentationml/2006/main">
  <p:tag name="KSO_WM_BEAUTIFY_FLAG" val=""/>
</p:tagLst>
</file>

<file path=ppt/tags/tag555.xml><?xml version="1.0" encoding="utf-8"?>
<p:tagLst xmlns:p="http://schemas.openxmlformats.org/presentationml/2006/main">
  <p:tag name="KSO_WM_BEAUTIFY_FLAG" val=""/>
</p:tagLst>
</file>

<file path=ppt/tags/tag556.xml><?xml version="1.0" encoding="utf-8"?>
<p:tagLst xmlns:p="http://schemas.openxmlformats.org/presentationml/2006/main">
  <p:tag name="KSO_WM_BEAUTIFY_FLAG" val=""/>
</p:tagLst>
</file>

<file path=ppt/tags/tag557.xml><?xml version="1.0" encoding="utf-8"?>
<p:tagLst xmlns:p="http://schemas.openxmlformats.org/presentationml/2006/main">
  <p:tag name="KSO_WM_BEAUTIFY_FLAG" val=""/>
</p:tagLst>
</file>

<file path=ppt/tags/tag558.xml><?xml version="1.0" encoding="utf-8"?>
<p:tagLst xmlns:p="http://schemas.openxmlformats.org/presentationml/2006/main">
  <p:tag name="KSO_WM_BEAUTIFY_FLAG" val=""/>
</p:tagLst>
</file>

<file path=ppt/tags/tag559.xml><?xml version="1.0" encoding="utf-8"?>
<p:tagLst xmlns:p="http://schemas.openxmlformats.org/presentationml/2006/main">
  <p:tag name="KSO_WM_BEAUTIFY_FLAG" val=""/>
</p:tagLst>
</file>

<file path=ppt/tags/tag560.xml><?xml version="1.0" encoding="utf-8"?>
<p:tagLst xmlns:p="http://schemas.openxmlformats.org/presentationml/2006/main">
  <p:tag name="KSO_WM_BEAUTIFY_FLAG" val=""/>
</p:tagLst>
</file>

<file path=ppt/tags/tag561.xml><?xml version="1.0" encoding="utf-8"?>
<p:tagLst xmlns:p="http://schemas.openxmlformats.org/presentationml/2006/main">
  <p:tag name="KSO_WM_BEAUTIFY_FLAG" val=""/>
</p:tagLst>
</file>

<file path=ppt/tags/tag562.xml><?xml version="1.0" encoding="utf-8"?>
<p:tagLst xmlns:p="http://schemas.openxmlformats.org/presentationml/2006/main">
  <p:tag name="KSO_WM_BEAUTIFY_FLAG" val=""/>
</p:tagLst>
</file>

<file path=ppt/tags/tag563.xml><?xml version="1.0" encoding="utf-8"?>
<p:tagLst xmlns:p="http://schemas.openxmlformats.org/presentationml/2006/main">
  <p:tag name="KSO_WM_BEAUTIFY_FLAG" val=""/>
</p:tagLst>
</file>

<file path=ppt/tags/tag564.xml><?xml version="1.0" encoding="utf-8"?>
<p:tagLst xmlns:p="http://schemas.openxmlformats.org/presentationml/2006/main">
  <p:tag name="KSO_WM_BEAUTIFY_FLAG" val=""/>
</p:tagLst>
</file>

<file path=ppt/tags/tag565.xml><?xml version="1.0" encoding="utf-8"?>
<p:tagLst xmlns:p="http://schemas.openxmlformats.org/presentationml/2006/main">
  <p:tag name="KSO_WM_BEAUTIFY_FLAG" val=""/>
</p:tagLst>
</file>

<file path=ppt/tags/tag566.xml><?xml version="1.0" encoding="utf-8"?>
<p:tagLst xmlns:p="http://schemas.openxmlformats.org/presentationml/2006/main">
  <p:tag name="KSO_WM_BEAUTIFY_FLAG" val=""/>
</p:tagLst>
</file>

<file path=ppt/tags/tag567.xml><?xml version="1.0" encoding="utf-8"?>
<p:tagLst xmlns:p="http://schemas.openxmlformats.org/presentationml/2006/main">
  <p:tag name="KSO_WM_BEAUTIFY_FLAG" val=""/>
</p:tagLst>
</file>

<file path=ppt/tags/tag568.xml><?xml version="1.0" encoding="utf-8"?>
<p:tagLst xmlns:p="http://schemas.openxmlformats.org/presentationml/2006/main">
  <p:tag name="KSO_WM_BEAUTIFY_FLAG" val=""/>
</p:tagLst>
</file>

<file path=ppt/tags/tag569.xml><?xml version="1.0" encoding="utf-8"?>
<p:tagLst xmlns:p="http://schemas.openxmlformats.org/presentationml/2006/main">
  <p:tag name="KSO_WM_BEAUTIFY_FLAG" val=""/>
</p:tagLst>
</file>

<file path=ppt/tags/tag570.xml><?xml version="1.0" encoding="utf-8"?>
<p:tagLst xmlns:p="http://schemas.openxmlformats.org/presentationml/2006/main">
  <p:tag name="KSO_WM_BEAUTIFY_FLAG" val=""/>
</p:tagLst>
</file>

<file path=ppt/tags/tag571.xml><?xml version="1.0" encoding="utf-8"?>
<p:tagLst xmlns:p="http://schemas.openxmlformats.org/presentationml/2006/main">
  <p:tag name="KSO_WM_BEAUTIFY_FLAG" val=""/>
</p:tagLst>
</file>

<file path=ppt/tags/tag572.xml><?xml version="1.0" encoding="utf-8"?>
<p:tagLst xmlns:p="http://schemas.openxmlformats.org/presentationml/2006/main">
  <p:tag name="KSO_WM_BEAUTIFY_FLAG" val=""/>
</p:tagLst>
</file>

<file path=ppt/tags/tag573.xml><?xml version="1.0" encoding="utf-8"?>
<p:tagLst xmlns:p="http://schemas.openxmlformats.org/presentationml/2006/main">
  <p:tag name="KSO_WM_BEAUTIFY_FLAG" val=""/>
</p:tagLst>
</file>

<file path=ppt/tags/tag574.xml><?xml version="1.0" encoding="utf-8"?>
<p:tagLst xmlns:p="http://schemas.openxmlformats.org/presentationml/2006/main">
  <p:tag name="KSO_WM_BEAUTIFY_FLAG" val=""/>
</p:tagLst>
</file>

<file path=ppt/tags/tag575.xml><?xml version="1.0" encoding="utf-8"?>
<p:tagLst xmlns:p="http://schemas.openxmlformats.org/presentationml/2006/main">
  <p:tag name="KSO_WM_BEAUTIFY_FLAG" val=""/>
</p:tagLst>
</file>

<file path=ppt/tags/tag576.xml><?xml version="1.0" encoding="utf-8"?>
<p:tagLst xmlns:p="http://schemas.openxmlformats.org/presentationml/2006/main">
  <p:tag name="KSO_WM_BEAUTIFY_FLAG" val=""/>
</p:tagLst>
</file>

<file path=ppt/tags/tag577.xml><?xml version="1.0" encoding="utf-8"?>
<p:tagLst xmlns:p="http://schemas.openxmlformats.org/presentationml/2006/main">
  <p:tag name="KSO_WM_BEAUTIFY_FLAG" val=""/>
</p:tagLst>
</file>

<file path=ppt/tags/tag578.xml><?xml version="1.0" encoding="utf-8"?>
<p:tagLst xmlns:p="http://schemas.openxmlformats.org/presentationml/2006/main">
  <p:tag name="KSO_WM_BEAUTIFY_FLAG" val=""/>
</p:tagLst>
</file>

<file path=ppt/tags/tag579.xml><?xml version="1.0" encoding="utf-8"?>
<p:tagLst xmlns:p="http://schemas.openxmlformats.org/presentationml/2006/main">
  <p:tag name="KSO_WM_BEAUTIFY_FLAG" val=""/>
</p:tagLst>
</file>

<file path=ppt/tags/tag580.xml><?xml version="1.0" encoding="utf-8"?>
<p:tagLst xmlns:p="http://schemas.openxmlformats.org/presentationml/2006/main">
  <p:tag name="KSO_WM_BEAUTIFY_FLAG" val=""/>
</p:tagLst>
</file>

<file path=ppt/tags/tag581.xml><?xml version="1.0" encoding="utf-8"?>
<p:tagLst xmlns:p="http://schemas.openxmlformats.org/presentationml/2006/main">
  <p:tag name="KSO_WM_BEAUTIFY_FLAG" val=""/>
</p:tagLst>
</file>

<file path=ppt/tags/tag582.xml><?xml version="1.0" encoding="utf-8"?>
<p:tagLst xmlns:p="http://schemas.openxmlformats.org/presentationml/2006/main">
  <p:tag name="KSO_WM_BEAUTIFY_FLAG" val=""/>
</p:tagLst>
</file>

<file path=ppt/tags/tag583.xml><?xml version="1.0" encoding="utf-8"?>
<p:tagLst xmlns:p="http://schemas.openxmlformats.org/presentationml/2006/main">
  <p:tag name="KSO_WM_BEAUTIFY_FLAG" val=""/>
</p:tagLst>
</file>

<file path=ppt/tags/tag584.xml><?xml version="1.0" encoding="utf-8"?>
<p:tagLst xmlns:p="http://schemas.openxmlformats.org/presentationml/2006/main">
  <p:tag name="KSO_WM_BEAUTIFY_FLAG" val=""/>
</p:tagLst>
</file>

<file path=ppt/tags/tag585.xml><?xml version="1.0" encoding="utf-8"?>
<p:tagLst xmlns:p="http://schemas.openxmlformats.org/presentationml/2006/main">
  <p:tag name="KSO_WM_BEAUTIFY_FLAG" val=""/>
</p:tagLst>
</file>

<file path=ppt/tags/tag586.xml><?xml version="1.0" encoding="utf-8"?>
<p:tagLst xmlns:p="http://schemas.openxmlformats.org/presentationml/2006/main">
  <p:tag name="KSO_WM_BEAUTIFY_FLAG" val=""/>
</p:tagLst>
</file>

<file path=ppt/tags/tag587.xml><?xml version="1.0" encoding="utf-8"?>
<p:tagLst xmlns:p="http://schemas.openxmlformats.org/presentationml/2006/main">
  <p:tag name="KSO_WM_BEAUTIFY_FLAG" val=""/>
</p:tagLst>
</file>

<file path=ppt/tags/tag588.xml><?xml version="1.0" encoding="utf-8"?>
<p:tagLst xmlns:p="http://schemas.openxmlformats.org/presentationml/2006/main">
  <p:tag name="KSO_WM_BEAUTIFY_FLAG" val=""/>
</p:tagLst>
</file>

<file path=ppt/tags/tag589.xml><?xml version="1.0" encoding="utf-8"?>
<p:tagLst xmlns:p="http://schemas.openxmlformats.org/presentationml/2006/main">
  <p:tag name="KSO_WM_BEAUTIFY_FLAG" val=""/>
</p:tagLst>
</file>

<file path=ppt/tags/tag590.xml><?xml version="1.0" encoding="utf-8"?>
<p:tagLst xmlns:p="http://schemas.openxmlformats.org/presentationml/2006/main">
  <p:tag name="KSO_WM_BEAUTIFY_FLAG" val=""/>
</p:tagLst>
</file>

<file path=ppt/tags/tag591.xml><?xml version="1.0" encoding="utf-8"?>
<p:tagLst xmlns:p="http://schemas.openxmlformats.org/presentationml/2006/main">
  <p:tag name="KSO_WM_BEAUTIFY_FLAG" val=""/>
</p:tagLst>
</file>

<file path=ppt/tags/tag592.xml><?xml version="1.0" encoding="utf-8"?>
<p:tagLst xmlns:p="http://schemas.openxmlformats.org/presentationml/2006/main">
  <p:tag name="KSO_WM_BEAUTIFY_FLAG" val=""/>
</p:tagLst>
</file>

<file path=ppt/tags/tag593.xml><?xml version="1.0" encoding="utf-8"?>
<p:tagLst xmlns:p="http://schemas.openxmlformats.org/presentationml/2006/main">
  <p:tag name="KSO_WM_BEAUTIFY_FLAG" val=""/>
</p:tagLst>
</file>

<file path=ppt/tags/tag594.xml><?xml version="1.0" encoding="utf-8"?>
<p:tagLst xmlns:p="http://schemas.openxmlformats.org/presentationml/2006/main">
  <p:tag name="KSO_WM_BEAUTIFY_FLAG" val=""/>
</p:tagLst>
</file>

<file path=ppt/tags/tag595.xml><?xml version="1.0" encoding="utf-8"?>
<p:tagLst xmlns:p="http://schemas.openxmlformats.org/presentationml/2006/main">
  <p:tag name="KSO_WM_BEAUTIFY_FLAG" val=""/>
</p:tagLst>
</file>

<file path=ppt/tags/tag596.xml><?xml version="1.0" encoding="utf-8"?>
<p:tagLst xmlns:p="http://schemas.openxmlformats.org/presentationml/2006/main">
  <p:tag name="KSO_WM_BEAUTIFY_FLAG" val=""/>
</p:tagLst>
</file>

<file path=ppt/tags/tag597.xml><?xml version="1.0" encoding="utf-8"?>
<p:tagLst xmlns:p="http://schemas.openxmlformats.org/presentationml/2006/main">
  <p:tag name="KSO_WM_BEAUTIFY_FLAG" val=""/>
</p:tagLst>
</file>

<file path=ppt/tags/tag598.xml><?xml version="1.0" encoding="utf-8"?>
<p:tagLst xmlns:p="http://schemas.openxmlformats.org/presentationml/2006/main">
  <p:tag name="KSO_WM_BEAUTIFY_FLAG" val=""/>
</p:tagLst>
</file>

<file path=ppt/tags/tag599.xml><?xml version="1.0" encoding="utf-8"?>
<p:tagLst xmlns:p="http://schemas.openxmlformats.org/presentationml/2006/main">
  <p:tag name="KSO_WM_BEAUTIFY_FLAG" val=""/>
</p:tagLst>
</file>

<file path=ppt/tags/tag600.xml><?xml version="1.0" encoding="utf-8"?>
<p:tagLst xmlns:p="http://schemas.openxmlformats.org/presentationml/2006/main">
  <p:tag name="KSO_WM_BEAUTIFY_FLAG" val=""/>
</p:tagLst>
</file>

<file path=ppt/tags/tag601.xml><?xml version="1.0" encoding="utf-8"?>
<p:tagLst xmlns:p="http://schemas.openxmlformats.org/presentationml/2006/main">
  <p:tag name="KSO_WM_BEAUTIFY_FLAG" val=""/>
</p:tagLst>
</file>

<file path=ppt/tags/tag602.xml><?xml version="1.0" encoding="utf-8"?>
<p:tagLst xmlns:p="http://schemas.openxmlformats.org/presentationml/2006/main">
  <p:tag name="KSO_WM_BEAUTIFY_FLAG" val=""/>
</p:tagLst>
</file>

<file path=ppt/tags/tag603.xml><?xml version="1.0" encoding="utf-8"?>
<p:tagLst xmlns:p="http://schemas.openxmlformats.org/presentationml/2006/main">
  <p:tag name="KSO_WM_BEAUTIFY_FLAG" val=""/>
</p:tagLst>
</file>

<file path=ppt/tags/tag604.xml><?xml version="1.0" encoding="utf-8"?>
<p:tagLst xmlns:p="http://schemas.openxmlformats.org/presentationml/2006/main">
  <p:tag name="KSO_WM_BEAUTIFY_FLAG" val=""/>
</p:tagLst>
</file>

<file path=ppt/tags/tag605.xml><?xml version="1.0" encoding="utf-8"?>
<p:tagLst xmlns:p="http://schemas.openxmlformats.org/presentationml/2006/main">
  <p:tag name="KSO_WM_BEAUTIFY_FLAG" val=""/>
</p:tagLst>
</file>

<file path=ppt/tags/tag606.xml><?xml version="1.0" encoding="utf-8"?>
<p:tagLst xmlns:p="http://schemas.openxmlformats.org/presentationml/2006/main">
  <p:tag name="KSO_WM_BEAUTIFY_FLAG" val=""/>
</p:tagLst>
</file>

<file path=ppt/tags/tag607.xml><?xml version="1.0" encoding="utf-8"?>
<p:tagLst xmlns:p="http://schemas.openxmlformats.org/presentationml/2006/main">
  <p:tag name="KSO_WM_BEAUTIFY_FLAG" val=""/>
</p:tagLst>
</file>

<file path=ppt/tags/tag608.xml><?xml version="1.0" encoding="utf-8"?>
<p:tagLst xmlns:p="http://schemas.openxmlformats.org/presentationml/2006/main">
  <p:tag name="KSO_WM_BEAUTIFY_FLAG" val=""/>
</p:tagLst>
</file>

<file path=ppt/tags/tag609.xml><?xml version="1.0" encoding="utf-8"?>
<p:tagLst xmlns:p="http://schemas.openxmlformats.org/presentationml/2006/main">
  <p:tag name="KSO_WM_BEAUTIFY_FLAG" val=""/>
</p:tagLst>
</file>

<file path=ppt/tags/tag610.xml><?xml version="1.0" encoding="utf-8"?>
<p:tagLst xmlns:p="http://schemas.openxmlformats.org/presentationml/2006/main">
  <p:tag name="KSO_WM_BEAUTIFY_FLAG" val=""/>
</p:tagLst>
</file>

<file path=ppt/tags/tag611.xml><?xml version="1.0" encoding="utf-8"?>
<p:tagLst xmlns:p="http://schemas.openxmlformats.org/presentationml/2006/main">
  <p:tag name="KSO_WM_BEAUTIFY_FLAG" val=""/>
</p:tagLst>
</file>

<file path=ppt/tags/tag612.xml><?xml version="1.0" encoding="utf-8"?>
<p:tagLst xmlns:p="http://schemas.openxmlformats.org/presentationml/2006/main">
  <p:tag name="KSO_WM_BEAUTIFY_FLAG" val=""/>
</p:tagLst>
</file>

<file path=ppt/tags/tag613.xml><?xml version="1.0" encoding="utf-8"?>
<p:tagLst xmlns:p="http://schemas.openxmlformats.org/presentationml/2006/main">
  <p:tag name="KSO_WM_BEAUTIFY_FLAG" val=""/>
</p:tagLst>
</file>

<file path=ppt/tags/tag614.xml><?xml version="1.0" encoding="utf-8"?>
<p:tagLst xmlns:p="http://schemas.openxmlformats.org/presentationml/2006/main">
  <p:tag name="KSO_WM_BEAUTIFY_FLAG" val=""/>
</p:tagLst>
</file>

<file path=ppt/tags/tag615.xml><?xml version="1.0" encoding="utf-8"?>
<p:tagLst xmlns:p="http://schemas.openxmlformats.org/presentationml/2006/main">
  <p:tag name="KSO_WM_BEAUTIFY_FLAG" val=""/>
</p:tagLst>
</file>

<file path=ppt/tags/tag616.xml><?xml version="1.0" encoding="utf-8"?>
<p:tagLst xmlns:p="http://schemas.openxmlformats.org/presentationml/2006/main">
  <p:tag name="KSO_WM_BEAUTIFY_FLAG" val=""/>
</p:tagLst>
</file>

<file path=ppt/tags/tag617.xml><?xml version="1.0" encoding="utf-8"?>
<p:tagLst xmlns:p="http://schemas.openxmlformats.org/presentationml/2006/main">
  <p:tag name="KSO_WM_BEAUTIFY_FLAG" val=""/>
</p:tagLst>
</file>

<file path=ppt/tags/tag618.xml><?xml version="1.0" encoding="utf-8"?>
<p:tagLst xmlns:p="http://schemas.openxmlformats.org/presentationml/2006/main">
  <p:tag name="KSO_WM_BEAUTIFY_FLAG" val=""/>
</p:tagLst>
</file>

<file path=ppt/tags/tag619.xml><?xml version="1.0" encoding="utf-8"?>
<p:tagLst xmlns:p="http://schemas.openxmlformats.org/presentationml/2006/main">
  <p:tag name="KSO_WM_BEAUTIFY_FLAG" val=""/>
</p:tagLst>
</file>

<file path=ppt/tags/tag620.xml><?xml version="1.0" encoding="utf-8"?>
<p:tagLst xmlns:p="http://schemas.openxmlformats.org/presentationml/2006/main">
  <p:tag name="KSO_WM_BEAUTIFY_FLAG" val=""/>
</p:tagLst>
</file>

<file path=ppt/tags/tag621.xml><?xml version="1.0" encoding="utf-8"?>
<p:tagLst xmlns:p="http://schemas.openxmlformats.org/presentationml/2006/main">
  <p:tag name="KSO_WM_BEAUTIFY_FLAG" val=""/>
</p:tagLst>
</file>

<file path=ppt/tags/tag622.xml><?xml version="1.0" encoding="utf-8"?>
<p:tagLst xmlns:p="http://schemas.openxmlformats.org/presentationml/2006/main">
  <p:tag name="KSO_WM_BEAUTIFY_FLAG" val=""/>
</p:tagLst>
</file>

<file path=ppt/tags/tag623.xml><?xml version="1.0" encoding="utf-8"?>
<p:tagLst xmlns:p="http://schemas.openxmlformats.org/presentationml/2006/main">
  <p:tag name="KSO_WM_BEAUTIFY_FLAG" val=""/>
</p:tagLst>
</file>

<file path=ppt/tags/tag624.xml><?xml version="1.0" encoding="utf-8"?>
<p:tagLst xmlns:p="http://schemas.openxmlformats.org/presentationml/2006/main">
  <p:tag name="KSO_WM_BEAUTIFY_FLAG" val=""/>
</p:tagLst>
</file>

<file path=ppt/tags/tag625.xml><?xml version="1.0" encoding="utf-8"?>
<p:tagLst xmlns:p="http://schemas.openxmlformats.org/presentationml/2006/main">
  <p:tag name="KSO_WM_BEAUTIFY_FLAG" val=""/>
</p:tagLst>
</file>

<file path=ppt/tags/tag626.xml><?xml version="1.0" encoding="utf-8"?>
<p:tagLst xmlns:p="http://schemas.openxmlformats.org/presentationml/2006/main">
  <p:tag name="KSO_WM_BEAUTIFY_FLAG" val=""/>
</p:tagLst>
</file>

<file path=ppt/tags/tag627.xml><?xml version="1.0" encoding="utf-8"?>
<p:tagLst xmlns:p="http://schemas.openxmlformats.org/presentationml/2006/main">
  <p:tag name="KSO_WM_BEAUTIFY_FLAG" val=""/>
</p:tagLst>
</file>

<file path=ppt/tags/tag628.xml><?xml version="1.0" encoding="utf-8"?>
<p:tagLst xmlns:p="http://schemas.openxmlformats.org/presentationml/2006/main">
  <p:tag name="KSO_WM_BEAUTIFY_FLAG" val=""/>
</p:tagLst>
</file>

<file path=ppt/tags/tag629.xml><?xml version="1.0" encoding="utf-8"?>
<p:tagLst xmlns:p="http://schemas.openxmlformats.org/presentationml/2006/main">
  <p:tag name="KSO_WM_BEAUTIFY_FLAG" val=""/>
</p:tagLst>
</file>

<file path=ppt/tags/tag630.xml><?xml version="1.0" encoding="utf-8"?>
<p:tagLst xmlns:p="http://schemas.openxmlformats.org/presentationml/2006/main">
  <p:tag name="KSO_WM_BEAUTIFY_FLAG" val=""/>
</p:tagLst>
</file>

<file path=ppt/tags/tag631.xml><?xml version="1.0" encoding="utf-8"?>
<p:tagLst xmlns:p="http://schemas.openxmlformats.org/presentationml/2006/main">
  <p:tag name="KSO_WM_BEAUTIFY_FLAG" val=""/>
</p:tagLst>
</file>

<file path=ppt/tags/tag632.xml><?xml version="1.0" encoding="utf-8"?>
<p:tagLst xmlns:p="http://schemas.openxmlformats.org/presentationml/2006/main">
  <p:tag name="KSO_WM_BEAUTIFY_FLAG" val=""/>
</p:tagLst>
</file>

<file path=ppt/tags/tag633.xml><?xml version="1.0" encoding="utf-8"?>
<p:tagLst xmlns:p="http://schemas.openxmlformats.org/presentationml/2006/main">
  <p:tag name="KSO_WM_BEAUTIFY_FLAG" val=""/>
</p:tagLst>
</file>

<file path=ppt/tags/tag634.xml><?xml version="1.0" encoding="utf-8"?>
<p:tagLst xmlns:p="http://schemas.openxmlformats.org/presentationml/2006/main">
  <p:tag name="KSO_WM_UNIT_PLACING_PICTURE_USER_VIEWPORT" val="{&quot;height&quot;:10800,&quot;width&quot;:19199}"/>
</p:tagLst>
</file>

<file path=ppt/tags/tag635.xml><?xml version="1.0" encoding="utf-8"?>
<p:tagLst xmlns:p="http://schemas.openxmlformats.org/presentationml/2006/main">
  <p:tag name="KSO_WM_BEAUTIFY_FLAG" val=""/>
</p:tagLst>
</file>

<file path=ppt/tags/tag636.xml><?xml version="1.0" encoding="utf-8"?>
<p:tagLst xmlns:p="http://schemas.openxmlformats.org/presentationml/2006/main">
  <p:tag name="KSO_WM_BEAUTIFY_FLAG" val=""/>
</p:tagLst>
</file>

<file path=ppt/tags/tag637.xml><?xml version="1.0" encoding="utf-8"?>
<p:tagLst xmlns:p="http://schemas.openxmlformats.org/presentationml/2006/main">
  <p:tag name="KSO_WM_TEMPLATE_CATEGORY" val="diagram"/>
  <p:tag name="KSO_WM_TEMPLATE_INDEX" val="191"/>
  <p:tag name="KSO_WM_TAG_VERSION" val="1.0"/>
  <p:tag name="KSO_WM_BEAUTIFY_FLAG" val=""/>
  <p:tag name="KSO_WM_UNIT_TYPE" val="m_h_f"/>
  <p:tag name="KSO_WM_UNIT_INDEX" val="1_2_1"/>
  <p:tag name="KSO_WM_UNIT_ID" val="diagram191_1*m_h_f*1_2_1"/>
  <p:tag name="KSO_WM_UNIT_CLEAR" val="1"/>
  <p:tag name="KSO_WM_UNIT_LAYERLEVEL" val="1_1_1"/>
  <p:tag name="KSO_WM_UNIT_VALUE" val="30"/>
  <p:tag name="KSO_WM_UNIT_HIGHLIGHT" val="0"/>
  <p:tag name="KSO_WM_UNIT_COMPATIBLE" val="0"/>
  <p:tag name="KSO_WM_UNIT_PRESET_TEXT_INDEX" val="4"/>
  <p:tag name="KSO_WM_UNIT_PRESET_TEXT_LEN" val="26"/>
  <p:tag name="KSO_WM_DIAGRAM_GROUP_CODE" val="m1-1"/>
  <p:tag name="KSO_WM_UNIT_TEXT_FILL_FORE_SCHEMECOLOR_INDEX" val="13"/>
  <p:tag name="KSO_WM_UNIT_TEXT_FILL_TYPE" val="1"/>
</p:tagLst>
</file>

<file path=ppt/tags/tag638.xml><?xml version="1.0" encoding="utf-8"?>
<p:tagLst xmlns:p="http://schemas.openxmlformats.org/presentationml/2006/main">
  <p:tag name="KSO_WM_TEMPLATE_CATEGORY" val="diagram"/>
  <p:tag name="KSO_WM_TEMPLATE_INDEX" val="191"/>
  <p:tag name="KSO_WM_TAG_VERSION" val="1.0"/>
  <p:tag name="KSO_WM_BEAUTIFY_FLAG" val=""/>
  <p:tag name="KSO_WM_UNIT_TYPE" val="m_h_f"/>
  <p:tag name="KSO_WM_UNIT_INDEX" val="1_2_1"/>
  <p:tag name="KSO_WM_UNIT_ID" val="diagram191_1*m_h_f*1_2_1"/>
  <p:tag name="KSO_WM_UNIT_CLEAR" val="1"/>
  <p:tag name="KSO_WM_UNIT_LAYERLEVEL" val="1_1_1"/>
  <p:tag name="KSO_WM_UNIT_VALUE" val="30"/>
  <p:tag name="KSO_WM_UNIT_HIGHLIGHT" val="0"/>
  <p:tag name="KSO_WM_UNIT_COMPATIBLE" val="0"/>
  <p:tag name="KSO_WM_UNIT_PRESET_TEXT_INDEX" val="4"/>
  <p:tag name="KSO_WM_UNIT_PRESET_TEXT_LEN" val="26"/>
  <p:tag name="KSO_WM_DIAGRAM_GROUP_CODE" val="m1-1"/>
  <p:tag name="KSO_WM_UNIT_TEXT_FILL_FORE_SCHEMECOLOR_INDEX" val="13"/>
  <p:tag name="KSO_WM_UNIT_TEXT_FILL_TYPE" val="1"/>
</p:tagLst>
</file>

<file path=ppt/tags/tag639.xml><?xml version="1.0" encoding="utf-8"?>
<p:tagLst xmlns:p="http://schemas.openxmlformats.org/presentationml/2006/main">
  <p:tag name="KSO_WM_TEMPLATE_CATEGORY" val="diagram"/>
  <p:tag name="KSO_WM_TEMPLATE_INDEX" val="191"/>
  <p:tag name="KSO_WM_TAG_VERSION" val="1.0"/>
  <p:tag name="KSO_WM_BEAUTIFY_FLAG" val=""/>
  <p:tag name="KSO_WM_UNIT_TYPE" val="m_h_f"/>
  <p:tag name="KSO_WM_UNIT_INDEX" val="1_2_1"/>
  <p:tag name="KSO_WM_UNIT_ID" val="diagram191_1*m_h_f*1_2_1"/>
  <p:tag name="KSO_WM_UNIT_CLEAR" val="1"/>
  <p:tag name="KSO_WM_UNIT_LAYERLEVEL" val="1_1_1"/>
  <p:tag name="KSO_WM_UNIT_VALUE" val="30"/>
  <p:tag name="KSO_WM_UNIT_HIGHLIGHT" val="0"/>
  <p:tag name="KSO_WM_UNIT_COMPATIBLE" val="0"/>
  <p:tag name="KSO_WM_UNIT_PRESET_TEXT_INDEX" val="4"/>
  <p:tag name="KSO_WM_UNIT_PRESET_TEXT_LEN" val="26"/>
  <p:tag name="KSO_WM_DIAGRAM_GROUP_CODE" val="m1-1"/>
  <p:tag name="KSO_WM_UNIT_TEXT_FILL_FORE_SCHEMECOLOR_INDEX" val="13"/>
  <p:tag name="KSO_WM_UNIT_TEXT_FILL_TYPE" val="1"/>
</p:tagLst>
</file>

<file path=ppt/tags/tag640.xml><?xml version="1.0" encoding="utf-8"?>
<p:tagLst xmlns:p="http://schemas.openxmlformats.org/presentationml/2006/main">
  <p:tag name="KSO_WM_TEMPLATE_CATEGORY" val="diagram"/>
  <p:tag name="KSO_WM_TEMPLATE_INDEX" val="191"/>
  <p:tag name="KSO_WM_TAG_VERSION" val="1.0"/>
  <p:tag name="KSO_WM_BEAUTIFY_FLAG" val=""/>
  <p:tag name="KSO_WM_UNIT_TYPE" val="m_h_f"/>
  <p:tag name="KSO_WM_UNIT_INDEX" val="1_2_1"/>
  <p:tag name="KSO_WM_UNIT_ID" val="diagram191_1*m_h_f*1_2_1"/>
  <p:tag name="KSO_WM_UNIT_CLEAR" val="1"/>
  <p:tag name="KSO_WM_UNIT_LAYERLEVEL" val="1_1_1"/>
  <p:tag name="KSO_WM_UNIT_VALUE" val="30"/>
  <p:tag name="KSO_WM_UNIT_HIGHLIGHT" val="0"/>
  <p:tag name="KSO_WM_UNIT_COMPATIBLE" val="0"/>
  <p:tag name="KSO_WM_UNIT_PRESET_TEXT_INDEX" val="4"/>
  <p:tag name="KSO_WM_UNIT_PRESET_TEXT_LEN" val="26"/>
  <p:tag name="KSO_WM_DIAGRAM_GROUP_CODE" val="m1-1"/>
  <p:tag name="KSO_WM_UNIT_TEXT_FILL_FORE_SCHEMECOLOR_INDEX" val="13"/>
  <p:tag name="KSO_WM_UNIT_TEXT_FILL_TYPE" val="1"/>
</p:tagLst>
</file>

<file path=ppt/tags/tag641.xml><?xml version="1.0" encoding="utf-8"?>
<p:tagLst xmlns:p="http://schemas.openxmlformats.org/presentationml/2006/main">
  <p:tag name="KSO_WM_TEMPLATE_CATEGORY" val="diagram"/>
  <p:tag name="KSO_WM_TEMPLATE_INDEX" val="191"/>
  <p:tag name="KSO_WM_TAG_VERSION" val="1.0"/>
  <p:tag name="KSO_WM_BEAUTIFY_FLAG" val=""/>
  <p:tag name="KSO_WM_UNIT_TYPE" val="m_h_f"/>
  <p:tag name="KSO_WM_UNIT_INDEX" val="1_2_1"/>
  <p:tag name="KSO_WM_UNIT_ID" val="diagram191_1*m_h_f*1_2_1"/>
  <p:tag name="KSO_WM_UNIT_CLEAR" val="1"/>
  <p:tag name="KSO_WM_UNIT_LAYERLEVEL" val="1_1_1"/>
  <p:tag name="KSO_WM_UNIT_VALUE" val="30"/>
  <p:tag name="KSO_WM_UNIT_HIGHLIGHT" val="0"/>
  <p:tag name="KSO_WM_UNIT_COMPATIBLE" val="0"/>
  <p:tag name="KSO_WM_UNIT_PRESET_TEXT_INDEX" val="4"/>
  <p:tag name="KSO_WM_UNIT_PRESET_TEXT_LEN" val="26"/>
  <p:tag name="KSO_WM_DIAGRAM_GROUP_CODE" val="m1-1"/>
  <p:tag name="KSO_WM_UNIT_TEXT_FILL_FORE_SCHEMECOLOR_INDEX" val="13"/>
  <p:tag name="KSO_WM_UNIT_TEXT_FILL_TYPE" val="1"/>
</p:tagLst>
</file>

<file path=ppt/tags/tag642.xml><?xml version="1.0" encoding="utf-8"?>
<p:tagLst xmlns:p="http://schemas.openxmlformats.org/presentationml/2006/main">
  <p:tag name="KSO_WM_BEAUTIFY_FLAG" val=""/>
</p:tagLst>
</file>

<file path=ppt/tags/tag643.xml><?xml version="1.0" encoding="utf-8"?>
<p:tagLst xmlns:p="http://schemas.openxmlformats.org/presentationml/2006/main">
  <p:tag name="KSO_WM_BEAUTIFY_FLAG" val=""/>
</p:tagLst>
</file>

<file path=ppt/tags/tag644.xml><?xml version="1.0" encoding="utf-8"?>
<p:tagLst xmlns:p="http://schemas.openxmlformats.org/presentationml/2006/main">
  <p:tag name="KSO_WM_BEAUTIFY_FLAG" val=""/>
</p:tagLst>
</file>

<file path=ppt/tags/tag645.xml><?xml version="1.0" encoding="utf-8"?>
<p:tagLst xmlns:p="http://schemas.openxmlformats.org/presentationml/2006/main">
  <p:tag name="KSO_WM_BEAUTIFY_FLAG" val=""/>
</p:tagLst>
</file>

<file path=ppt/tags/tag646.xml><?xml version="1.0" encoding="utf-8"?>
<p:tagLst xmlns:p="http://schemas.openxmlformats.org/presentationml/2006/main">
  <p:tag name="KSO_WM_BEAUTIFY_FLAG" val=""/>
</p:tagLst>
</file>

<file path=ppt/tags/tag647.xml><?xml version="1.0" encoding="utf-8"?>
<p:tagLst xmlns:p="http://schemas.openxmlformats.org/presentationml/2006/main">
  <p:tag name="KSO_WM_BEAUTIFY_FLAG" val=""/>
</p:tagLst>
</file>

<file path=ppt/tags/tag648.xml><?xml version="1.0" encoding="utf-8"?>
<p:tagLst xmlns:p="http://schemas.openxmlformats.org/presentationml/2006/main">
  <p:tag name="KSO_WPP_MARK_KEY" val="a86174d5-da7d-41f2-9337-22b626d21491"/>
  <p:tag name="COMMONDATA" val="eyJoZGlkIjoiNGQwYjE3YWFjZjMwMzJhYjYxYmM2MTYxN2EwYjU2YTM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4">
                <a:lumMod val="40000"/>
                <a:lumOff val="60000"/>
              </a:schemeClr>
            </a:gs>
            <a:gs pos="100000">
              <a:srgbClr val="D1A667"/>
            </a:gs>
          </a:gsLst>
          <a:lin ang="2700000" scaled="0"/>
          <a:tileRect/>
        </a:gradFill>
        <a:ln w="9525">
          <a:noFill/>
          <a:miter lim="800000"/>
        </a:ln>
      </a:spPr>
      <a:bodyPr rtlCol="0" anchor="ctr"/>
      <a:lstStyle>
        <a:defPPr algn="ctr">
          <a:defRPr sz="2000" dirty="0" smtClean="0">
            <a:latin typeface="字魂105号-简雅黑" panose="00000500000000000000" pitchFamily="2" charset="-122"/>
            <a:ea typeface="字魂105号-简雅黑" panose="00000500000000000000" pitchFamily="2" charset="-122"/>
          </a:defRPr>
        </a:defPPr>
      </a:lst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6068</Words>
  <Application>WPS 演示</Application>
  <PresentationFormat>宽屏</PresentationFormat>
  <Paragraphs>655</Paragraphs>
  <Slides>33</Slides>
  <Notes>25</Notes>
  <HiddenSlides>0</HiddenSlides>
  <MMClips>0</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33</vt:i4>
      </vt:variant>
    </vt:vector>
  </HeadingPairs>
  <TitlesOfParts>
    <vt:vector size="64" baseType="lpstr">
      <vt:lpstr>Arial</vt:lpstr>
      <vt:lpstr>宋体</vt:lpstr>
      <vt:lpstr>Wingdings</vt:lpstr>
      <vt:lpstr>字魂105号-简雅黑</vt:lpstr>
      <vt:lpstr>Roboto Bold</vt:lpstr>
      <vt:lpstr>微软雅黑</vt:lpstr>
      <vt:lpstr>Roboto Light</vt:lpstr>
      <vt:lpstr>汉仪铸字美心体简</vt:lpstr>
      <vt:lpstr>思源黑体 CN Normal</vt:lpstr>
      <vt:lpstr>Source Sans Pro</vt:lpstr>
      <vt:lpstr>字魂59号-创粗黑</vt:lpstr>
      <vt:lpstr>Century Gothic</vt:lpstr>
      <vt:lpstr>思源黑体 CN Bold</vt:lpstr>
      <vt:lpstr>阿里巴巴普惠体 R</vt:lpstr>
      <vt:lpstr>等线</vt:lpstr>
      <vt:lpstr>DIN Light</vt:lpstr>
      <vt:lpstr>微软雅黑 Light</vt:lpstr>
      <vt:lpstr>Segoe UI</vt:lpstr>
      <vt:lpstr>Arial Unicode MS</vt:lpstr>
      <vt:lpstr>等线 Light</vt:lpstr>
      <vt:lpstr>汉仪旗黑-50S</vt:lpstr>
      <vt:lpstr>黑体</vt:lpstr>
      <vt:lpstr>Lato</vt:lpstr>
      <vt:lpstr>Poppins SemiBold</vt:lpstr>
      <vt:lpstr>字魂58号-创中黑</vt:lpstr>
      <vt:lpstr>方正兰亭黑简体</vt:lpstr>
      <vt:lpstr>汉仪雅酷黑 85W</vt:lpstr>
      <vt:lpstr>Gill Sans</vt:lpstr>
      <vt:lpstr>思源黑体 CN Medium</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s498</dc:title>
  <dc:creator>Bing-</dc:creator>
  <cp:lastModifiedBy>VR启秘</cp:lastModifiedBy>
  <cp:revision>215</cp:revision>
  <dcterms:created xsi:type="dcterms:W3CDTF">2020-03-02T02:09:00Z</dcterms:created>
  <dcterms:modified xsi:type="dcterms:W3CDTF">2023-08-29T08:23:49Z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2052-12.1.0.15120</vt:lpwstr>
  </property>
  <property fmtid="{D5CDD505-2E9C-101B-9397-08002B2CF9AE}" pid="3" name="ICV">
    <vt:lpwstr>4EEA651D642D40F187DBC61EC7F51EFD_13</vt:lpwstr>
  </property>
</Properties>
</file>