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11.svg" ContentType="image/svg+xml"/>
  <Override PartName="/ppt/media/image2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9"/>
  </p:notesMasterIdLst>
  <p:sldIdLst>
    <p:sldId id="306" r:id="rId3"/>
    <p:sldId id="311" r:id="rId4"/>
    <p:sldId id="357" r:id="rId5"/>
    <p:sldId id="321" r:id="rId6"/>
    <p:sldId id="340" r:id="rId7"/>
    <p:sldId id="341" r:id="rId8"/>
    <p:sldId id="355" r:id="rId9"/>
    <p:sldId id="356" r:id="rId10"/>
    <p:sldId id="373" r:id="rId11"/>
    <p:sldId id="316" r:id="rId12"/>
    <p:sldId id="319" r:id="rId13"/>
    <p:sldId id="320" r:id="rId14"/>
    <p:sldId id="322" r:id="rId15"/>
    <p:sldId id="384" r:id="rId16"/>
    <p:sldId id="385" r:id="rId17"/>
    <p:sldId id="392" r:id="rId18"/>
    <p:sldId id="323" r:id="rId20"/>
    <p:sldId id="324" r:id="rId21"/>
    <p:sldId id="396" r:id="rId22"/>
  </p:sldIdLst>
  <p:sldSz cx="12192000" cy="6858000"/>
  <p:notesSz cx="6858000" cy="9144000"/>
  <p:embeddedFontLst>
    <p:embeddedFont>
      <p:font typeface="黑体" panose="02010609060101010101" charset="-122"/>
      <p:regular r:id="rId26"/>
    </p:embeddedFont>
    <p:embeddedFont>
      <p:font typeface="思源黑体 CN Bold" panose="020B0800000000000000" charset="-122"/>
      <p:bold r:id="rId27"/>
    </p:embeddedFont>
    <p:embeddedFont>
      <p:font typeface="思源黑体 CN Regular" panose="020B0500000000000000" charset="-122"/>
      <p:regular r:id="rId28"/>
    </p:embeddedFont>
    <p:embeddedFont>
      <p:font typeface="Roboto Regular" panose="02000000000000000000" charset="0"/>
      <p:regular r:id="rId29"/>
    </p:embeddedFont>
    <p:embeddedFont>
      <p:font typeface="Roboto BOLD" panose="02000000000000000000" charset="0"/>
      <p:bold r:id="rId30"/>
    </p:embeddedFont>
    <p:embeddedFont>
      <p:font typeface="Calibri" panose="020F0502020204030204" charset="0"/>
      <p:regular r:id="rId31"/>
      <p:bold r:id="rId32"/>
      <p:italic r:id="rId33"/>
      <p:boldItalic r:id="rId34"/>
    </p:embeddedFont>
  </p:embeddedFontLst>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58" userDrawn="1">
          <p15:clr>
            <a:srgbClr val="A4A3A4"/>
          </p15:clr>
        </p15:guide>
        <p15:guide id="2" pos="3840" userDrawn="1">
          <p15:clr>
            <a:srgbClr val="A4A3A4"/>
          </p15:clr>
        </p15:guide>
        <p15:guide id="3" orient="horz" pos="0" userDrawn="1">
          <p15:clr>
            <a:srgbClr val="A4A3A4"/>
          </p15:clr>
        </p15:guide>
        <p15:guide id="4" pos="7150" userDrawn="1">
          <p15:clr>
            <a:srgbClr val="A4A3A4"/>
          </p15:clr>
        </p15:guide>
        <p15:guide id="5" orient="horz" pos="40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03A2FF"/>
    <a:srgbClr val="000113"/>
    <a:srgbClr val="020913"/>
    <a:srgbClr val="E9EBE2"/>
    <a:srgbClr val="A0EBF8"/>
    <a:srgbClr val="FEB296"/>
    <a:srgbClr val="FB5854"/>
    <a:srgbClr val="FED78A"/>
    <a:srgbClr val="FEB7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07" autoAdjust="0"/>
    <p:restoredTop sz="94660"/>
  </p:normalViewPr>
  <p:slideViewPr>
    <p:cSldViewPr snapToGrid="0" showGuides="1">
      <p:cViewPr varScale="1">
        <p:scale>
          <a:sx n="56" d="100"/>
          <a:sy n="56" d="100"/>
        </p:scale>
        <p:origin x="1028" y="40"/>
      </p:cViewPr>
      <p:guideLst>
        <p:guide orient="horz" pos="2058"/>
        <p:guide pos="3840"/>
        <p:guide orient="horz"/>
        <p:guide pos="7150"/>
        <p:guide orient="horz" pos="4021"/>
      </p:guideLst>
    </p:cSldViewPr>
  </p:slideViewPr>
  <p:notesTextViewPr>
    <p:cViewPr>
      <p:scale>
        <a:sx n="1" d="1"/>
        <a:sy n="1" d="1"/>
      </p:scale>
      <p:origin x="0" y="0"/>
    </p:cViewPr>
  </p:notesTextViewPr>
  <p:sorterViewPr>
    <p:cViewPr>
      <p:scale>
        <a:sx n="40" d="100"/>
        <a:sy n="4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5" Type="http://schemas.openxmlformats.org/officeDocument/2006/relationships/tags" Target="tags/tag293.xml"/><Relationship Id="rId34" Type="http://schemas.openxmlformats.org/officeDocument/2006/relationships/font" Target="fonts/font9.fntdata"/><Relationship Id="rId33" Type="http://schemas.openxmlformats.org/officeDocument/2006/relationships/font" Target="fonts/font8.fntdata"/><Relationship Id="rId32" Type="http://schemas.openxmlformats.org/officeDocument/2006/relationships/font" Target="fonts/font7.fntdata"/><Relationship Id="rId31" Type="http://schemas.openxmlformats.org/officeDocument/2006/relationships/font" Target="fonts/font6.fntdata"/><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rgbClr val="020913"/>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ADCB3897-3696-4640-B513-2A487EE14EB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15C7294-C29C-49E4-A7CC-3C5190534A79}" type="slidenum">
              <a:rPr lang="zh-CN" altLang="en-US" smtClean="0"/>
            </a:fld>
            <a:endParaRPr lang="zh-CN" altLang="en-US"/>
          </a:p>
        </p:txBody>
      </p:sp>
      <p:pic>
        <p:nvPicPr>
          <p:cNvPr id="10" name="图片 9"/>
          <p:cNvPicPr>
            <a:picLocks noChangeAspect="1"/>
          </p:cNvPicPr>
          <p:nvPr userDrawn="1"/>
        </p:nvPicPr>
        <p:blipFill>
          <a:blip r:embed="rId2"/>
          <a:srcRect t="51786"/>
          <a:stretch>
            <a:fillRect/>
          </a:stretch>
        </p:blipFill>
        <p:spPr>
          <a:xfrm>
            <a:off x="1252962" y="0"/>
            <a:ext cx="9961727" cy="1537298"/>
          </a:xfrm>
          <a:custGeom>
            <a:avLst/>
            <a:gdLst>
              <a:gd name="connsiteX0" fmla="*/ 0 w 9961727"/>
              <a:gd name="connsiteY0" fmla="*/ 0 h 1537298"/>
              <a:gd name="connsiteX1" fmla="*/ 9961727 w 9961727"/>
              <a:gd name="connsiteY1" fmla="*/ 0 h 1537298"/>
              <a:gd name="connsiteX2" fmla="*/ 9961727 w 9961727"/>
              <a:gd name="connsiteY2" fmla="*/ 1537298 h 1537298"/>
              <a:gd name="connsiteX3" fmla="*/ 0 w 9961727"/>
              <a:gd name="connsiteY3" fmla="*/ 1537298 h 1537298"/>
            </a:gdLst>
            <a:ahLst/>
            <a:cxnLst>
              <a:cxn ang="0">
                <a:pos x="connsiteX0" y="connsiteY0"/>
              </a:cxn>
              <a:cxn ang="0">
                <a:pos x="connsiteX1" y="connsiteY1"/>
              </a:cxn>
              <a:cxn ang="0">
                <a:pos x="connsiteX2" y="connsiteY2"/>
              </a:cxn>
              <a:cxn ang="0">
                <a:pos x="connsiteX3" y="connsiteY3"/>
              </a:cxn>
            </a:cxnLst>
            <a:rect l="l" t="t" r="r" b="b"/>
            <a:pathLst>
              <a:path w="9961727" h="1537298">
                <a:moveTo>
                  <a:pt x="0" y="0"/>
                </a:moveTo>
                <a:lnTo>
                  <a:pt x="9961727" y="0"/>
                </a:lnTo>
                <a:lnTo>
                  <a:pt x="9961727" y="1537298"/>
                </a:lnTo>
                <a:lnTo>
                  <a:pt x="0" y="1537298"/>
                </a:lnTo>
                <a:close/>
              </a:path>
            </a:pathLst>
          </a:custGeom>
        </p:spPr>
      </p:pic>
      <p:pic>
        <p:nvPicPr>
          <p:cNvPr id="11" name="图片 10"/>
          <p:cNvPicPr>
            <a:picLocks noChangeAspect="1"/>
          </p:cNvPicPr>
          <p:nvPr userDrawn="1"/>
        </p:nvPicPr>
        <p:blipFill>
          <a:blip r:embed="rId3"/>
          <a:srcRect b="51786"/>
          <a:stretch>
            <a:fillRect/>
          </a:stretch>
        </p:blipFill>
        <p:spPr>
          <a:xfrm>
            <a:off x="1252962" y="5320702"/>
            <a:ext cx="9961727" cy="1537298"/>
          </a:xfrm>
          <a:custGeom>
            <a:avLst/>
            <a:gdLst>
              <a:gd name="connsiteX0" fmla="*/ 0 w 9961727"/>
              <a:gd name="connsiteY0" fmla="*/ 0 h 1537298"/>
              <a:gd name="connsiteX1" fmla="*/ 9961727 w 9961727"/>
              <a:gd name="connsiteY1" fmla="*/ 0 h 1537298"/>
              <a:gd name="connsiteX2" fmla="*/ 9961727 w 9961727"/>
              <a:gd name="connsiteY2" fmla="*/ 1537298 h 1537298"/>
              <a:gd name="connsiteX3" fmla="*/ 0 w 9961727"/>
              <a:gd name="connsiteY3" fmla="*/ 1537298 h 1537298"/>
            </a:gdLst>
            <a:ahLst/>
            <a:cxnLst>
              <a:cxn ang="0">
                <a:pos x="connsiteX0" y="connsiteY0"/>
              </a:cxn>
              <a:cxn ang="0">
                <a:pos x="connsiteX1" y="connsiteY1"/>
              </a:cxn>
              <a:cxn ang="0">
                <a:pos x="connsiteX2" y="connsiteY2"/>
              </a:cxn>
              <a:cxn ang="0">
                <a:pos x="connsiteX3" y="connsiteY3"/>
              </a:cxn>
            </a:cxnLst>
            <a:rect l="l" t="t" r="r" b="b"/>
            <a:pathLst>
              <a:path w="9961727" h="1537298">
                <a:moveTo>
                  <a:pt x="0" y="0"/>
                </a:moveTo>
                <a:lnTo>
                  <a:pt x="9961727" y="0"/>
                </a:lnTo>
                <a:lnTo>
                  <a:pt x="9961727" y="1537298"/>
                </a:lnTo>
                <a:lnTo>
                  <a:pt x="0" y="1537298"/>
                </a:lnTo>
                <a:close/>
              </a:path>
            </a:pathLst>
          </a:cu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DCB3897-3696-4640-B513-2A487EE14E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5C7294-C29C-49E4-A7CC-3C5190534A7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DCB3897-3696-4640-B513-2A487EE14E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5C7294-C29C-49E4-A7CC-3C5190534A7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ADCB3897-3696-4640-B513-2A487EE14E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5C7294-C29C-49E4-A7CC-3C5190534A7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ADCB3897-3696-4640-B513-2A487EE14E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15C7294-C29C-49E4-A7CC-3C5190534A7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ADCB3897-3696-4640-B513-2A487EE14EB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15C7294-C29C-49E4-A7CC-3C5190534A7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DCB3897-3696-4640-B513-2A487EE14EB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15C7294-C29C-49E4-A7CC-3C5190534A7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DCB3897-3696-4640-B513-2A487EE14E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15C7294-C29C-49E4-A7CC-3C5190534A7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DCB3897-3696-4640-B513-2A487EE14E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15C7294-C29C-49E4-A7CC-3C5190534A7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DCB3897-3696-4640-B513-2A487EE14E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5C7294-C29C-49E4-A7CC-3C5190534A7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DCB3897-3696-4640-B513-2A487EE14E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5C7294-C29C-49E4-A7CC-3C5190534A79}"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l="1" r="10086" b="1387"/>
          <a:stretch>
            <a:fillRect/>
          </a:stretch>
        </p:blipFill>
        <p:spPr>
          <a:xfrm>
            <a:off x="0" y="-1"/>
            <a:ext cx="12192000" cy="6858001"/>
          </a:xfrm>
          <a:prstGeom prst="rect">
            <a:avLst/>
          </a:prstGeom>
        </p:spPr>
      </p:pic>
      <p:sp>
        <p:nvSpPr>
          <p:cNvPr id="7" name="矩形 6"/>
          <p:cNvSpPr/>
          <p:nvPr userDrawn="1"/>
        </p:nvSpPr>
        <p:spPr>
          <a:xfrm>
            <a:off x="0" y="-1"/>
            <a:ext cx="12192000" cy="6858000"/>
          </a:xfrm>
          <a:prstGeom prst="rect">
            <a:avLst/>
          </a:prstGeom>
          <a:gradFill>
            <a:gsLst>
              <a:gs pos="0">
                <a:schemeClr val="accent1">
                  <a:alpha val="40000"/>
                </a:schemeClr>
              </a:gs>
              <a:gs pos="62000">
                <a:schemeClr val="tx1">
                  <a:alpha val="90000"/>
                </a:schemeClr>
              </a:gs>
              <a:gs pos="28000">
                <a:schemeClr val="tx1">
                  <a:alpha val="95000"/>
                </a:schemeClr>
              </a:gs>
              <a:gs pos="100000">
                <a:schemeClr val="accent2">
                  <a:alpha val="80000"/>
                </a:schemeClr>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anose="020B0500000000000000" charset="-122"/>
              <a:ea typeface="思源黑体 CN Regular" panose="020B0500000000000000"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CB3897-3696-4640-B513-2A487EE14EB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5C7294-C29C-49E4-A7CC-3C5190534A7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3.xml"/><Relationship Id="rId8" Type="http://schemas.openxmlformats.org/officeDocument/2006/relationships/image" Target="../media/image7.png"/><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1.png"/><Relationship Id="rId4" Type="http://schemas.openxmlformats.org/officeDocument/2006/relationships/image" Target="../media/image6.png"/><Relationship Id="rId3" Type="http://schemas.openxmlformats.org/officeDocument/2006/relationships/image" Target="../media/image2.png"/><Relationship Id="rId2" Type="http://schemas.openxmlformats.org/officeDocument/2006/relationships/image" Target="../media/image5.jpeg"/><Relationship Id="rId14" Type="http://schemas.openxmlformats.org/officeDocument/2006/relationships/slideLayout" Target="../slideLayouts/slideLayout7.xml"/><Relationship Id="rId13" Type="http://schemas.openxmlformats.org/officeDocument/2006/relationships/tags" Target="../tags/tag7.xml"/><Relationship Id="rId12" Type="http://schemas.openxmlformats.org/officeDocument/2006/relationships/tags" Target="../tags/tag6.xml"/><Relationship Id="rId11" Type="http://schemas.openxmlformats.org/officeDocument/2006/relationships/tags" Target="../tags/tag5.xml"/><Relationship Id="rId10" Type="http://schemas.openxmlformats.org/officeDocument/2006/relationships/tags" Target="../tags/tag4.xml"/><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9" Type="http://schemas.openxmlformats.org/officeDocument/2006/relationships/image" Target="../media/image11.svg"/><Relationship Id="rId8" Type="http://schemas.openxmlformats.org/officeDocument/2006/relationships/image" Target="../media/image10.png"/><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image" Target="../media/image9.jpeg"/><Relationship Id="rId10" Type="http://schemas.openxmlformats.org/officeDocument/2006/relationships/slideLayout" Target="../slideLayouts/slideLayout1.xml"/><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2" Type="http://schemas.openxmlformats.org/officeDocument/2006/relationships/slideLayout" Target="../slideLayouts/slideLayout1.xml"/><Relationship Id="rId51" Type="http://schemas.openxmlformats.org/officeDocument/2006/relationships/tags" Target="../tags/tag61.xml"/><Relationship Id="rId50" Type="http://schemas.openxmlformats.org/officeDocument/2006/relationships/tags" Target="../tags/tag60.xml"/><Relationship Id="rId5" Type="http://schemas.openxmlformats.org/officeDocument/2006/relationships/image" Target="../media/image12.png"/><Relationship Id="rId49" Type="http://schemas.openxmlformats.org/officeDocument/2006/relationships/tags" Target="../tags/tag59.xml"/><Relationship Id="rId48" Type="http://schemas.openxmlformats.org/officeDocument/2006/relationships/tags" Target="../tags/tag58.xml"/><Relationship Id="rId47" Type="http://schemas.openxmlformats.org/officeDocument/2006/relationships/tags" Target="../tags/tag57.xml"/><Relationship Id="rId46" Type="http://schemas.openxmlformats.org/officeDocument/2006/relationships/tags" Target="../tags/tag56.xml"/><Relationship Id="rId45" Type="http://schemas.openxmlformats.org/officeDocument/2006/relationships/tags" Target="../tags/tag55.xml"/><Relationship Id="rId44" Type="http://schemas.openxmlformats.org/officeDocument/2006/relationships/tags" Target="../tags/tag54.xml"/><Relationship Id="rId43" Type="http://schemas.openxmlformats.org/officeDocument/2006/relationships/tags" Target="../tags/tag53.xml"/><Relationship Id="rId42" Type="http://schemas.openxmlformats.org/officeDocument/2006/relationships/tags" Target="../tags/tag52.xml"/><Relationship Id="rId41" Type="http://schemas.openxmlformats.org/officeDocument/2006/relationships/tags" Target="../tags/tag51.xml"/><Relationship Id="rId40" Type="http://schemas.openxmlformats.org/officeDocument/2006/relationships/tags" Target="../tags/tag50.xml"/><Relationship Id="rId4" Type="http://schemas.openxmlformats.org/officeDocument/2006/relationships/tags" Target="../tags/tag17.xml"/><Relationship Id="rId39" Type="http://schemas.openxmlformats.org/officeDocument/2006/relationships/tags" Target="../tags/tag49.xml"/><Relationship Id="rId38" Type="http://schemas.openxmlformats.org/officeDocument/2006/relationships/tags" Target="../tags/tag48.xml"/><Relationship Id="rId37" Type="http://schemas.openxmlformats.org/officeDocument/2006/relationships/tags" Target="../tags/tag47.xml"/><Relationship Id="rId36" Type="http://schemas.openxmlformats.org/officeDocument/2006/relationships/tags" Target="../tags/tag46.xml"/><Relationship Id="rId35" Type="http://schemas.openxmlformats.org/officeDocument/2006/relationships/tags" Target="../tags/tag45.xml"/><Relationship Id="rId34" Type="http://schemas.openxmlformats.org/officeDocument/2006/relationships/tags" Target="../tags/tag44.xml"/><Relationship Id="rId33" Type="http://schemas.openxmlformats.org/officeDocument/2006/relationships/tags" Target="../tags/tag43.xml"/><Relationship Id="rId32" Type="http://schemas.openxmlformats.org/officeDocument/2006/relationships/tags" Target="../tags/tag42.xml"/><Relationship Id="rId31" Type="http://schemas.openxmlformats.org/officeDocument/2006/relationships/tags" Target="../tags/tag41.xml"/><Relationship Id="rId30" Type="http://schemas.openxmlformats.org/officeDocument/2006/relationships/tags" Target="../tags/tag40.xml"/><Relationship Id="rId3" Type="http://schemas.openxmlformats.org/officeDocument/2006/relationships/tags" Target="../tags/tag16.xml"/><Relationship Id="rId29" Type="http://schemas.openxmlformats.org/officeDocument/2006/relationships/tags" Target="../tags/tag39.xml"/><Relationship Id="rId28" Type="http://schemas.openxmlformats.org/officeDocument/2006/relationships/tags" Target="../tags/tag38.xml"/><Relationship Id="rId27" Type="http://schemas.openxmlformats.org/officeDocument/2006/relationships/tags" Target="../tags/tag37.xml"/><Relationship Id="rId26" Type="http://schemas.openxmlformats.org/officeDocument/2006/relationships/tags" Target="../tags/tag36.xml"/><Relationship Id="rId25" Type="http://schemas.openxmlformats.org/officeDocument/2006/relationships/tags" Target="../tags/tag35.xml"/><Relationship Id="rId24" Type="http://schemas.openxmlformats.org/officeDocument/2006/relationships/tags" Target="../tags/tag34.xml"/><Relationship Id="rId23" Type="http://schemas.openxmlformats.org/officeDocument/2006/relationships/tags" Target="../tags/tag33.xml"/><Relationship Id="rId22" Type="http://schemas.openxmlformats.org/officeDocument/2006/relationships/tags" Target="../tags/tag32.xml"/><Relationship Id="rId21" Type="http://schemas.openxmlformats.org/officeDocument/2006/relationships/tags" Target="../tags/tag31.xml"/><Relationship Id="rId20" Type="http://schemas.openxmlformats.org/officeDocument/2006/relationships/tags" Target="../tags/tag30.xml"/><Relationship Id="rId2" Type="http://schemas.openxmlformats.org/officeDocument/2006/relationships/tags" Target="../tags/tag15.xml"/><Relationship Id="rId19" Type="http://schemas.openxmlformats.org/officeDocument/2006/relationships/tags" Target="../tags/tag29.xml"/><Relationship Id="rId18" Type="http://schemas.openxmlformats.org/officeDocument/2006/relationships/tags" Target="../tags/tag28.xml"/><Relationship Id="rId17" Type="http://schemas.openxmlformats.org/officeDocument/2006/relationships/tags" Target="../tags/tag27.xml"/><Relationship Id="rId16" Type="http://schemas.openxmlformats.org/officeDocument/2006/relationships/tags" Target="../tags/tag26.xml"/><Relationship Id="rId15" Type="http://schemas.openxmlformats.org/officeDocument/2006/relationships/tags" Target="../tags/tag25.xml"/><Relationship Id="rId14" Type="http://schemas.openxmlformats.org/officeDocument/2006/relationships/tags" Target="../tags/tag24.xml"/><Relationship Id="rId13" Type="http://schemas.openxmlformats.org/officeDocument/2006/relationships/tags" Target="../tags/tag23.xml"/><Relationship Id="rId12" Type="http://schemas.openxmlformats.org/officeDocument/2006/relationships/tags" Target="../tags/tag22.xml"/><Relationship Id="rId11" Type="http://schemas.openxmlformats.org/officeDocument/2006/relationships/image" Target="../media/image11.svg"/><Relationship Id="rId10" Type="http://schemas.openxmlformats.org/officeDocument/2006/relationships/image" Target="../media/image10.png"/><Relationship Id="rId1" Type="http://schemas.openxmlformats.org/officeDocument/2006/relationships/tags" Target="../tags/tag14.xml"/></Relationships>
</file>

<file path=ppt/slides/_rels/slide6.xml.rels><?xml version="1.0" encoding="UTF-8" standalone="yes"?>
<Relationships xmlns="http://schemas.openxmlformats.org/package/2006/relationships"><Relationship Id="rId9" Type="http://schemas.openxmlformats.org/officeDocument/2006/relationships/tags" Target="../tags/tag70.xml"/><Relationship Id="rId80" Type="http://schemas.openxmlformats.org/officeDocument/2006/relationships/slideLayout" Target="../slideLayouts/slideLayout1.xml"/><Relationship Id="rId8" Type="http://schemas.openxmlformats.org/officeDocument/2006/relationships/tags" Target="../tags/tag69.xml"/><Relationship Id="rId79" Type="http://schemas.openxmlformats.org/officeDocument/2006/relationships/image" Target="../media/image11.svg"/><Relationship Id="rId78" Type="http://schemas.openxmlformats.org/officeDocument/2006/relationships/image" Target="../media/image10.png"/><Relationship Id="rId77" Type="http://schemas.openxmlformats.org/officeDocument/2006/relationships/tags" Target="../tags/tag128.xml"/><Relationship Id="rId76" Type="http://schemas.openxmlformats.org/officeDocument/2006/relationships/tags" Target="../tags/tag127.xml"/><Relationship Id="rId75" Type="http://schemas.openxmlformats.org/officeDocument/2006/relationships/image" Target="../media/image22.png"/><Relationship Id="rId74" Type="http://schemas.openxmlformats.org/officeDocument/2006/relationships/tags" Target="../tags/tag126.xml"/><Relationship Id="rId73" Type="http://schemas.openxmlformats.org/officeDocument/2006/relationships/tags" Target="../tags/tag125.xml"/><Relationship Id="rId72" Type="http://schemas.openxmlformats.org/officeDocument/2006/relationships/tags" Target="../tags/tag124.xml"/><Relationship Id="rId71" Type="http://schemas.openxmlformats.org/officeDocument/2006/relationships/image" Target="../media/image21.png"/><Relationship Id="rId70" Type="http://schemas.openxmlformats.org/officeDocument/2006/relationships/tags" Target="../tags/tag123.xml"/><Relationship Id="rId7" Type="http://schemas.openxmlformats.org/officeDocument/2006/relationships/tags" Target="../tags/tag68.xml"/><Relationship Id="rId69" Type="http://schemas.openxmlformats.org/officeDocument/2006/relationships/image" Target="../media/image20.png"/><Relationship Id="rId68" Type="http://schemas.openxmlformats.org/officeDocument/2006/relationships/tags" Target="../tags/tag122.xml"/><Relationship Id="rId67" Type="http://schemas.openxmlformats.org/officeDocument/2006/relationships/image" Target="../media/image19.png"/><Relationship Id="rId66" Type="http://schemas.openxmlformats.org/officeDocument/2006/relationships/tags" Target="../tags/tag121.xml"/><Relationship Id="rId65" Type="http://schemas.openxmlformats.org/officeDocument/2006/relationships/image" Target="../media/image18.png"/><Relationship Id="rId64" Type="http://schemas.openxmlformats.org/officeDocument/2006/relationships/tags" Target="../tags/tag120.xml"/><Relationship Id="rId63" Type="http://schemas.openxmlformats.org/officeDocument/2006/relationships/tags" Target="../tags/tag119.xml"/><Relationship Id="rId62" Type="http://schemas.openxmlformats.org/officeDocument/2006/relationships/tags" Target="../tags/tag118.xml"/><Relationship Id="rId61" Type="http://schemas.openxmlformats.org/officeDocument/2006/relationships/tags" Target="../tags/tag117.xml"/><Relationship Id="rId60" Type="http://schemas.openxmlformats.org/officeDocument/2006/relationships/tags" Target="../tags/tag116.xml"/><Relationship Id="rId6" Type="http://schemas.openxmlformats.org/officeDocument/2006/relationships/tags" Target="../tags/tag67.xml"/><Relationship Id="rId59" Type="http://schemas.openxmlformats.org/officeDocument/2006/relationships/tags" Target="../tags/tag115.xml"/><Relationship Id="rId58" Type="http://schemas.openxmlformats.org/officeDocument/2006/relationships/tags" Target="../tags/tag114.xml"/><Relationship Id="rId57" Type="http://schemas.openxmlformats.org/officeDocument/2006/relationships/tags" Target="../tags/tag113.xml"/><Relationship Id="rId56" Type="http://schemas.openxmlformats.org/officeDocument/2006/relationships/tags" Target="../tags/tag112.xml"/><Relationship Id="rId55" Type="http://schemas.openxmlformats.org/officeDocument/2006/relationships/tags" Target="../tags/tag111.xml"/><Relationship Id="rId54" Type="http://schemas.openxmlformats.org/officeDocument/2006/relationships/tags" Target="../tags/tag110.xml"/><Relationship Id="rId53" Type="http://schemas.openxmlformats.org/officeDocument/2006/relationships/tags" Target="../tags/tag109.xml"/><Relationship Id="rId52" Type="http://schemas.openxmlformats.org/officeDocument/2006/relationships/tags" Target="../tags/tag108.xml"/><Relationship Id="rId51" Type="http://schemas.openxmlformats.org/officeDocument/2006/relationships/tags" Target="../tags/tag107.xml"/><Relationship Id="rId50" Type="http://schemas.openxmlformats.org/officeDocument/2006/relationships/tags" Target="../tags/tag106.xml"/><Relationship Id="rId5" Type="http://schemas.openxmlformats.org/officeDocument/2006/relationships/tags" Target="../tags/tag66.xml"/><Relationship Id="rId49" Type="http://schemas.openxmlformats.org/officeDocument/2006/relationships/tags" Target="../tags/tag105.xml"/><Relationship Id="rId48" Type="http://schemas.openxmlformats.org/officeDocument/2006/relationships/tags" Target="../tags/tag104.xml"/><Relationship Id="rId47" Type="http://schemas.openxmlformats.org/officeDocument/2006/relationships/tags" Target="../tags/tag103.xml"/><Relationship Id="rId46" Type="http://schemas.openxmlformats.org/officeDocument/2006/relationships/tags" Target="../tags/tag102.xml"/><Relationship Id="rId45" Type="http://schemas.openxmlformats.org/officeDocument/2006/relationships/tags" Target="../tags/tag101.xml"/><Relationship Id="rId44" Type="http://schemas.openxmlformats.org/officeDocument/2006/relationships/tags" Target="../tags/tag100.xml"/><Relationship Id="rId43" Type="http://schemas.openxmlformats.org/officeDocument/2006/relationships/tags" Target="../tags/tag99.xml"/><Relationship Id="rId42" Type="http://schemas.openxmlformats.org/officeDocument/2006/relationships/tags" Target="../tags/tag98.xml"/><Relationship Id="rId41" Type="http://schemas.openxmlformats.org/officeDocument/2006/relationships/tags" Target="../tags/tag97.xml"/><Relationship Id="rId40" Type="http://schemas.openxmlformats.org/officeDocument/2006/relationships/tags" Target="../tags/tag96.xml"/><Relationship Id="rId4" Type="http://schemas.openxmlformats.org/officeDocument/2006/relationships/tags" Target="../tags/tag65.xml"/><Relationship Id="rId39" Type="http://schemas.openxmlformats.org/officeDocument/2006/relationships/tags" Target="../tags/tag95.xml"/><Relationship Id="rId38" Type="http://schemas.openxmlformats.org/officeDocument/2006/relationships/tags" Target="../tags/tag94.xml"/><Relationship Id="rId37" Type="http://schemas.openxmlformats.org/officeDocument/2006/relationships/image" Target="../media/image17.png"/><Relationship Id="rId36" Type="http://schemas.openxmlformats.org/officeDocument/2006/relationships/tags" Target="../tags/tag93.xml"/><Relationship Id="rId35" Type="http://schemas.openxmlformats.org/officeDocument/2006/relationships/image" Target="../media/image16.png"/><Relationship Id="rId34" Type="http://schemas.openxmlformats.org/officeDocument/2006/relationships/tags" Target="../tags/tag92.xml"/><Relationship Id="rId33" Type="http://schemas.openxmlformats.org/officeDocument/2006/relationships/image" Target="../media/image15.png"/><Relationship Id="rId32" Type="http://schemas.openxmlformats.org/officeDocument/2006/relationships/tags" Target="../tags/tag91.xml"/><Relationship Id="rId31" Type="http://schemas.openxmlformats.org/officeDocument/2006/relationships/image" Target="../media/image14.png"/><Relationship Id="rId30" Type="http://schemas.openxmlformats.org/officeDocument/2006/relationships/tags" Target="../tags/tag90.xml"/><Relationship Id="rId3" Type="http://schemas.openxmlformats.org/officeDocument/2006/relationships/tags" Target="../tags/tag64.xml"/><Relationship Id="rId29" Type="http://schemas.openxmlformats.org/officeDocument/2006/relationships/image" Target="../media/image13.png"/><Relationship Id="rId28" Type="http://schemas.openxmlformats.org/officeDocument/2006/relationships/tags" Target="../tags/tag89.xml"/><Relationship Id="rId27" Type="http://schemas.openxmlformats.org/officeDocument/2006/relationships/tags" Target="../tags/tag88.xml"/><Relationship Id="rId26" Type="http://schemas.openxmlformats.org/officeDocument/2006/relationships/tags" Target="../tags/tag87.xml"/><Relationship Id="rId25" Type="http://schemas.openxmlformats.org/officeDocument/2006/relationships/tags" Target="../tags/tag86.xml"/><Relationship Id="rId24" Type="http://schemas.openxmlformats.org/officeDocument/2006/relationships/tags" Target="../tags/tag85.xml"/><Relationship Id="rId23" Type="http://schemas.openxmlformats.org/officeDocument/2006/relationships/tags" Target="../tags/tag84.xml"/><Relationship Id="rId22" Type="http://schemas.openxmlformats.org/officeDocument/2006/relationships/tags" Target="../tags/tag83.xml"/><Relationship Id="rId21" Type="http://schemas.openxmlformats.org/officeDocument/2006/relationships/tags" Target="../tags/tag82.xml"/><Relationship Id="rId20" Type="http://schemas.openxmlformats.org/officeDocument/2006/relationships/tags" Target="../tags/tag81.xml"/><Relationship Id="rId2" Type="http://schemas.openxmlformats.org/officeDocument/2006/relationships/tags" Target="../tags/tag63.xml"/><Relationship Id="rId19" Type="http://schemas.openxmlformats.org/officeDocument/2006/relationships/tags" Target="../tags/tag80.xml"/><Relationship Id="rId18" Type="http://schemas.openxmlformats.org/officeDocument/2006/relationships/tags" Target="../tags/tag79.xml"/><Relationship Id="rId17" Type="http://schemas.openxmlformats.org/officeDocument/2006/relationships/tags" Target="../tags/tag78.xml"/><Relationship Id="rId16" Type="http://schemas.openxmlformats.org/officeDocument/2006/relationships/tags" Target="../tags/tag77.xml"/><Relationship Id="rId15" Type="http://schemas.openxmlformats.org/officeDocument/2006/relationships/tags" Target="../tags/tag76.xml"/><Relationship Id="rId14" Type="http://schemas.openxmlformats.org/officeDocument/2006/relationships/tags" Target="../tags/tag75.xml"/><Relationship Id="rId13" Type="http://schemas.openxmlformats.org/officeDocument/2006/relationships/tags" Target="../tags/tag74.xml"/><Relationship Id="rId12" Type="http://schemas.openxmlformats.org/officeDocument/2006/relationships/tags" Target="../tags/tag73.xml"/><Relationship Id="rId11" Type="http://schemas.openxmlformats.org/officeDocument/2006/relationships/tags" Target="../tags/tag72.xml"/><Relationship Id="rId10" Type="http://schemas.openxmlformats.org/officeDocument/2006/relationships/tags" Target="../tags/tag71.xml"/><Relationship Id="rId1" Type="http://schemas.openxmlformats.org/officeDocument/2006/relationships/tags" Target="../tags/tag62.xml"/></Relationships>
</file>

<file path=ppt/slides/_rels/slide7.xml.rels><?xml version="1.0" encoding="UTF-8" standalone="yes"?>
<Relationships xmlns="http://schemas.openxmlformats.org/package/2006/relationships"><Relationship Id="rId9" Type="http://schemas.openxmlformats.org/officeDocument/2006/relationships/tags" Target="../tags/tag135.xml"/><Relationship Id="rId8" Type="http://schemas.openxmlformats.org/officeDocument/2006/relationships/tags" Target="../tags/tag134.xml"/><Relationship Id="rId7" Type="http://schemas.openxmlformats.org/officeDocument/2006/relationships/tags" Target="../tags/tag133.xml"/><Relationship Id="rId6" Type="http://schemas.openxmlformats.org/officeDocument/2006/relationships/tags" Target="../tags/tag132.xml"/><Relationship Id="rId5" Type="http://schemas.openxmlformats.org/officeDocument/2006/relationships/tags" Target="../tags/tag131.xml"/><Relationship Id="rId4" Type="http://schemas.openxmlformats.org/officeDocument/2006/relationships/image" Target="../media/image11.svg"/><Relationship Id="rId3" Type="http://schemas.openxmlformats.org/officeDocument/2006/relationships/image" Target="../media/image10.png"/><Relationship Id="rId29" Type="http://schemas.openxmlformats.org/officeDocument/2006/relationships/slideLayout" Target="../slideLayouts/slideLayout1.xml"/><Relationship Id="rId28" Type="http://schemas.openxmlformats.org/officeDocument/2006/relationships/tags" Target="../tags/tag153.xml"/><Relationship Id="rId27" Type="http://schemas.openxmlformats.org/officeDocument/2006/relationships/tags" Target="../tags/tag152.xml"/><Relationship Id="rId26" Type="http://schemas.openxmlformats.org/officeDocument/2006/relationships/tags" Target="../tags/tag151.xml"/><Relationship Id="rId25" Type="http://schemas.openxmlformats.org/officeDocument/2006/relationships/image" Target="../media/image8.png"/><Relationship Id="rId24" Type="http://schemas.openxmlformats.org/officeDocument/2006/relationships/tags" Target="../tags/tag150.xml"/><Relationship Id="rId23" Type="http://schemas.openxmlformats.org/officeDocument/2006/relationships/tags" Target="../tags/tag149.xml"/><Relationship Id="rId22" Type="http://schemas.openxmlformats.org/officeDocument/2006/relationships/tags" Target="../tags/tag148.xml"/><Relationship Id="rId21" Type="http://schemas.openxmlformats.org/officeDocument/2006/relationships/tags" Target="../tags/tag147.xml"/><Relationship Id="rId20" Type="http://schemas.openxmlformats.org/officeDocument/2006/relationships/tags" Target="../tags/tag146.xml"/><Relationship Id="rId2" Type="http://schemas.openxmlformats.org/officeDocument/2006/relationships/tags" Target="../tags/tag130.xml"/><Relationship Id="rId19" Type="http://schemas.openxmlformats.org/officeDocument/2006/relationships/tags" Target="../tags/tag145.xml"/><Relationship Id="rId18" Type="http://schemas.openxmlformats.org/officeDocument/2006/relationships/tags" Target="../tags/tag144.xml"/><Relationship Id="rId17" Type="http://schemas.openxmlformats.org/officeDocument/2006/relationships/tags" Target="../tags/tag143.xml"/><Relationship Id="rId16" Type="http://schemas.openxmlformats.org/officeDocument/2006/relationships/tags" Target="../tags/tag142.xml"/><Relationship Id="rId15" Type="http://schemas.openxmlformats.org/officeDocument/2006/relationships/tags" Target="../tags/tag141.xml"/><Relationship Id="rId14" Type="http://schemas.openxmlformats.org/officeDocument/2006/relationships/tags" Target="../tags/tag140.xml"/><Relationship Id="rId13" Type="http://schemas.openxmlformats.org/officeDocument/2006/relationships/tags" Target="../tags/tag139.xml"/><Relationship Id="rId12" Type="http://schemas.openxmlformats.org/officeDocument/2006/relationships/tags" Target="../tags/tag138.xml"/><Relationship Id="rId11" Type="http://schemas.openxmlformats.org/officeDocument/2006/relationships/tags" Target="../tags/tag137.xml"/><Relationship Id="rId10" Type="http://schemas.openxmlformats.org/officeDocument/2006/relationships/tags" Target="../tags/tag136.xml"/><Relationship Id="rId1" Type="http://schemas.openxmlformats.org/officeDocument/2006/relationships/tags" Target="../tags/tag129.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5.svg"/><Relationship Id="rId4" Type="http://schemas.openxmlformats.org/officeDocument/2006/relationships/image" Target="../media/image24.png"/><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image" Target="../media/image23.jpeg"/></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image" Target="../media/image11.svg"/><Relationship Id="rId4" Type="http://schemas.openxmlformats.org/officeDocument/2006/relationships/image" Target="../media/image10.png"/><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0.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0.png"/><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0.png"/><Relationship Id="rId2" Type="http://schemas.openxmlformats.org/officeDocument/2006/relationships/tags" Target="../tags/tag164.xml"/><Relationship Id="rId1" Type="http://schemas.openxmlformats.org/officeDocument/2006/relationships/tags" Target="../tags/tag163.xml"/></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tags" Target="../tags/tag166.xml"/><Relationship Id="rId4" Type="http://schemas.openxmlformats.org/officeDocument/2006/relationships/tags" Target="../tags/tag165.xml"/><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170.xml"/><Relationship Id="rId6" Type="http://schemas.openxmlformats.org/officeDocument/2006/relationships/image" Target="../media/image8.png"/><Relationship Id="rId5" Type="http://schemas.openxmlformats.org/officeDocument/2006/relationships/tags" Target="../tags/tag169.xml"/><Relationship Id="rId4" Type="http://schemas.openxmlformats.org/officeDocument/2006/relationships/image" Target="../media/image29.png"/><Relationship Id="rId3" Type="http://schemas.openxmlformats.org/officeDocument/2006/relationships/image" Target="../media/image10.png"/><Relationship Id="rId2" Type="http://schemas.openxmlformats.org/officeDocument/2006/relationships/tags" Target="../tags/tag168.xml"/><Relationship Id="rId1" Type="http://schemas.openxmlformats.org/officeDocument/2006/relationships/tags" Target="../tags/tag167.xml"/></Relationships>
</file>

<file path=ppt/slides/_rels/slide15.xml.rels><?xml version="1.0" encoding="UTF-8" standalone="yes"?>
<Relationships xmlns="http://schemas.openxmlformats.org/package/2006/relationships"><Relationship Id="rId9" Type="http://schemas.openxmlformats.org/officeDocument/2006/relationships/tags" Target="../tags/tag179.xml"/><Relationship Id="rId8" Type="http://schemas.openxmlformats.org/officeDocument/2006/relationships/tags" Target="../tags/tag178.xml"/><Relationship Id="rId7" Type="http://schemas.openxmlformats.org/officeDocument/2006/relationships/tags" Target="../tags/tag177.xml"/><Relationship Id="rId6" Type="http://schemas.openxmlformats.org/officeDocument/2006/relationships/tags" Target="../tags/tag176.xml"/><Relationship Id="rId55" Type="http://schemas.openxmlformats.org/officeDocument/2006/relationships/slideLayout" Target="../slideLayouts/slideLayout1.xml"/><Relationship Id="rId54" Type="http://schemas.openxmlformats.org/officeDocument/2006/relationships/tags" Target="../tags/tag220.xml"/><Relationship Id="rId53" Type="http://schemas.openxmlformats.org/officeDocument/2006/relationships/tags" Target="../tags/tag219.xml"/><Relationship Id="rId52" Type="http://schemas.openxmlformats.org/officeDocument/2006/relationships/tags" Target="../tags/tag218.xml"/><Relationship Id="rId51" Type="http://schemas.openxmlformats.org/officeDocument/2006/relationships/tags" Target="../tags/tag217.xml"/><Relationship Id="rId50" Type="http://schemas.openxmlformats.org/officeDocument/2006/relationships/tags" Target="../tags/tag216.xml"/><Relationship Id="rId5" Type="http://schemas.openxmlformats.org/officeDocument/2006/relationships/tags" Target="../tags/tag175.xml"/><Relationship Id="rId49" Type="http://schemas.openxmlformats.org/officeDocument/2006/relationships/tags" Target="../tags/tag215.xml"/><Relationship Id="rId48" Type="http://schemas.openxmlformats.org/officeDocument/2006/relationships/tags" Target="../tags/tag214.xml"/><Relationship Id="rId47" Type="http://schemas.openxmlformats.org/officeDocument/2006/relationships/tags" Target="../tags/tag213.xml"/><Relationship Id="rId46" Type="http://schemas.openxmlformats.org/officeDocument/2006/relationships/tags" Target="../tags/tag212.xml"/><Relationship Id="rId45" Type="http://schemas.openxmlformats.org/officeDocument/2006/relationships/tags" Target="../tags/tag211.xml"/><Relationship Id="rId44" Type="http://schemas.openxmlformats.org/officeDocument/2006/relationships/tags" Target="../tags/tag210.xml"/><Relationship Id="rId43" Type="http://schemas.openxmlformats.org/officeDocument/2006/relationships/tags" Target="../tags/tag209.xml"/><Relationship Id="rId42" Type="http://schemas.openxmlformats.org/officeDocument/2006/relationships/tags" Target="../tags/tag208.xml"/><Relationship Id="rId41" Type="http://schemas.openxmlformats.org/officeDocument/2006/relationships/tags" Target="../tags/tag207.xml"/><Relationship Id="rId40" Type="http://schemas.openxmlformats.org/officeDocument/2006/relationships/tags" Target="../tags/tag206.xml"/><Relationship Id="rId4" Type="http://schemas.openxmlformats.org/officeDocument/2006/relationships/tags" Target="../tags/tag174.xml"/><Relationship Id="rId39" Type="http://schemas.openxmlformats.org/officeDocument/2006/relationships/tags" Target="../tags/tag205.xml"/><Relationship Id="rId38" Type="http://schemas.openxmlformats.org/officeDocument/2006/relationships/image" Target="../media/image31.png"/><Relationship Id="rId37" Type="http://schemas.openxmlformats.org/officeDocument/2006/relationships/tags" Target="../tags/tag204.xml"/><Relationship Id="rId36" Type="http://schemas.openxmlformats.org/officeDocument/2006/relationships/tags" Target="../tags/tag203.xml"/><Relationship Id="rId35" Type="http://schemas.openxmlformats.org/officeDocument/2006/relationships/tags" Target="../tags/tag202.xml"/><Relationship Id="rId34" Type="http://schemas.openxmlformats.org/officeDocument/2006/relationships/tags" Target="../tags/tag201.xml"/><Relationship Id="rId33" Type="http://schemas.openxmlformats.org/officeDocument/2006/relationships/image" Target="../media/image8.png"/><Relationship Id="rId32" Type="http://schemas.openxmlformats.org/officeDocument/2006/relationships/tags" Target="../tags/tag200.xml"/><Relationship Id="rId31" Type="http://schemas.openxmlformats.org/officeDocument/2006/relationships/image" Target="../media/image30.png"/><Relationship Id="rId30" Type="http://schemas.openxmlformats.org/officeDocument/2006/relationships/image" Target="../media/image10.png"/><Relationship Id="rId3" Type="http://schemas.openxmlformats.org/officeDocument/2006/relationships/tags" Target="../tags/tag173.xml"/><Relationship Id="rId29" Type="http://schemas.openxmlformats.org/officeDocument/2006/relationships/tags" Target="../tags/tag199.xml"/><Relationship Id="rId28" Type="http://schemas.openxmlformats.org/officeDocument/2006/relationships/tags" Target="../tags/tag198.xml"/><Relationship Id="rId27" Type="http://schemas.openxmlformats.org/officeDocument/2006/relationships/tags" Target="../tags/tag197.xml"/><Relationship Id="rId26" Type="http://schemas.openxmlformats.org/officeDocument/2006/relationships/tags" Target="../tags/tag196.xml"/><Relationship Id="rId25" Type="http://schemas.openxmlformats.org/officeDocument/2006/relationships/tags" Target="../tags/tag195.xml"/><Relationship Id="rId24" Type="http://schemas.openxmlformats.org/officeDocument/2006/relationships/tags" Target="../tags/tag194.xml"/><Relationship Id="rId23" Type="http://schemas.openxmlformats.org/officeDocument/2006/relationships/tags" Target="../tags/tag193.xml"/><Relationship Id="rId22" Type="http://schemas.openxmlformats.org/officeDocument/2006/relationships/tags" Target="../tags/tag192.xml"/><Relationship Id="rId21" Type="http://schemas.openxmlformats.org/officeDocument/2006/relationships/tags" Target="../tags/tag191.xml"/><Relationship Id="rId20" Type="http://schemas.openxmlformats.org/officeDocument/2006/relationships/tags" Target="../tags/tag190.xml"/><Relationship Id="rId2" Type="http://schemas.openxmlformats.org/officeDocument/2006/relationships/tags" Target="../tags/tag172.xml"/><Relationship Id="rId19" Type="http://schemas.openxmlformats.org/officeDocument/2006/relationships/tags" Target="../tags/tag189.xml"/><Relationship Id="rId18" Type="http://schemas.openxmlformats.org/officeDocument/2006/relationships/tags" Target="../tags/tag188.xml"/><Relationship Id="rId17" Type="http://schemas.openxmlformats.org/officeDocument/2006/relationships/tags" Target="../tags/tag187.xml"/><Relationship Id="rId16" Type="http://schemas.openxmlformats.org/officeDocument/2006/relationships/tags" Target="../tags/tag186.xml"/><Relationship Id="rId15" Type="http://schemas.openxmlformats.org/officeDocument/2006/relationships/tags" Target="../tags/tag185.xml"/><Relationship Id="rId14" Type="http://schemas.openxmlformats.org/officeDocument/2006/relationships/tags" Target="../tags/tag184.xml"/><Relationship Id="rId13" Type="http://schemas.openxmlformats.org/officeDocument/2006/relationships/tags" Target="../tags/tag183.xml"/><Relationship Id="rId12" Type="http://schemas.openxmlformats.org/officeDocument/2006/relationships/tags" Target="../tags/tag182.xml"/><Relationship Id="rId11" Type="http://schemas.openxmlformats.org/officeDocument/2006/relationships/tags" Target="../tags/tag181.xml"/><Relationship Id="rId10" Type="http://schemas.openxmlformats.org/officeDocument/2006/relationships/tags" Target="../tags/tag180.xml"/><Relationship Id="rId1" Type="http://schemas.openxmlformats.org/officeDocument/2006/relationships/tags" Target="../tags/tag171.xml"/></Relationships>
</file>

<file path=ppt/slides/_rels/slide16.xml.rels><?xml version="1.0" encoding="UTF-8" standalone="yes"?>
<Relationships xmlns="http://schemas.openxmlformats.org/package/2006/relationships"><Relationship Id="rId9" Type="http://schemas.openxmlformats.org/officeDocument/2006/relationships/tags" Target="../tags/tag227.xml"/><Relationship Id="rId8" Type="http://schemas.openxmlformats.org/officeDocument/2006/relationships/tags" Target="../tags/tag226.xml"/><Relationship Id="rId7" Type="http://schemas.openxmlformats.org/officeDocument/2006/relationships/tags" Target="../tags/tag225.xml"/><Relationship Id="rId6" Type="http://schemas.openxmlformats.org/officeDocument/2006/relationships/tags" Target="../tags/tag224.xml"/><Relationship Id="rId5" Type="http://schemas.openxmlformats.org/officeDocument/2006/relationships/tags" Target="../tags/tag223.xml"/><Relationship Id="rId4" Type="http://schemas.openxmlformats.org/officeDocument/2006/relationships/image" Target="../media/image10.png"/><Relationship Id="rId3" Type="http://schemas.openxmlformats.org/officeDocument/2006/relationships/tags" Target="../tags/tag222.xml"/><Relationship Id="rId2" Type="http://schemas.openxmlformats.org/officeDocument/2006/relationships/tags" Target="../tags/tag221.xml"/><Relationship Id="rId13" Type="http://schemas.openxmlformats.org/officeDocument/2006/relationships/notesSlide" Target="../notesSlides/notesSlide1.xml"/><Relationship Id="rId12" Type="http://schemas.openxmlformats.org/officeDocument/2006/relationships/slideLayout" Target="../slideLayouts/slideLayout13.xml"/><Relationship Id="rId11" Type="http://schemas.openxmlformats.org/officeDocument/2006/relationships/tags" Target="../tags/tag229.xml"/><Relationship Id="rId10" Type="http://schemas.openxmlformats.org/officeDocument/2006/relationships/tags" Target="../tags/tag228.xml"/><Relationship Id="rId1" Type="http://schemas.openxmlformats.org/officeDocument/2006/relationships/image" Target="../media/image31.png"/></Relationships>
</file>

<file path=ppt/slides/_rels/slide17.xml.rels><?xml version="1.0" encoding="UTF-8" standalone="yes"?>
<Relationships xmlns="http://schemas.openxmlformats.org/package/2006/relationships"><Relationship Id="rId9" Type="http://schemas.openxmlformats.org/officeDocument/2006/relationships/tags" Target="../tags/tag236.xml"/><Relationship Id="rId8" Type="http://schemas.openxmlformats.org/officeDocument/2006/relationships/tags" Target="../tags/tag235.xml"/><Relationship Id="rId7" Type="http://schemas.openxmlformats.org/officeDocument/2006/relationships/tags" Target="../tags/tag234.xml"/><Relationship Id="rId6" Type="http://schemas.openxmlformats.org/officeDocument/2006/relationships/tags" Target="../tags/tag233.xml"/><Relationship Id="rId5" Type="http://schemas.openxmlformats.org/officeDocument/2006/relationships/image" Target="../media/image32.png"/><Relationship Id="rId4" Type="http://schemas.openxmlformats.org/officeDocument/2006/relationships/tags" Target="../tags/tag232.xml"/><Relationship Id="rId3" Type="http://schemas.openxmlformats.org/officeDocument/2006/relationships/image" Target="../media/image10.png"/><Relationship Id="rId20" Type="http://schemas.openxmlformats.org/officeDocument/2006/relationships/slideLayout" Target="../slideLayouts/slideLayout1.xml"/><Relationship Id="rId2" Type="http://schemas.openxmlformats.org/officeDocument/2006/relationships/tags" Target="../tags/tag231.xml"/><Relationship Id="rId19" Type="http://schemas.openxmlformats.org/officeDocument/2006/relationships/tags" Target="../tags/tag246.xml"/><Relationship Id="rId18" Type="http://schemas.openxmlformats.org/officeDocument/2006/relationships/tags" Target="../tags/tag245.xml"/><Relationship Id="rId17" Type="http://schemas.openxmlformats.org/officeDocument/2006/relationships/tags" Target="../tags/tag244.xml"/><Relationship Id="rId16" Type="http://schemas.openxmlformats.org/officeDocument/2006/relationships/tags" Target="../tags/tag243.xml"/><Relationship Id="rId15" Type="http://schemas.openxmlformats.org/officeDocument/2006/relationships/tags" Target="../tags/tag242.xml"/><Relationship Id="rId14" Type="http://schemas.openxmlformats.org/officeDocument/2006/relationships/tags" Target="../tags/tag241.xml"/><Relationship Id="rId13" Type="http://schemas.openxmlformats.org/officeDocument/2006/relationships/tags" Target="../tags/tag240.xml"/><Relationship Id="rId12" Type="http://schemas.openxmlformats.org/officeDocument/2006/relationships/tags" Target="../tags/tag239.xml"/><Relationship Id="rId11" Type="http://schemas.openxmlformats.org/officeDocument/2006/relationships/tags" Target="../tags/tag238.xml"/><Relationship Id="rId10" Type="http://schemas.openxmlformats.org/officeDocument/2006/relationships/tags" Target="../tags/tag237.xml"/><Relationship Id="rId1" Type="http://schemas.openxmlformats.org/officeDocument/2006/relationships/tags" Target="../tags/tag230.xml"/></Relationships>
</file>

<file path=ppt/slides/_rels/slide18.xml.rels><?xml version="1.0" encoding="UTF-8" standalone="yes"?>
<Relationships xmlns="http://schemas.openxmlformats.org/package/2006/relationships"><Relationship Id="rId9" Type="http://schemas.openxmlformats.org/officeDocument/2006/relationships/tags" Target="../tags/tag252.xml"/><Relationship Id="rId8" Type="http://schemas.openxmlformats.org/officeDocument/2006/relationships/tags" Target="../tags/tag251.xml"/><Relationship Id="rId7" Type="http://schemas.openxmlformats.org/officeDocument/2006/relationships/image" Target="../media/image31.png"/><Relationship Id="rId6" Type="http://schemas.openxmlformats.org/officeDocument/2006/relationships/tags" Target="../tags/tag250.xml"/><Relationship Id="rId5" Type="http://schemas.openxmlformats.org/officeDocument/2006/relationships/tags" Target="../tags/tag249.xml"/><Relationship Id="rId47" Type="http://schemas.openxmlformats.org/officeDocument/2006/relationships/slideLayout" Target="../slideLayouts/slideLayout1.xml"/><Relationship Id="rId46" Type="http://schemas.openxmlformats.org/officeDocument/2006/relationships/tags" Target="../tags/tag289.xml"/><Relationship Id="rId45" Type="http://schemas.openxmlformats.org/officeDocument/2006/relationships/tags" Target="../tags/tag288.xml"/><Relationship Id="rId44" Type="http://schemas.openxmlformats.org/officeDocument/2006/relationships/tags" Target="../tags/tag287.xml"/><Relationship Id="rId43" Type="http://schemas.openxmlformats.org/officeDocument/2006/relationships/tags" Target="../tags/tag286.xml"/><Relationship Id="rId42" Type="http://schemas.openxmlformats.org/officeDocument/2006/relationships/tags" Target="../tags/tag285.xml"/><Relationship Id="rId41" Type="http://schemas.openxmlformats.org/officeDocument/2006/relationships/tags" Target="../tags/tag284.xml"/><Relationship Id="rId40" Type="http://schemas.openxmlformats.org/officeDocument/2006/relationships/tags" Target="../tags/tag283.xml"/><Relationship Id="rId4" Type="http://schemas.openxmlformats.org/officeDocument/2006/relationships/image" Target="../media/image33.png"/><Relationship Id="rId39" Type="http://schemas.openxmlformats.org/officeDocument/2006/relationships/tags" Target="../tags/tag282.xml"/><Relationship Id="rId38" Type="http://schemas.openxmlformats.org/officeDocument/2006/relationships/tags" Target="../tags/tag281.xml"/><Relationship Id="rId37" Type="http://schemas.openxmlformats.org/officeDocument/2006/relationships/tags" Target="../tags/tag280.xml"/><Relationship Id="rId36" Type="http://schemas.openxmlformats.org/officeDocument/2006/relationships/tags" Target="../tags/tag279.xml"/><Relationship Id="rId35" Type="http://schemas.openxmlformats.org/officeDocument/2006/relationships/tags" Target="../tags/tag278.xml"/><Relationship Id="rId34" Type="http://schemas.openxmlformats.org/officeDocument/2006/relationships/tags" Target="../tags/tag277.xml"/><Relationship Id="rId33" Type="http://schemas.openxmlformats.org/officeDocument/2006/relationships/tags" Target="../tags/tag276.xml"/><Relationship Id="rId32" Type="http://schemas.openxmlformats.org/officeDocument/2006/relationships/tags" Target="../tags/tag275.xml"/><Relationship Id="rId31" Type="http://schemas.openxmlformats.org/officeDocument/2006/relationships/tags" Target="../tags/tag274.xml"/><Relationship Id="rId30" Type="http://schemas.openxmlformats.org/officeDocument/2006/relationships/tags" Target="../tags/tag273.xml"/><Relationship Id="rId3" Type="http://schemas.openxmlformats.org/officeDocument/2006/relationships/image" Target="../media/image10.png"/><Relationship Id="rId29" Type="http://schemas.openxmlformats.org/officeDocument/2006/relationships/tags" Target="../tags/tag272.xml"/><Relationship Id="rId28" Type="http://schemas.openxmlformats.org/officeDocument/2006/relationships/tags" Target="../tags/tag271.xml"/><Relationship Id="rId27" Type="http://schemas.openxmlformats.org/officeDocument/2006/relationships/tags" Target="../tags/tag270.xml"/><Relationship Id="rId26" Type="http://schemas.openxmlformats.org/officeDocument/2006/relationships/tags" Target="../tags/tag269.xml"/><Relationship Id="rId25" Type="http://schemas.openxmlformats.org/officeDocument/2006/relationships/tags" Target="../tags/tag268.xml"/><Relationship Id="rId24" Type="http://schemas.openxmlformats.org/officeDocument/2006/relationships/tags" Target="../tags/tag267.xml"/><Relationship Id="rId23" Type="http://schemas.openxmlformats.org/officeDocument/2006/relationships/tags" Target="../tags/tag266.xml"/><Relationship Id="rId22" Type="http://schemas.openxmlformats.org/officeDocument/2006/relationships/tags" Target="../tags/tag265.xml"/><Relationship Id="rId21" Type="http://schemas.openxmlformats.org/officeDocument/2006/relationships/tags" Target="../tags/tag264.xml"/><Relationship Id="rId20" Type="http://schemas.openxmlformats.org/officeDocument/2006/relationships/tags" Target="../tags/tag263.xml"/><Relationship Id="rId2" Type="http://schemas.openxmlformats.org/officeDocument/2006/relationships/tags" Target="../tags/tag248.xml"/><Relationship Id="rId19" Type="http://schemas.openxmlformats.org/officeDocument/2006/relationships/tags" Target="../tags/tag262.xml"/><Relationship Id="rId18" Type="http://schemas.openxmlformats.org/officeDocument/2006/relationships/tags" Target="../tags/tag261.xml"/><Relationship Id="rId17" Type="http://schemas.openxmlformats.org/officeDocument/2006/relationships/tags" Target="../tags/tag260.xml"/><Relationship Id="rId16" Type="http://schemas.openxmlformats.org/officeDocument/2006/relationships/tags" Target="../tags/tag259.xml"/><Relationship Id="rId15" Type="http://schemas.openxmlformats.org/officeDocument/2006/relationships/tags" Target="../tags/tag258.xml"/><Relationship Id="rId14" Type="http://schemas.openxmlformats.org/officeDocument/2006/relationships/tags" Target="../tags/tag257.xml"/><Relationship Id="rId13" Type="http://schemas.openxmlformats.org/officeDocument/2006/relationships/tags" Target="../tags/tag256.xml"/><Relationship Id="rId12" Type="http://schemas.openxmlformats.org/officeDocument/2006/relationships/tags" Target="../tags/tag255.xml"/><Relationship Id="rId11" Type="http://schemas.openxmlformats.org/officeDocument/2006/relationships/tags" Target="../tags/tag254.xml"/><Relationship Id="rId10" Type="http://schemas.openxmlformats.org/officeDocument/2006/relationships/tags" Target="../tags/tag253.xml"/><Relationship Id="rId1" Type="http://schemas.openxmlformats.org/officeDocument/2006/relationships/tags" Target="../tags/tag247.xml"/></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tags" Target="../tags/tag292.xml"/><Relationship Id="rId4" Type="http://schemas.openxmlformats.org/officeDocument/2006/relationships/image" Target="../media/image6.png"/><Relationship Id="rId3" Type="http://schemas.openxmlformats.org/officeDocument/2006/relationships/tags" Target="../tags/tag291.xml"/><Relationship Id="rId2" Type="http://schemas.openxmlformats.org/officeDocument/2006/relationships/tags" Target="../tags/tag290.xml"/><Relationship Id="rId1"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 name="图片 14" descr="摄图网_500743687_科技光效隧道（企业商用）"/>
          <p:cNvPicPr>
            <a:picLocks noChangeAspect="1"/>
          </p:cNvPicPr>
          <p:nvPr/>
        </p:nvPicPr>
        <p:blipFill>
          <a:blip r:embed="rId1"/>
          <a:stretch>
            <a:fillRect/>
          </a:stretch>
        </p:blipFill>
        <p:spPr>
          <a:xfrm>
            <a:off x="0" y="0"/>
            <a:ext cx="12192000" cy="6858000"/>
          </a:xfrm>
          <a:prstGeom prst="rect">
            <a:avLst/>
          </a:prstGeom>
        </p:spPr>
      </p:pic>
      <p:pic>
        <p:nvPicPr>
          <p:cNvPr id="2" name="图片 1" descr="摄图网_500743687_科技光效隧道（企业商用）"/>
          <p:cNvPicPr>
            <a:picLocks noChangeAspect="1"/>
          </p:cNvPicPr>
          <p:nvPr/>
        </p:nvPicPr>
        <p:blipFill>
          <a:blip r:embed="rId2"/>
          <a:stretch>
            <a:fillRect/>
          </a:stretch>
        </p:blipFill>
        <p:spPr>
          <a:xfrm>
            <a:off x="0" y="6350"/>
            <a:ext cx="12329795" cy="6851650"/>
          </a:xfrm>
          <a:prstGeom prst="rect">
            <a:avLst/>
          </a:prstGeom>
        </p:spPr>
      </p:pic>
      <p:pic>
        <p:nvPicPr>
          <p:cNvPr id="20" name="图片 19"/>
          <p:cNvPicPr>
            <a:picLocks noChangeAspect="1"/>
          </p:cNvPicPr>
          <p:nvPr/>
        </p:nvPicPr>
        <p:blipFill>
          <a:blip r:embed="rId3"/>
          <a:srcRect b="51786"/>
          <a:stretch>
            <a:fillRect/>
          </a:stretch>
        </p:blipFill>
        <p:spPr>
          <a:xfrm>
            <a:off x="1252962" y="5320702"/>
            <a:ext cx="9961727" cy="1537298"/>
          </a:xfrm>
          <a:custGeom>
            <a:avLst/>
            <a:gdLst>
              <a:gd name="connsiteX0" fmla="*/ 0 w 9961727"/>
              <a:gd name="connsiteY0" fmla="*/ 0 h 1537298"/>
              <a:gd name="connsiteX1" fmla="*/ 9961727 w 9961727"/>
              <a:gd name="connsiteY1" fmla="*/ 0 h 1537298"/>
              <a:gd name="connsiteX2" fmla="*/ 9961727 w 9961727"/>
              <a:gd name="connsiteY2" fmla="*/ 1537298 h 1537298"/>
              <a:gd name="connsiteX3" fmla="*/ 0 w 9961727"/>
              <a:gd name="connsiteY3" fmla="*/ 1537298 h 1537298"/>
            </a:gdLst>
            <a:ahLst/>
            <a:cxnLst>
              <a:cxn ang="0">
                <a:pos x="connsiteX0" y="connsiteY0"/>
              </a:cxn>
              <a:cxn ang="0">
                <a:pos x="connsiteX1" y="connsiteY1"/>
              </a:cxn>
              <a:cxn ang="0">
                <a:pos x="connsiteX2" y="connsiteY2"/>
              </a:cxn>
              <a:cxn ang="0">
                <a:pos x="connsiteX3" y="connsiteY3"/>
              </a:cxn>
            </a:cxnLst>
            <a:rect l="l" t="t" r="r" b="b"/>
            <a:pathLst>
              <a:path w="9961727" h="1537298">
                <a:moveTo>
                  <a:pt x="0" y="0"/>
                </a:moveTo>
                <a:lnTo>
                  <a:pt x="9961727" y="0"/>
                </a:lnTo>
                <a:lnTo>
                  <a:pt x="9961727" y="1537298"/>
                </a:lnTo>
                <a:lnTo>
                  <a:pt x="0" y="1537298"/>
                </a:lnTo>
                <a:close/>
              </a:path>
            </a:pathLst>
          </a:custGeom>
        </p:spPr>
      </p:pic>
      <p:pic>
        <p:nvPicPr>
          <p:cNvPr id="25" name="图片 24"/>
          <p:cNvPicPr>
            <a:picLocks noChangeAspect="1"/>
          </p:cNvPicPr>
          <p:nvPr/>
        </p:nvPicPr>
        <p:blipFill>
          <a:blip r:embed="rId4"/>
          <a:srcRect l="22442" r="20437"/>
          <a:stretch>
            <a:fillRect/>
          </a:stretch>
        </p:blipFill>
        <p:spPr>
          <a:xfrm>
            <a:off x="0" y="182479"/>
            <a:ext cx="12192000" cy="5919729"/>
          </a:xfrm>
          <a:custGeom>
            <a:avLst/>
            <a:gdLst>
              <a:gd name="connsiteX0" fmla="*/ 0 w 12192000"/>
              <a:gd name="connsiteY0" fmla="*/ 0 h 5919729"/>
              <a:gd name="connsiteX1" fmla="*/ 12192000 w 12192000"/>
              <a:gd name="connsiteY1" fmla="*/ 0 h 5919729"/>
              <a:gd name="connsiteX2" fmla="*/ 12192000 w 12192000"/>
              <a:gd name="connsiteY2" fmla="*/ 5919729 h 5919729"/>
              <a:gd name="connsiteX3" fmla="*/ 0 w 12192000"/>
              <a:gd name="connsiteY3" fmla="*/ 5919729 h 5919729"/>
            </a:gdLst>
            <a:ahLst/>
            <a:cxnLst>
              <a:cxn ang="0">
                <a:pos x="connsiteX0" y="connsiteY0"/>
              </a:cxn>
              <a:cxn ang="0">
                <a:pos x="connsiteX1" y="connsiteY1"/>
              </a:cxn>
              <a:cxn ang="0">
                <a:pos x="connsiteX2" y="connsiteY2"/>
              </a:cxn>
              <a:cxn ang="0">
                <a:pos x="connsiteX3" y="connsiteY3"/>
              </a:cxn>
            </a:cxnLst>
            <a:rect l="l" t="t" r="r" b="b"/>
            <a:pathLst>
              <a:path w="12192000" h="5919729">
                <a:moveTo>
                  <a:pt x="0" y="0"/>
                </a:moveTo>
                <a:lnTo>
                  <a:pt x="12192000" y="0"/>
                </a:lnTo>
                <a:lnTo>
                  <a:pt x="12192000" y="5919729"/>
                </a:lnTo>
                <a:lnTo>
                  <a:pt x="0" y="5919729"/>
                </a:lnTo>
                <a:close/>
              </a:path>
            </a:pathLst>
          </a:custGeom>
        </p:spPr>
      </p:pic>
      <p:pic>
        <p:nvPicPr>
          <p:cNvPr id="22" name="图片 21"/>
          <p:cNvPicPr>
            <a:picLocks noChangeAspect="1"/>
          </p:cNvPicPr>
          <p:nvPr/>
        </p:nvPicPr>
        <p:blipFill>
          <a:blip r:embed="rId5"/>
          <a:srcRect t="51786"/>
          <a:stretch>
            <a:fillRect/>
          </a:stretch>
        </p:blipFill>
        <p:spPr>
          <a:xfrm>
            <a:off x="1252962" y="0"/>
            <a:ext cx="9961727" cy="1537298"/>
          </a:xfrm>
          <a:custGeom>
            <a:avLst/>
            <a:gdLst>
              <a:gd name="connsiteX0" fmla="*/ 0 w 9961727"/>
              <a:gd name="connsiteY0" fmla="*/ 0 h 1537298"/>
              <a:gd name="connsiteX1" fmla="*/ 9961727 w 9961727"/>
              <a:gd name="connsiteY1" fmla="*/ 0 h 1537298"/>
              <a:gd name="connsiteX2" fmla="*/ 9961727 w 9961727"/>
              <a:gd name="connsiteY2" fmla="*/ 1537298 h 1537298"/>
              <a:gd name="connsiteX3" fmla="*/ 0 w 9961727"/>
              <a:gd name="connsiteY3" fmla="*/ 1537298 h 1537298"/>
            </a:gdLst>
            <a:ahLst/>
            <a:cxnLst>
              <a:cxn ang="0">
                <a:pos x="connsiteX0" y="connsiteY0"/>
              </a:cxn>
              <a:cxn ang="0">
                <a:pos x="connsiteX1" y="connsiteY1"/>
              </a:cxn>
              <a:cxn ang="0">
                <a:pos x="connsiteX2" y="connsiteY2"/>
              </a:cxn>
              <a:cxn ang="0">
                <a:pos x="connsiteX3" y="connsiteY3"/>
              </a:cxn>
            </a:cxnLst>
            <a:rect l="l" t="t" r="r" b="b"/>
            <a:pathLst>
              <a:path w="9961727" h="1537298">
                <a:moveTo>
                  <a:pt x="0" y="0"/>
                </a:moveTo>
                <a:lnTo>
                  <a:pt x="9961727" y="0"/>
                </a:lnTo>
                <a:lnTo>
                  <a:pt x="9961727" y="1537298"/>
                </a:lnTo>
                <a:lnTo>
                  <a:pt x="0" y="1537298"/>
                </a:lnTo>
                <a:close/>
              </a:path>
            </a:pathLst>
          </a:custGeom>
        </p:spPr>
      </p:pic>
      <p:sp>
        <p:nvSpPr>
          <p:cNvPr id="30" name="矩形: 圆角 29"/>
          <p:cNvSpPr/>
          <p:nvPr>
            <p:custDataLst>
              <p:tags r:id="rId6"/>
            </p:custDataLst>
          </p:nvPr>
        </p:nvSpPr>
        <p:spPr>
          <a:xfrm>
            <a:off x="4890787" y="5342794"/>
            <a:ext cx="2410427" cy="409822"/>
          </a:xfrm>
          <a:prstGeom prst="roundRect">
            <a:avLst>
              <a:gd name="adj" fmla="val 50000"/>
            </a:avLst>
          </a:prstGeom>
          <a:solidFill>
            <a:srgbClr val="00DBED">
              <a:alpha val="15000"/>
            </a:srgbClr>
          </a:solidFill>
          <a:ln w="19050">
            <a:solidFill>
              <a:srgbClr val="00DB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sz="1600">
                <a:latin typeface="汉仪雅酷黑 55W" panose="020B0504020202020204" pitchFamily="34" charset="-122"/>
                <a:ea typeface="汉仪雅酷黑 55W" panose="020B0504020202020204" pitchFamily="34" charset="-122"/>
              </a:rPr>
              <a:t>Ai智慧助手</a:t>
            </a:r>
            <a:endParaRPr sz="1600">
              <a:latin typeface="汉仪雅酷黑 55W" panose="020B0504020202020204" pitchFamily="34" charset="-122"/>
              <a:ea typeface="汉仪雅酷黑 55W" panose="020B0504020202020204" pitchFamily="34" charset="-122"/>
            </a:endParaRPr>
          </a:p>
        </p:txBody>
      </p:sp>
      <p:pic>
        <p:nvPicPr>
          <p:cNvPr id="41" name="图片 40" descr="图片包含 游戏机, 武器, 刀&#10;&#10;描述已自动生成"/>
          <p:cNvPicPr>
            <a:picLocks noChangeAspect="1"/>
          </p:cNvPicPr>
          <p:nvPr>
            <p:custDataLst>
              <p:tags r:id="rId7"/>
            </p:custDataLst>
          </p:nvPr>
        </p:nvPicPr>
        <p:blipFill rotWithShape="1">
          <a:blip r:embed="rId8">
            <a:extLst>
              <a:ext uri="{28A0092B-C50C-407E-A947-70E740481C1C}">
                <a14:useLocalDpi xmlns:a14="http://schemas.microsoft.com/office/drawing/2010/main" val="0"/>
              </a:ext>
            </a:extLst>
          </a:blip>
          <a:srcRect t="3376" b="82880"/>
          <a:stretch>
            <a:fillRect/>
          </a:stretch>
        </p:blipFill>
        <p:spPr>
          <a:xfrm>
            <a:off x="2447080" y="3788133"/>
            <a:ext cx="6858000" cy="942600"/>
          </a:xfrm>
          <a:prstGeom prst="rect">
            <a:avLst/>
          </a:prstGeom>
        </p:spPr>
      </p:pic>
      <p:sp>
        <p:nvSpPr>
          <p:cNvPr id="18" name="文本框 17"/>
          <p:cNvSpPr txBox="1"/>
          <p:nvPr>
            <p:custDataLst>
              <p:tags r:id="rId9"/>
            </p:custDataLst>
          </p:nvPr>
        </p:nvSpPr>
        <p:spPr>
          <a:xfrm>
            <a:off x="2279333" y="1978660"/>
            <a:ext cx="7633335" cy="1245235"/>
          </a:xfrm>
          <a:prstGeom prst="rect">
            <a:avLst/>
          </a:prstGeom>
          <a:noFill/>
        </p:spPr>
        <p:txBody>
          <a:bodyPr wrap="square" rtlCol="0">
            <a:spAutoFit/>
          </a:bodyPr>
          <a:p>
            <a:pPr algn="dist"/>
            <a:r>
              <a:rPr lang="zh-CN" altLang="en-US" sz="7500">
                <a:gradFill flip="none" rotWithShape="1">
                  <a:gsLst>
                    <a:gs pos="0">
                      <a:srgbClr val="4BB0CF">
                        <a:alpha val="0"/>
                      </a:srgbClr>
                    </a:gs>
                    <a:gs pos="69000">
                      <a:srgbClr val="00DBED"/>
                    </a:gs>
                  </a:gsLst>
                  <a:lin ang="16200000" scaled="1"/>
                  <a:tileRect/>
                </a:gradFill>
                <a:latin typeface="汉仪雅酷黑简" panose="00020600040101010101" pitchFamily="18" charset="-122"/>
                <a:ea typeface="汉仪雅酷黑简" panose="00020600040101010101" pitchFamily="18" charset="-122"/>
              </a:rPr>
              <a:t>智能中控 新风口</a:t>
            </a:r>
            <a:endParaRPr lang="zh-CN" altLang="en-US" sz="7500" dirty="0">
              <a:gradFill flip="none" rotWithShape="1">
                <a:gsLst>
                  <a:gs pos="0">
                    <a:srgbClr val="4BB0CF">
                      <a:alpha val="0"/>
                    </a:srgbClr>
                  </a:gs>
                  <a:gs pos="69000">
                    <a:srgbClr val="00DBED"/>
                  </a:gs>
                </a:gsLst>
                <a:lin ang="16200000" scaled="1"/>
                <a:tileRect/>
              </a:gradFill>
              <a:latin typeface="汉仪雅酷黑简" panose="00020600040101010101" pitchFamily="18" charset="-122"/>
              <a:ea typeface="汉仪雅酷黑简" panose="00020600040101010101" pitchFamily="18" charset="-122"/>
            </a:endParaRPr>
          </a:p>
        </p:txBody>
      </p:sp>
      <p:grpSp>
        <p:nvGrpSpPr>
          <p:cNvPr id="39" name="组合 38"/>
          <p:cNvGrpSpPr/>
          <p:nvPr/>
        </p:nvGrpSpPr>
        <p:grpSpPr>
          <a:xfrm>
            <a:off x="2622631" y="3267533"/>
            <a:ext cx="6946739" cy="368300"/>
            <a:chOff x="2622631" y="3221233"/>
            <a:chExt cx="6946739" cy="368300"/>
          </a:xfrm>
        </p:grpSpPr>
        <p:sp>
          <p:nvSpPr>
            <p:cNvPr id="35" name="任意多边形: 形状 34"/>
            <p:cNvSpPr/>
            <p:nvPr>
              <p:custDataLst>
                <p:tags r:id="rId10"/>
              </p:custDataLst>
            </p:nvPr>
          </p:nvSpPr>
          <p:spPr>
            <a:xfrm>
              <a:off x="2622631" y="3411014"/>
              <a:ext cx="1446836" cy="0"/>
            </a:xfrm>
            <a:custGeom>
              <a:avLst/>
              <a:gdLst>
                <a:gd name="connsiteX0" fmla="*/ 0 w 1446836"/>
                <a:gd name="connsiteY0" fmla="*/ 0 h 0"/>
                <a:gd name="connsiteX1" fmla="*/ 1446836 w 1446836"/>
                <a:gd name="connsiteY1" fmla="*/ 0 h 0"/>
              </a:gdLst>
              <a:ahLst/>
              <a:cxnLst>
                <a:cxn ang="0">
                  <a:pos x="connsiteX0" y="connsiteY0"/>
                </a:cxn>
                <a:cxn ang="0">
                  <a:pos x="connsiteX1" y="connsiteY1"/>
                </a:cxn>
              </a:cxnLst>
              <a:rect l="l" t="t" r="r" b="b"/>
              <a:pathLst>
                <a:path w="1446836">
                  <a:moveTo>
                    <a:pt x="0" y="0"/>
                  </a:moveTo>
                  <a:lnTo>
                    <a:pt x="1446836" y="0"/>
                  </a:lnTo>
                </a:path>
              </a:pathLst>
            </a:custGeom>
            <a:noFill/>
            <a:ln>
              <a:solidFill>
                <a:srgbClr val="00DB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文本框 35"/>
            <p:cNvSpPr txBox="1"/>
            <p:nvPr>
              <p:custDataLst>
                <p:tags r:id="rId11"/>
              </p:custDataLst>
            </p:nvPr>
          </p:nvSpPr>
          <p:spPr>
            <a:xfrm>
              <a:off x="4403171" y="3221233"/>
              <a:ext cx="3185160" cy="368300"/>
            </a:xfrm>
            <a:prstGeom prst="rect">
              <a:avLst/>
            </a:prstGeom>
            <a:noFill/>
          </p:spPr>
          <p:txBody>
            <a:bodyPr wrap="square" rtlCol="0">
              <a:spAutoFit/>
            </a:bodyPr>
            <a:p>
              <a:pPr algn="dist"/>
              <a:r>
                <a:rPr lang="zh-CN" altLang="en-US">
                  <a:solidFill>
                    <a:srgbClr val="00DBED"/>
                  </a:solidFill>
                  <a:latin typeface="汉仪雅酷黑 55W" panose="020B0504020202020204" pitchFamily="34" charset="-122"/>
                  <a:ea typeface="汉仪雅酷黑 55W" panose="020B0504020202020204" pitchFamily="34" charset="-122"/>
                </a:rPr>
                <a:t>智能控制系统宣传</a:t>
              </a:r>
              <a:r>
                <a:rPr lang="en-US" altLang="zh-CN">
                  <a:solidFill>
                    <a:srgbClr val="00DBED"/>
                  </a:solidFill>
                  <a:latin typeface="汉仪雅酷黑 55W" panose="020B0504020202020204" pitchFamily="34" charset="-122"/>
                  <a:ea typeface="汉仪雅酷黑 55W" panose="020B0504020202020204" pitchFamily="34" charset="-122"/>
                </a:rPr>
                <a:t>PPT</a:t>
              </a:r>
              <a:endParaRPr lang="zh-CN" altLang="en-US" dirty="0">
                <a:solidFill>
                  <a:srgbClr val="00DBED"/>
                </a:solidFill>
                <a:latin typeface="汉仪雅酷黑 55W" panose="020B0504020202020204" pitchFamily="34" charset="-122"/>
                <a:ea typeface="汉仪雅酷黑 55W" panose="020B0504020202020204" pitchFamily="34" charset="-122"/>
              </a:endParaRPr>
            </a:p>
          </p:txBody>
        </p:sp>
        <p:sp>
          <p:nvSpPr>
            <p:cNvPr id="37" name="任意多边形: 形状 36"/>
            <p:cNvSpPr/>
            <p:nvPr>
              <p:custDataLst>
                <p:tags r:id="rId12"/>
              </p:custDataLst>
            </p:nvPr>
          </p:nvSpPr>
          <p:spPr>
            <a:xfrm>
              <a:off x="8122534" y="3411014"/>
              <a:ext cx="1446836" cy="0"/>
            </a:xfrm>
            <a:custGeom>
              <a:avLst/>
              <a:gdLst>
                <a:gd name="connsiteX0" fmla="*/ 0 w 1446836"/>
                <a:gd name="connsiteY0" fmla="*/ 0 h 0"/>
                <a:gd name="connsiteX1" fmla="*/ 1446836 w 1446836"/>
                <a:gd name="connsiteY1" fmla="*/ 0 h 0"/>
              </a:gdLst>
              <a:ahLst/>
              <a:cxnLst>
                <a:cxn ang="0">
                  <a:pos x="connsiteX0" y="connsiteY0"/>
                </a:cxn>
                <a:cxn ang="0">
                  <a:pos x="connsiteX1" y="connsiteY1"/>
                </a:cxn>
              </a:cxnLst>
              <a:rect l="l" t="t" r="r" b="b"/>
              <a:pathLst>
                <a:path w="1446836">
                  <a:moveTo>
                    <a:pt x="0" y="0"/>
                  </a:moveTo>
                  <a:lnTo>
                    <a:pt x="1446836" y="0"/>
                  </a:lnTo>
                </a:path>
              </a:pathLst>
            </a:custGeom>
            <a:noFill/>
            <a:ln>
              <a:solidFill>
                <a:srgbClr val="00DB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40" name="文本框 39"/>
          <p:cNvSpPr txBox="1"/>
          <p:nvPr>
            <p:custDataLst>
              <p:tags r:id="rId13"/>
            </p:custDataLst>
          </p:nvPr>
        </p:nvSpPr>
        <p:spPr>
          <a:xfrm>
            <a:off x="4107815" y="1634490"/>
            <a:ext cx="4462780" cy="306705"/>
          </a:xfrm>
          <a:prstGeom prst="rect">
            <a:avLst/>
          </a:prstGeom>
          <a:noFill/>
        </p:spPr>
        <p:txBody>
          <a:bodyPr wrap="square" rtlCol="0">
            <a:spAutoFit/>
          </a:bodyPr>
          <a:p>
            <a:pPr algn="dist"/>
            <a:r>
              <a:rPr lang="zh-CN" altLang="en-US" sz="1400">
                <a:solidFill>
                  <a:srgbClr val="00DBED"/>
                </a:solidFill>
                <a:latin typeface="汉仪雅酷黑 55W" panose="020B0504020202020204" pitchFamily="34" charset="-122"/>
                <a:ea typeface="汉仪雅酷黑 55W" panose="020B0504020202020204" pitchFamily="34" charset="-122"/>
              </a:rPr>
              <a:t>晶鹰视创联合启秘数字平台致力突破新方向</a:t>
            </a:r>
            <a:endParaRPr lang="zh-CN" altLang="en-US" sz="1400" dirty="0">
              <a:solidFill>
                <a:srgbClr val="00DBED"/>
              </a:solidFill>
              <a:latin typeface="汉仪雅酷黑 55W" panose="020B0504020202020204" pitchFamily="34" charset="-122"/>
              <a:ea typeface="汉仪雅酷黑 55W" panose="020B0504020202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outVertical)">
                                      <p:cBhvr>
                                        <p:cTn id="10" dur="500"/>
                                        <p:tgtEl>
                                          <p:spTgt spid="40"/>
                                        </p:tgtEl>
                                      </p:cBhvr>
                                    </p:animEffect>
                                  </p:childTnLst>
                                </p:cTn>
                              </p:par>
                              <p:par>
                                <p:cTn id="11" presetID="16" presetClass="entr" presetSubtype="37"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barn(outVertical)">
                                      <p:cBhvr>
                                        <p:cTn id="13" dur="500"/>
                                        <p:tgtEl>
                                          <p:spTgt spid="39"/>
                                        </p:tgtEl>
                                      </p:cBhvr>
                                    </p:animEffect>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18" grpId="0"/>
      <p:bldP spid="4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20913"/>
        </a:solidFill>
        <a:effectLst/>
      </p:bgPr>
    </p:bg>
    <p:spTree>
      <p:nvGrpSpPr>
        <p:cNvPr id="1" name=""/>
        <p:cNvGrpSpPr/>
        <p:nvPr/>
      </p:nvGrpSpPr>
      <p:grpSpPr>
        <a:xfrm>
          <a:off x="0" y="0"/>
          <a:ext cx="0" cy="0"/>
          <a:chOff x="0" y="0"/>
          <a:chExt cx="0" cy="0"/>
        </a:xfrm>
      </p:grpSpPr>
      <p:sp>
        <p:nvSpPr>
          <p:cNvPr id="16" name="矩形: 圆角 15"/>
          <p:cNvSpPr/>
          <p:nvPr/>
        </p:nvSpPr>
        <p:spPr>
          <a:xfrm>
            <a:off x="7010069" y="2674395"/>
            <a:ext cx="2482158" cy="2901118"/>
          </a:xfrm>
          <a:prstGeom prst="roundRect">
            <a:avLst>
              <a:gd name="adj" fmla="val 6786"/>
            </a:avLst>
          </a:prstGeom>
          <a:gradFill flip="none" rotWithShape="1">
            <a:gsLst>
              <a:gs pos="0">
                <a:schemeClr val="accent1">
                  <a:alpha val="70000"/>
                </a:schemeClr>
              </a:gs>
              <a:gs pos="29000">
                <a:schemeClr val="accent2">
                  <a:lumMod val="60000"/>
                  <a:lumOff val="40000"/>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2201299" y="1936483"/>
            <a:ext cx="2780523" cy="3639030"/>
            <a:chOff x="954898" y="1821970"/>
            <a:chExt cx="2780523" cy="1433727"/>
          </a:xfrm>
        </p:grpSpPr>
        <p:sp>
          <p:nvSpPr>
            <p:cNvPr id="8" name="矩形: 圆角 7"/>
            <p:cNvSpPr/>
            <p:nvPr/>
          </p:nvSpPr>
          <p:spPr>
            <a:xfrm>
              <a:off x="1253263" y="2112697"/>
              <a:ext cx="2482158" cy="1143000"/>
            </a:xfrm>
            <a:prstGeom prst="roundRect">
              <a:avLst>
                <a:gd name="adj" fmla="val 6786"/>
              </a:avLst>
            </a:prstGeom>
            <a:gradFill flip="none" rotWithShape="1">
              <a:gsLst>
                <a:gs pos="0">
                  <a:schemeClr val="accent1">
                    <a:alpha val="70000"/>
                  </a:schemeClr>
                </a:gs>
                <a:gs pos="29000">
                  <a:schemeClr val="accent2">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6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p:cNvSpPr/>
            <p:nvPr/>
          </p:nvSpPr>
          <p:spPr>
            <a:xfrm>
              <a:off x="1253263" y="2112697"/>
              <a:ext cx="2482158" cy="1143000"/>
            </a:xfrm>
            <a:prstGeom prst="roundRect">
              <a:avLst>
                <a:gd name="adj" fmla="val 6786"/>
              </a:avLst>
            </a:prstGeom>
            <a:gradFill flip="none" rotWithShape="1">
              <a:gsLst>
                <a:gs pos="0">
                  <a:schemeClr val="accent1">
                    <a:alpha val="70000"/>
                  </a:schemeClr>
                </a:gs>
                <a:gs pos="29000">
                  <a:schemeClr val="accent2">
                    <a:lumMod val="60000"/>
                    <a:lumOff val="40000"/>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54898" y="1821970"/>
              <a:ext cx="2229918" cy="581454"/>
            </a:xfrm>
            <a:prstGeom prst="rect">
              <a:avLst/>
            </a:prstGeom>
          </p:spPr>
        </p:pic>
      </p:grpSp>
      <p:sp>
        <p:nvSpPr>
          <p:cNvPr id="30" name="文本框 29"/>
          <p:cNvSpPr txBox="1"/>
          <p:nvPr/>
        </p:nvSpPr>
        <p:spPr>
          <a:xfrm>
            <a:off x="2850560" y="408781"/>
            <a:ext cx="6490879" cy="1569660"/>
          </a:xfrm>
          <a:prstGeom prst="rect">
            <a:avLst/>
          </a:prstGeom>
          <a:noFill/>
        </p:spPr>
        <p:txBody>
          <a:bodyPr wrap="none">
            <a:spAutoFit/>
          </a:bodyPr>
          <a:lstStyle/>
          <a:p>
            <a:pPr algn="ctr"/>
            <a:r>
              <a:rPr lang="en-US" altLang="zh-CN" sz="9600" dirty="0">
                <a:gradFill flip="none" rotWithShape="1">
                  <a:gsLst>
                    <a:gs pos="0">
                      <a:schemeClr val="accent1">
                        <a:lumMod val="20000"/>
                        <a:lumOff val="80000"/>
                        <a:alpha val="33000"/>
                      </a:schemeClr>
                    </a:gs>
                    <a:gs pos="83000">
                      <a:schemeClr val="accent1">
                        <a:lumMod val="20000"/>
                        <a:lumOff val="80000"/>
                        <a:alpha val="0"/>
                      </a:schemeClr>
                    </a:gs>
                  </a:gsLst>
                  <a:lin ang="5400000" scaled="1"/>
                  <a:tileRect/>
                </a:gradFill>
                <a:latin typeface="+mj-lt"/>
                <a:ea typeface="OPPOSans H" panose="00020600040101010101" pitchFamily="18" charset="-122"/>
                <a:cs typeface="OPPOSans H" panose="00020600040101010101" pitchFamily="18" charset="-122"/>
              </a:rPr>
              <a:t>CONTENTS</a:t>
            </a:r>
            <a:endParaRPr lang="zh-CN" altLang="en-US" sz="9600" dirty="0">
              <a:gradFill flip="none" rotWithShape="1">
                <a:gsLst>
                  <a:gs pos="0">
                    <a:schemeClr val="accent1">
                      <a:lumMod val="20000"/>
                      <a:lumOff val="80000"/>
                      <a:alpha val="33000"/>
                    </a:schemeClr>
                  </a:gs>
                  <a:gs pos="83000">
                    <a:schemeClr val="accent1">
                      <a:lumMod val="20000"/>
                      <a:lumOff val="80000"/>
                      <a:alpha val="0"/>
                    </a:schemeClr>
                  </a:gs>
                </a:gsLst>
                <a:lin ang="5400000" scaled="1"/>
                <a:tileRect/>
              </a:gradFill>
              <a:latin typeface="+mj-lt"/>
              <a:ea typeface="OPPOSans H" panose="00020600040101010101" pitchFamily="18" charset="-122"/>
              <a:cs typeface="OPPOSans H" panose="00020600040101010101" pitchFamily="18" charset="-122"/>
            </a:endParaRPr>
          </a:p>
        </p:txBody>
      </p:sp>
      <p:sp>
        <p:nvSpPr>
          <p:cNvPr id="15" name="矩形: 圆角 14"/>
          <p:cNvSpPr/>
          <p:nvPr/>
        </p:nvSpPr>
        <p:spPr>
          <a:xfrm>
            <a:off x="7010069" y="2674395"/>
            <a:ext cx="2482158" cy="2901118"/>
          </a:xfrm>
          <a:prstGeom prst="roundRect">
            <a:avLst>
              <a:gd name="adj" fmla="val 6786"/>
            </a:avLst>
          </a:prstGeom>
          <a:gradFill flip="none" rotWithShape="1">
            <a:gsLst>
              <a:gs pos="0">
                <a:schemeClr val="accent1">
                  <a:alpha val="70000"/>
                </a:schemeClr>
              </a:gs>
              <a:gs pos="29000">
                <a:schemeClr val="accent2">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6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670429" y="1936483"/>
            <a:ext cx="2229918" cy="1475824"/>
          </a:xfrm>
          <a:prstGeom prst="rect">
            <a:avLst/>
          </a:prstGeom>
        </p:spPr>
      </p:pic>
      <p:sp>
        <p:nvSpPr>
          <p:cNvPr id="12" name="文本框 11"/>
          <p:cNvSpPr txBox="1"/>
          <p:nvPr/>
        </p:nvSpPr>
        <p:spPr>
          <a:xfrm>
            <a:off x="5203299" y="992327"/>
            <a:ext cx="1785402" cy="707886"/>
          </a:xfrm>
          <a:prstGeom prst="rect">
            <a:avLst/>
          </a:prstGeom>
          <a:noFill/>
        </p:spPr>
        <p:txBody>
          <a:bodyPr wrap="square" rtlCol="0">
            <a:spAutoFit/>
          </a:bodyPr>
          <a:lstStyle/>
          <a:p>
            <a:pPr algn="dist"/>
            <a:r>
              <a:rPr lang="zh-CN" altLang="en-US" sz="4000" dirty="0">
                <a:solidFill>
                  <a:schemeClr val="bg1"/>
                </a:solidFill>
                <a:latin typeface="+mj-ea"/>
                <a:ea typeface="+mj-ea"/>
              </a:rPr>
              <a:t>目录</a:t>
            </a:r>
            <a:endParaRPr lang="zh-CN" altLang="en-US" sz="4000" dirty="0">
              <a:solidFill>
                <a:schemeClr val="bg1"/>
              </a:solidFill>
              <a:latin typeface="+mj-ea"/>
              <a:ea typeface="+mj-ea"/>
            </a:endParaRPr>
          </a:p>
        </p:txBody>
      </p:sp>
      <p:sp>
        <p:nvSpPr>
          <p:cNvPr id="23" name="文本框 22"/>
          <p:cNvSpPr txBox="1"/>
          <p:nvPr/>
        </p:nvSpPr>
        <p:spPr>
          <a:xfrm>
            <a:off x="3421756" y="4234404"/>
            <a:ext cx="668773" cy="584775"/>
          </a:xfrm>
          <a:prstGeom prst="rect">
            <a:avLst/>
          </a:prstGeom>
          <a:noFill/>
        </p:spPr>
        <p:txBody>
          <a:bodyPr wrap="none" rtlCol="0">
            <a:spAutoFit/>
          </a:bodyPr>
          <a:lstStyle/>
          <a:p>
            <a:r>
              <a:rPr lang="en-US" altLang="zh-CN" sz="3200" dirty="0">
                <a:solidFill>
                  <a:schemeClr val="bg1"/>
                </a:solidFill>
                <a:latin typeface="+mj-ea"/>
                <a:ea typeface="+mj-ea"/>
              </a:rPr>
              <a:t>01</a:t>
            </a:r>
            <a:endParaRPr lang="zh-CN" altLang="en-US" sz="3200" dirty="0">
              <a:solidFill>
                <a:schemeClr val="bg1"/>
              </a:solidFill>
              <a:latin typeface="+mj-ea"/>
              <a:ea typeface="+mj-ea"/>
            </a:endParaRPr>
          </a:p>
        </p:txBody>
      </p:sp>
      <p:sp>
        <p:nvSpPr>
          <p:cNvPr id="26" name="文本框 25"/>
          <p:cNvSpPr txBox="1"/>
          <p:nvPr/>
        </p:nvSpPr>
        <p:spPr>
          <a:xfrm>
            <a:off x="2945664" y="4759072"/>
            <a:ext cx="1605280" cy="521970"/>
          </a:xfrm>
          <a:prstGeom prst="rect">
            <a:avLst/>
          </a:prstGeom>
          <a:noFill/>
        </p:spPr>
        <p:txBody>
          <a:bodyPr wrap="none" rtlCol="0">
            <a:spAutoFit/>
          </a:bodyPr>
          <a:lstStyle>
            <a:defPPr>
              <a:defRPr lang="zh-CN"/>
            </a:defPPr>
            <a:lvl1pPr>
              <a:defRPr sz="6600">
                <a:latin typeface="+mj-ea"/>
                <a:ea typeface="+mj-ea"/>
              </a:defRPr>
            </a:lvl1pPr>
          </a:lstStyle>
          <a:p>
            <a:r>
              <a:rPr lang="zh-CN" altLang="en-US" sz="2800" dirty="0">
                <a:solidFill>
                  <a:schemeClr val="bg1"/>
                </a:solidFill>
                <a:sym typeface="+mn-lt"/>
              </a:rPr>
              <a:t>产品介绍</a:t>
            </a:r>
            <a:endParaRPr lang="zh-CN" altLang="en-US" sz="2800" dirty="0">
              <a:solidFill>
                <a:schemeClr val="bg1"/>
              </a:solidFill>
            </a:endParaRPr>
          </a:p>
        </p:txBody>
      </p:sp>
      <p:grpSp>
        <p:nvGrpSpPr>
          <p:cNvPr id="31" name="图形 4"/>
          <p:cNvGrpSpPr/>
          <p:nvPr/>
        </p:nvGrpSpPr>
        <p:grpSpPr>
          <a:xfrm>
            <a:off x="3327740" y="3081981"/>
            <a:ext cx="821181" cy="892318"/>
            <a:chOff x="2712161" y="1466330"/>
            <a:chExt cx="821181" cy="892318"/>
          </a:xfrm>
          <a:gradFill flip="none" rotWithShape="1">
            <a:gsLst>
              <a:gs pos="9000">
                <a:schemeClr val="accent1"/>
              </a:gs>
              <a:gs pos="100000">
                <a:schemeClr val="accent2">
                  <a:alpha val="0"/>
                </a:schemeClr>
              </a:gs>
            </a:gsLst>
            <a:lin ang="2700000" scaled="1"/>
            <a:tileRect/>
          </a:gradFill>
        </p:grpSpPr>
        <p:sp>
          <p:nvSpPr>
            <p:cNvPr id="32" name="任意多边形: 形状 31"/>
            <p:cNvSpPr/>
            <p:nvPr/>
          </p:nvSpPr>
          <p:spPr>
            <a:xfrm>
              <a:off x="2712276" y="1466330"/>
              <a:ext cx="820032" cy="811783"/>
            </a:xfrm>
            <a:custGeom>
              <a:avLst/>
              <a:gdLst>
                <a:gd name="connsiteX0" fmla="*/ 409442 w 820032"/>
                <a:gd name="connsiteY0" fmla="*/ 811783 h 811783"/>
                <a:gd name="connsiteX1" fmla="*/ 0 w 820032"/>
                <a:gd name="connsiteY1" fmla="*/ 405948 h 811783"/>
                <a:gd name="connsiteX2" fmla="*/ 409442 w 820032"/>
                <a:gd name="connsiteY2" fmla="*/ 0 h 811783"/>
                <a:gd name="connsiteX3" fmla="*/ 820032 w 820032"/>
                <a:gd name="connsiteY3" fmla="*/ 405948 h 811783"/>
                <a:gd name="connsiteX4" fmla="*/ 779123 w 820032"/>
                <a:gd name="connsiteY4" fmla="*/ 582697 h 811783"/>
                <a:gd name="connsiteX5" fmla="*/ 773262 w 820032"/>
                <a:gd name="connsiteY5" fmla="*/ 586871 h 811783"/>
                <a:gd name="connsiteX6" fmla="*/ 766597 w 820032"/>
                <a:gd name="connsiteY6" fmla="*/ 584276 h 811783"/>
                <a:gd name="connsiteX7" fmla="*/ 624677 w 820032"/>
                <a:gd name="connsiteY7" fmla="*/ 517953 h 811783"/>
                <a:gd name="connsiteX8" fmla="*/ 443227 w 820032"/>
                <a:gd name="connsiteY8" fmla="*/ 697861 h 811783"/>
                <a:gd name="connsiteX9" fmla="*/ 472760 w 820032"/>
                <a:gd name="connsiteY9" fmla="*/ 797571 h 811783"/>
                <a:gd name="connsiteX10" fmla="*/ 473104 w 820032"/>
                <a:gd name="connsiteY10" fmla="*/ 804564 h 811783"/>
                <a:gd name="connsiteX11" fmla="*/ 467244 w 820032"/>
                <a:gd name="connsiteY11" fmla="*/ 808625 h 811783"/>
                <a:gd name="connsiteX12" fmla="*/ 409442 w 820032"/>
                <a:gd name="connsiteY12" fmla="*/ 811783 h 811783"/>
                <a:gd name="connsiteX13" fmla="*/ 409442 w 820032"/>
                <a:gd name="connsiteY13" fmla="*/ 14663 h 811783"/>
                <a:gd name="connsiteX14" fmla="*/ 14939 w 820032"/>
                <a:gd name="connsiteY14" fmla="*/ 405835 h 811783"/>
                <a:gd name="connsiteX15" fmla="*/ 409442 w 820032"/>
                <a:gd name="connsiteY15" fmla="*/ 797007 h 811783"/>
                <a:gd name="connsiteX16" fmla="*/ 454144 w 820032"/>
                <a:gd name="connsiteY16" fmla="*/ 795090 h 811783"/>
                <a:gd name="connsiteX17" fmla="*/ 428288 w 820032"/>
                <a:gd name="connsiteY17" fmla="*/ 697635 h 811783"/>
                <a:gd name="connsiteX18" fmla="*/ 624677 w 820032"/>
                <a:gd name="connsiteY18" fmla="*/ 503064 h 811783"/>
                <a:gd name="connsiteX19" fmla="*/ 770389 w 820032"/>
                <a:gd name="connsiteY19" fmla="*/ 566004 h 811783"/>
                <a:gd name="connsiteX20" fmla="*/ 804979 w 820032"/>
                <a:gd name="connsiteY20" fmla="*/ 405722 h 811783"/>
                <a:gd name="connsiteX21" fmla="*/ 409442 w 820032"/>
                <a:gd name="connsiteY21" fmla="*/ 14663 h 811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0032" h="811783">
                  <a:moveTo>
                    <a:pt x="409442" y="811783"/>
                  </a:moveTo>
                  <a:cubicBezTo>
                    <a:pt x="183634" y="811783"/>
                    <a:pt x="0" y="629733"/>
                    <a:pt x="0" y="405948"/>
                  </a:cubicBezTo>
                  <a:cubicBezTo>
                    <a:pt x="0" y="182163"/>
                    <a:pt x="183634" y="0"/>
                    <a:pt x="409442" y="0"/>
                  </a:cubicBezTo>
                  <a:cubicBezTo>
                    <a:pt x="635824" y="0"/>
                    <a:pt x="820032" y="182051"/>
                    <a:pt x="820032" y="405948"/>
                  </a:cubicBezTo>
                  <a:cubicBezTo>
                    <a:pt x="820032" y="467195"/>
                    <a:pt x="806243" y="526751"/>
                    <a:pt x="779123" y="582697"/>
                  </a:cubicBezTo>
                  <a:cubicBezTo>
                    <a:pt x="777974" y="584953"/>
                    <a:pt x="775790" y="586532"/>
                    <a:pt x="773262" y="586871"/>
                  </a:cubicBezTo>
                  <a:cubicBezTo>
                    <a:pt x="770619" y="587096"/>
                    <a:pt x="768206" y="586194"/>
                    <a:pt x="766597" y="584276"/>
                  </a:cubicBezTo>
                  <a:cubicBezTo>
                    <a:pt x="731433" y="542091"/>
                    <a:pt x="679721" y="517953"/>
                    <a:pt x="624677" y="517953"/>
                  </a:cubicBezTo>
                  <a:cubicBezTo>
                    <a:pt x="524701" y="517953"/>
                    <a:pt x="443227" y="598714"/>
                    <a:pt x="443227" y="697861"/>
                  </a:cubicBezTo>
                  <a:cubicBezTo>
                    <a:pt x="443227" y="732376"/>
                    <a:pt x="453454" y="766778"/>
                    <a:pt x="472760" y="797571"/>
                  </a:cubicBezTo>
                  <a:cubicBezTo>
                    <a:pt x="474139" y="799714"/>
                    <a:pt x="474254" y="802308"/>
                    <a:pt x="473104" y="804564"/>
                  </a:cubicBezTo>
                  <a:cubicBezTo>
                    <a:pt x="471955" y="806820"/>
                    <a:pt x="469772" y="808399"/>
                    <a:pt x="467244" y="808625"/>
                  </a:cubicBezTo>
                  <a:cubicBezTo>
                    <a:pt x="449087" y="810655"/>
                    <a:pt x="429667" y="811783"/>
                    <a:pt x="409442" y="811783"/>
                  </a:cubicBezTo>
                  <a:close/>
                  <a:moveTo>
                    <a:pt x="409442" y="14663"/>
                  </a:moveTo>
                  <a:cubicBezTo>
                    <a:pt x="191908" y="14663"/>
                    <a:pt x="14939" y="190172"/>
                    <a:pt x="14939" y="405835"/>
                  </a:cubicBezTo>
                  <a:cubicBezTo>
                    <a:pt x="14939" y="621499"/>
                    <a:pt x="191908" y="797007"/>
                    <a:pt x="409442" y="797007"/>
                  </a:cubicBezTo>
                  <a:cubicBezTo>
                    <a:pt x="424955" y="797007"/>
                    <a:pt x="439894" y="796330"/>
                    <a:pt x="454144" y="795090"/>
                  </a:cubicBezTo>
                  <a:cubicBezTo>
                    <a:pt x="437251" y="764635"/>
                    <a:pt x="428288" y="731135"/>
                    <a:pt x="428288" y="697635"/>
                  </a:cubicBezTo>
                  <a:cubicBezTo>
                    <a:pt x="428288" y="590367"/>
                    <a:pt x="516427" y="503064"/>
                    <a:pt x="624677" y="503064"/>
                  </a:cubicBezTo>
                  <a:cubicBezTo>
                    <a:pt x="680296" y="503064"/>
                    <a:pt x="732812" y="525849"/>
                    <a:pt x="770389" y="566004"/>
                  </a:cubicBezTo>
                  <a:cubicBezTo>
                    <a:pt x="793372" y="515020"/>
                    <a:pt x="804979" y="461105"/>
                    <a:pt x="804979" y="405722"/>
                  </a:cubicBezTo>
                  <a:cubicBezTo>
                    <a:pt x="804979" y="190172"/>
                    <a:pt x="627550" y="14663"/>
                    <a:pt x="409442" y="14663"/>
                  </a:cubicBezTo>
                  <a:close/>
                </a:path>
              </a:pathLst>
            </a:custGeom>
            <a:grpFill/>
            <a:ln w="11481" cap="flat">
              <a:noFill/>
              <a:prstDash val="solid"/>
              <a:miter/>
            </a:ln>
          </p:spPr>
          <p:txBody>
            <a:bodyPr rtlCol="0" anchor="ctr"/>
            <a:lstStyle/>
            <a:p>
              <a:endParaRPr lang="zh-CN" altLang="en-US"/>
            </a:p>
          </p:txBody>
        </p:sp>
        <p:sp>
          <p:nvSpPr>
            <p:cNvPr id="33" name="任意多边形: 形状 32"/>
            <p:cNvSpPr/>
            <p:nvPr/>
          </p:nvSpPr>
          <p:spPr>
            <a:xfrm>
              <a:off x="2908551" y="1466330"/>
              <a:ext cx="427483" cy="811783"/>
            </a:xfrm>
            <a:custGeom>
              <a:avLst/>
              <a:gdLst>
                <a:gd name="connsiteX0" fmla="*/ 213167 w 427483"/>
                <a:gd name="connsiteY0" fmla="*/ 811783 h 811783"/>
                <a:gd name="connsiteX1" fmla="*/ 37232 w 427483"/>
                <a:gd name="connsiteY1" fmla="*/ 635260 h 811783"/>
                <a:gd name="connsiteX2" fmla="*/ 37692 w 427483"/>
                <a:gd name="connsiteY2" fmla="*/ 629507 h 811783"/>
                <a:gd name="connsiteX3" fmla="*/ 42289 w 427483"/>
                <a:gd name="connsiteY3" fmla="*/ 625785 h 811783"/>
                <a:gd name="connsiteX4" fmla="*/ 65387 w 427483"/>
                <a:gd name="connsiteY4" fmla="*/ 599504 h 811783"/>
                <a:gd name="connsiteX5" fmla="*/ 57687 w 427483"/>
                <a:gd name="connsiteY5" fmla="*/ 571305 h 811783"/>
                <a:gd name="connsiteX6" fmla="*/ 31717 w 427483"/>
                <a:gd name="connsiteY6" fmla="*/ 559574 h 811783"/>
                <a:gd name="connsiteX7" fmla="*/ 24592 w 427483"/>
                <a:gd name="connsiteY7" fmla="*/ 560251 h 811783"/>
                <a:gd name="connsiteX8" fmla="*/ 18501 w 427483"/>
                <a:gd name="connsiteY8" fmla="*/ 559687 h 811783"/>
                <a:gd name="connsiteX9" fmla="*/ 14939 w 427483"/>
                <a:gd name="connsiteY9" fmla="*/ 554837 h 811783"/>
                <a:gd name="connsiteX10" fmla="*/ 0 w 427483"/>
                <a:gd name="connsiteY10" fmla="*/ 405835 h 811783"/>
                <a:gd name="connsiteX11" fmla="*/ 17122 w 427483"/>
                <a:gd name="connsiteY11" fmla="*/ 249502 h 811783"/>
                <a:gd name="connsiteX12" fmla="*/ 24362 w 427483"/>
                <a:gd name="connsiteY12" fmla="*/ 243749 h 811783"/>
                <a:gd name="connsiteX13" fmla="*/ 30338 w 427483"/>
                <a:gd name="connsiteY13" fmla="*/ 244313 h 811783"/>
                <a:gd name="connsiteX14" fmla="*/ 33785 w 427483"/>
                <a:gd name="connsiteY14" fmla="*/ 244764 h 811783"/>
                <a:gd name="connsiteX15" fmla="*/ 68604 w 427483"/>
                <a:gd name="connsiteY15" fmla="*/ 216791 h 811783"/>
                <a:gd name="connsiteX16" fmla="*/ 68604 w 427483"/>
                <a:gd name="connsiteY16" fmla="*/ 210249 h 811783"/>
                <a:gd name="connsiteX17" fmla="*/ 45391 w 427483"/>
                <a:gd name="connsiteY17" fmla="*/ 178554 h 811783"/>
                <a:gd name="connsiteX18" fmla="*/ 40910 w 427483"/>
                <a:gd name="connsiteY18" fmla="*/ 174832 h 811783"/>
                <a:gd name="connsiteX19" fmla="*/ 40565 w 427483"/>
                <a:gd name="connsiteY19" fmla="*/ 169079 h 811783"/>
                <a:gd name="connsiteX20" fmla="*/ 213167 w 427483"/>
                <a:gd name="connsiteY20" fmla="*/ 0 h 811783"/>
                <a:gd name="connsiteX21" fmla="*/ 393354 w 427483"/>
                <a:gd name="connsiteY21" fmla="*/ 185998 h 811783"/>
                <a:gd name="connsiteX22" fmla="*/ 400478 w 427483"/>
                <a:gd name="connsiteY22" fmla="*/ 207317 h 811783"/>
                <a:gd name="connsiteX23" fmla="*/ 400823 w 427483"/>
                <a:gd name="connsiteY23" fmla="*/ 208444 h 811783"/>
                <a:gd name="connsiteX24" fmla="*/ 427483 w 427483"/>
                <a:gd name="connsiteY24" fmla="*/ 405835 h 811783"/>
                <a:gd name="connsiteX25" fmla="*/ 420014 w 427483"/>
                <a:gd name="connsiteY25" fmla="*/ 511298 h 811783"/>
                <a:gd name="connsiteX26" fmla="*/ 413234 w 427483"/>
                <a:gd name="connsiteY26" fmla="*/ 517727 h 811783"/>
                <a:gd name="connsiteX27" fmla="*/ 246952 w 427483"/>
                <a:gd name="connsiteY27" fmla="*/ 697635 h 811783"/>
                <a:gd name="connsiteX28" fmla="*/ 271314 w 427483"/>
                <a:gd name="connsiteY28" fmla="*/ 788209 h 811783"/>
                <a:gd name="connsiteX29" fmla="*/ 272003 w 427483"/>
                <a:gd name="connsiteY29" fmla="*/ 793849 h 811783"/>
                <a:gd name="connsiteX30" fmla="*/ 268326 w 427483"/>
                <a:gd name="connsiteY30" fmla="*/ 798248 h 811783"/>
                <a:gd name="connsiteX31" fmla="*/ 213167 w 427483"/>
                <a:gd name="connsiteY31" fmla="*/ 811783 h 811783"/>
                <a:gd name="connsiteX32" fmla="*/ 53780 w 427483"/>
                <a:gd name="connsiteY32" fmla="*/ 637064 h 811783"/>
                <a:gd name="connsiteX33" fmla="*/ 213167 w 427483"/>
                <a:gd name="connsiteY33" fmla="*/ 797120 h 811783"/>
                <a:gd name="connsiteX34" fmla="*/ 254536 w 427483"/>
                <a:gd name="connsiteY34" fmla="*/ 788660 h 811783"/>
                <a:gd name="connsiteX35" fmla="*/ 232013 w 427483"/>
                <a:gd name="connsiteY35" fmla="*/ 697748 h 811783"/>
                <a:gd name="connsiteX36" fmla="*/ 405879 w 427483"/>
                <a:gd name="connsiteY36" fmla="*/ 503854 h 811783"/>
                <a:gd name="connsiteX37" fmla="*/ 412544 w 427483"/>
                <a:gd name="connsiteY37" fmla="*/ 405948 h 811783"/>
                <a:gd name="connsiteX38" fmla="*/ 388182 w 427483"/>
                <a:gd name="connsiteY38" fmla="*/ 218822 h 811783"/>
                <a:gd name="connsiteX39" fmla="*/ 213052 w 427483"/>
                <a:gd name="connsiteY39" fmla="*/ 234500 h 811783"/>
                <a:gd name="connsiteX40" fmla="*/ 213052 w 427483"/>
                <a:gd name="connsiteY40" fmla="*/ 234500 h 811783"/>
                <a:gd name="connsiteX41" fmla="*/ 213052 w 427483"/>
                <a:gd name="connsiteY41" fmla="*/ 234500 h 811783"/>
                <a:gd name="connsiteX42" fmla="*/ 213052 w 427483"/>
                <a:gd name="connsiteY42" fmla="*/ 234500 h 811783"/>
                <a:gd name="connsiteX43" fmla="*/ 213052 w 427483"/>
                <a:gd name="connsiteY43" fmla="*/ 234500 h 811783"/>
                <a:gd name="connsiteX44" fmla="*/ 213052 w 427483"/>
                <a:gd name="connsiteY44" fmla="*/ 234500 h 811783"/>
                <a:gd name="connsiteX45" fmla="*/ 212822 w 427483"/>
                <a:gd name="connsiteY45" fmla="*/ 234500 h 811783"/>
                <a:gd name="connsiteX46" fmla="*/ 212822 w 427483"/>
                <a:gd name="connsiteY46" fmla="*/ 234500 h 811783"/>
                <a:gd name="connsiteX47" fmla="*/ 212822 w 427483"/>
                <a:gd name="connsiteY47" fmla="*/ 234500 h 811783"/>
                <a:gd name="connsiteX48" fmla="*/ 212822 w 427483"/>
                <a:gd name="connsiteY48" fmla="*/ 234500 h 811783"/>
                <a:gd name="connsiteX49" fmla="*/ 212822 w 427483"/>
                <a:gd name="connsiteY49" fmla="*/ 234500 h 811783"/>
                <a:gd name="connsiteX50" fmla="*/ 212822 w 427483"/>
                <a:gd name="connsiteY50" fmla="*/ 234500 h 811783"/>
                <a:gd name="connsiteX51" fmla="*/ 212822 w 427483"/>
                <a:gd name="connsiteY51" fmla="*/ 234500 h 811783"/>
                <a:gd name="connsiteX52" fmla="*/ 81475 w 427483"/>
                <a:gd name="connsiteY52" fmla="*/ 225815 h 811783"/>
                <a:gd name="connsiteX53" fmla="*/ 33900 w 427483"/>
                <a:gd name="connsiteY53" fmla="*/ 259540 h 811783"/>
                <a:gd name="connsiteX54" fmla="*/ 30338 w 427483"/>
                <a:gd name="connsiteY54" fmla="*/ 259315 h 811783"/>
                <a:gd name="connsiteX55" fmla="*/ 15054 w 427483"/>
                <a:gd name="connsiteY55" fmla="*/ 406061 h 811783"/>
                <a:gd name="connsiteX56" fmla="*/ 28269 w 427483"/>
                <a:gd name="connsiteY56" fmla="*/ 545137 h 811783"/>
                <a:gd name="connsiteX57" fmla="*/ 31946 w 427483"/>
                <a:gd name="connsiteY57" fmla="*/ 545137 h 811783"/>
                <a:gd name="connsiteX58" fmla="*/ 69409 w 427483"/>
                <a:gd name="connsiteY58" fmla="*/ 562056 h 811783"/>
                <a:gd name="connsiteX59" fmla="*/ 80440 w 427483"/>
                <a:gd name="connsiteY59" fmla="*/ 601872 h 811783"/>
                <a:gd name="connsiteX60" fmla="*/ 53780 w 427483"/>
                <a:gd name="connsiteY60" fmla="*/ 637064 h 811783"/>
                <a:gd name="connsiteX61" fmla="*/ 212707 w 427483"/>
                <a:gd name="connsiteY61" fmla="*/ 219724 h 811783"/>
                <a:gd name="connsiteX62" fmla="*/ 383471 w 427483"/>
                <a:gd name="connsiteY62" fmla="*/ 204610 h 811783"/>
                <a:gd name="connsiteX63" fmla="*/ 379104 w 427483"/>
                <a:gd name="connsiteY63" fmla="*/ 190510 h 811783"/>
                <a:gd name="connsiteX64" fmla="*/ 213167 w 427483"/>
                <a:gd name="connsiteY64" fmla="*/ 14663 h 811783"/>
                <a:gd name="connsiteX65" fmla="*/ 56998 w 427483"/>
                <a:gd name="connsiteY65" fmla="*/ 167500 h 811783"/>
                <a:gd name="connsiteX66" fmla="*/ 83428 w 427483"/>
                <a:gd name="connsiteY66" fmla="*/ 210249 h 811783"/>
                <a:gd name="connsiteX67" fmla="*/ 83428 w 427483"/>
                <a:gd name="connsiteY67" fmla="*/ 211264 h 811783"/>
                <a:gd name="connsiteX68" fmla="*/ 212707 w 427483"/>
                <a:gd name="connsiteY68" fmla="*/ 219724 h 811783"/>
                <a:gd name="connsiteX69" fmla="*/ 212707 w 427483"/>
                <a:gd name="connsiteY69" fmla="*/ 219724 h 811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27483" h="811783">
                  <a:moveTo>
                    <a:pt x="213167" y="811783"/>
                  </a:moveTo>
                  <a:cubicBezTo>
                    <a:pt x="142494" y="811783"/>
                    <a:pt x="76763" y="745798"/>
                    <a:pt x="37232" y="635260"/>
                  </a:cubicBezTo>
                  <a:cubicBezTo>
                    <a:pt x="36543" y="633342"/>
                    <a:pt x="36658" y="631312"/>
                    <a:pt x="37692" y="629507"/>
                  </a:cubicBezTo>
                  <a:cubicBezTo>
                    <a:pt x="38611" y="627702"/>
                    <a:pt x="40335" y="626349"/>
                    <a:pt x="42289" y="625785"/>
                  </a:cubicBezTo>
                  <a:cubicBezTo>
                    <a:pt x="54699" y="622288"/>
                    <a:pt x="63778" y="611911"/>
                    <a:pt x="65387" y="599504"/>
                  </a:cubicBezTo>
                  <a:cubicBezTo>
                    <a:pt x="67110" y="589126"/>
                    <a:pt x="64352" y="578975"/>
                    <a:pt x="57687" y="571305"/>
                  </a:cubicBezTo>
                  <a:cubicBezTo>
                    <a:pt x="51137" y="563748"/>
                    <a:pt x="41944" y="559574"/>
                    <a:pt x="31717" y="559574"/>
                  </a:cubicBezTo>
                  <a:cubicBezTo>
                    <a:pt x="28959" y="559574"/>
                    <a:pt x="26660" y="559574"/>
                    <a:pt x="24592" y="560251"/>
                  </a:cubicBezTo>
                  <a:cubicBezTo>
                    <a:pt x="22523" y="560928"/>
                    <a:pt x="20340" y="560702"/>
                    <a:pt x="18501" y="559687"/>
                  </a:cubicBezTo>
                  <a:cubicBezTo>
                    <a:pt x="16663" y="558672"/>
                    <a:pt x="15284" y="556867"/>
                    <a:pt x="14939" y="554837"/>
                  </a:cubicBezTo>
                  <a:cubicBezTo>
                    <a:pt x="5171" y="508591"/>
                    <a:pt x="0" y="457044"/>
                    <a:pt x="0" y="405835"/>
                  </a:cubicBezTo>
                  <a:cubicBezTo>
                    <a:pt x="0" y="352596"/>
                    <a:pt x="5746" y="300034"/>
                    <a:pt x="17122" y="249502"/>
                  </a:cubicBezTo>
                  <a:cubicBezTo>
                    <a:pt x="17927" y="246118"/>
                    <a:pt x="20915" y="243749"/>
                    <a:pt x="24362" y="243749"/>
                  </a:cubicBezTo>
                  <a:cubicBezTo>
                    <a:pt x="26315" y="243749"/>
                    <a:pt x="28384" y="244088"/>
                    <a:pt x="30338" y="244313"/>
                  </a:cubicBezTo>
                  <a:cubicBezTo>
                    <a:pt x="31487" y="244539"/>
                    <a:pt x="32636" y="244764"/>
                    <a:pt x="33785" y="244764"/>
                  </a:cubicBezTo>
                  <a:cubicBezTo>
                    <a:pt x="52171" y="244764"/>
                    <a:pt x="65042" y="230778"/>
                    <a:pt x="68604" y="216791"/>
                  </a:cubicBezTo>
                  <a:lnTo>
                    <a:pt x="68604" y="210249"/>
                  </a:lnTo>
                  <a:cubicBezTo>
                    <a:pt x="68604" y="195812"/>
                    <a:pt x="59066" y="182727"/>
                    <a:pt x="45391" y="178554"/>
                  </a:cubicBezTo>
                  <a:cubicBezTo>
                    <a:pt x="43438" y="177990"/>
                    <a:pt x="41829" y="176636"/>
                    <a:pt x="40910" y="174832"/>
                  </a:cubicBezTo>
                  <a:cubicBezTo>
                    <a:pt x="39990" y="173027"/>
                    <a:pt x="39875" y="170997"/>
                    <a:pt x="40565" y="169079"/>
                  </a:cubicBezTo>
                  <a:cubicBezTo>
                    <a:pt x="79751" y="63165"/>
                    <a:pt x="144333" y="0"/>
                    <a:pt x="213167" y="0"/>
                  </a:cubicBezTo>
                  <a:cubicBezTo>
                    <a:pt x="286483" y="0"/>
                    <a:pt x="353823" y="69482"/>
                    <a:pt x="393354" y="185998"/>
                  </a:cubicBezTo>
                  <a:cubicBezTo>
                    <a:pt x="395652" y="193668"/>
                    <a:pt x="397605" y="200436"/>
                    <a:pt x="400478" y="207317"/>
                  </a:cubicBezTo>
                  <a:cubicBezTo>
                    <a:pt x="400593" y="207655"/>
                    <a:pt x="400823" y="208106"/>
                    <a:pt x="400823" y="208444"/>
                  </a:cubicBezTo>
                  <a:cubicBezTo>
                    <a:pt x="418520" y="273865"/>
                    <a:pt x="427483" y="340301"/>
                    <a:pt x="427483" y="405835"/>
                  </a:cubicBezTo>
                  <a:cubicBezTo>
                    <a:pt x="427483" y="437869"/>
                    <a:pt x="425185" y="470467"/>
                    <a:pt x="420014" y="511298"/>
                  </a:cubicBezTo>
                  <a:cubicBezTo>
                    <a:pt x="419554" y="514682"/>
                    <a:pt x="416796" y="517389"/>
                    <a:pt x="413234" y="517727"/>
                  </a:cubicBezTo>
                  <a:cubicBezTo>
                    <a:pt x="318429" y="525849"/>
                    <a:pt x="246952" y="603226"/>
                    <a:pt x="246952" y="697635"/>
                  </a:cubicBezTo>
                  <a:cubicBezTo>
                    <a:pt x="246952" y="729556"/>
                    <a:pt x="255341" y="760800"/>
                    <a:pt x="271314" y="788209"/>
                  </a:cubicBezTo>
                  <a:cubicBezTo>
                    <a:pt x="272348" y="789901"/>
                    <a:pt x="272578" y="791931"/>
                    <a:pt x="272003" y="793849"/>
                  </a:cubicBezTo>
                  <a:cubicBezTo>
                    <a:pt x="271429" y="795766"/>
                    <a:pt x="270165" y="797345"/>
                    <a:pt x="268326" y="798248"/>
                  </a:cubicBezTo>
                  <a:cubicBezTo>
                    <a:pt x="251778" y="807159"/>
                    <a:pt x="232588" y="811783"/>
                    <a:pt x="213167" y="811783"/>
                  </a:cubicBezTo>
                  <a:close/>
                  <a:moveTo>
                    <a:pt x="53780" y="637064"/>
                  </a:moveTo>
                  <a:cubicBezTo>
                    <a:pt x="91127" y="737452"/>
                    <a:pt x="150424" y="797120"/>
                    <a:pt x="213167" y="797120"/>
                  </a:cubicBezTo>
                  <a:cubicBezTo>
                    <a:pt x="227646" y="797120"/>
                    <a:pt x="241781" y="794187"/>
                    <a:pt x="254536" y="788660"/>
                  </a:cubicBezTo>
                  <a:cubicBezTo>
                    <a:pt x="239827" y="760800"/>
                    <a:pt x="232013" y="729443"/>
                    <a:pt x="232013" y="697748"/>
                  </a:cubicBezTo>
                  <a:cubicBezTo>
                    <a:pt x="232013" y="597699"/>
                    <a:pt x="306363" y="515359"/>
                    <a:pt x="405879" y="503854"/>
                  </a:cubicBezTo>
                  <a:cubicBezTo>
                    <a:pt x="410476" y="466293"/>
                    <a:pt x="412544" y="435839"/>
                    <a:pt x="412544" y="405948"/>
                  </a:cubicBezTo>
                  <a:cubicBezTo>
                    <a:pt x="412544" y="343798"/>
                    <a:pt x="404385" y="280859"/>
                    <a:pt x="388182" y="218822"/>
                  </a:cubicBezTo>
                  <a:cubicBezTo>
                    <a:pt x="330150" y="229199"/>
                    <a:pt x="271314" y="234500"/>
                    <a:pt x="213052" y="234500"/>
                  </a:cubicBezTo>
                  <a:lnTo>
                    <a:pt x="213052" y="234500"/>
                  </a:lnTo>
                  <a:cubicBezTo>
                    <a:pt x="213052" y="234500"/>
                    <a:pt x="213052" y="234500"/>
                    <a:pt x="213052" y="234500"/>
                  </a:cubicBezTo>
                  <a:lnTo>
                    <a:pt x="213052" y="234500"/>
                  </a:lnTo>
                  <a:lnTo>
                    <a:pt x="213052" y="234500"/>
                  </a:lnTo>
                  <a:lnTo>
                    <a:pt x="213052" y="234500"/>
                  </a:lnTo>
                  <a:cubicBezTo>
                    <a:pt x="213052" y="234500"/>
                    <a:pt x="212937" y="234500"/>
                    <a:pt x="212822" y="234500"/>
                  </a:cubicBezTo>
                  <a:lnTo>
                    <a:pt x="212822" y="234500"/>
                  </a:lnTo>
                  <a:lnTo>
                    <a:pt x="212822" y="234500"/>
                  </a:lnTo>
                  <a:lnTo>
                    <a:pt x="212822" y="234500"/>
                  </a:lnTo>
                  <a:lnTo>
                    <a:pt x="212822" y="234500"/>
                  </a:lnTo>
                  <a:lnTo>
                    <a:pt x="212822" y="234500"/>
                  </a:lnTo>
                  <a:lnTo>
                    <a:pt x="212822" y="234500"/>
                  </a:lnTo>
                  <a:cubicBezTo>
                    <a:pt x="169384" y="234500"/>
                    <a:pt x="125257" y="231567"/>
                    <a:pt x="81475" y="225815"/>
                  </a:cubicBezTo>
                  <a:cubicBezTo>
                    <a:pt x="74120" y="245667"/>
                    <a:pt x="55044" y="259540"/>
                    <a:pt x="33900" y="259540"/>
                  </a:cubicBezTo>
                  <a:cubicBezTo>
                    <a:pt x="32751" y="259540"/>
                    <a:pt x="31487" y="259428"/>
                    <a:pt x="30338" y="259315"/>
                  </a:cubicBezTo>
                  <a:cubicBezTo>
                    <a:pt x="20225" y="306801"/>
                    <a:pt x="15054" y="356093"/>
                    <a:pt x="15054" y="406061"/>
                  </a:cubicBezTo>
                  <a:cubicBezTo>
                    <a:pt x="15054" y="453660"/>
                    <a:pt x="19650" y="501598"/>
                    <a:pt x="28269" y="545137"/>
                  </a:cubicBezTo>
                  <a:cubicBezTo>
                    <a:pt x="29533" y="545137"/>
                    <a:pt x="30682" y="545137"/>
                    <a:pt x="31946" y="545137"/>
                  </a:cubicBezTo>
                  <a:cubicBezTo>
                    <a:pt x="46426" y="545137"/>
                    <a:pt x="60100" y="551340"/>
                    <a:pt x="69409" y="562056"/>
                  </a:cubicBezTo>
                  <a:cubicBezTo>
                    <a:pt x="78832" y="572997"/>
                    <a:pt x="82854" y="587547"/>
                    <a:pt x="80440" y="601872"/>
                  </a:cubicBezTo>
                  <a:cubicBezTo>
                    <a:pt x="78027" y="616987"/>
                    <a:pt x="68030" y="630409"/>
                    <a:pt x="53780" y="637064"/>
                  </a:cubicBezTo>
                  <a:close/>
                  <a:moveTo>
                    <a:pt x="212707" y="219724"/>
                  </a:moveTo>
                  <a:cubicBezTo>
                    <a:pt x="269475" y="219724"/>
                    <a:pt x="326818" y="214648"/>
                    <a:pt x="383471" y="204610"/>
                  </a:cubicBezTo>
                  <a:cubicBezTo>
                    <a:pt x="381862" y="199872"/>
                    <a:pt x="380483" y="195135"/>
                    <a:pt x="379104" y="190510"/>
                  </a:cubicBezTo>
                  <a:cubicBezTo>
                    <a:pt x="341757" y="80423"/>
                    <a:pt x="279703" y="14663"/>
                    <a:pt x="213167" y="14663"/>
                  </a:cubicBezTo>
                  <a:cubicBezTo>
                    <a:pt x="152262" y="14663"/>
                    <a:pt x="94230" y="71625"/>
                    <a:pt x="56998" y="167500"/>
                  </a:cubicBezTo>
                  <a:cubicBezTo>
                    <a:pt x="72856" y="175508"/>
                    <a:pt x="83428" y="192089"/>
                    <a:pt x="83428" y="210249"/>
                  </a:cubicBezTo>
                  <a:lnTo>
                    <a:pt x="83428" y="211264"/>
                  </a:lnTo>
                  <a:cubicBezTo>
                    <a:pt x="126521" y="216904"/>
                    <a:pt x="169959" y="219724"/>
                    <a:pt x="212707" y="219724"/>
                  </a:cubicBezTo>
                  <a:lnTo>
                    <a:pt x="212707" y="219724"/>
                  </a:lnTo>
                  <a:close/>
                </a:path>
              </a:pathLst>
            </a:custGeom>
            <a:grpFill/>
            <a:ln w="11481" cap="flat">
              <a:noFill/>
              <a:prstDash val="solid"/>
              <a:miter/>
            </a:ln>
          </p:spPr>
          <p:txBody>
            <a:bodyPr rtlCol="0" anchor="ctr"/>
            <a:lstStyle/>
            <a:p>
              <a:endParaRPr lang="zh-CN" altLang="en-US"/>
            </a:p>
          </p:txBody>
        </p:sp>
        <p:sp>
          <p:nvSpPr>
            <p:cNvPr id="34" name="任意多边形: 形状 33"/>
            <p:cNvSpPr/>
            <p:nvPr/>
          </p:nvSpPr>
          <p:spPr>
            <a:xfrm>
              <a:off x="2712161" y="1864834"/>
              <a:ext cx="820032" cy="14663"/>
            </a:xfrm>
            <a:custGeom>
              <a:avLst/>
              <a:gdLst>
                <a:gd name="connsiteX0" fmla="*/ 812563 w 820032"/>
                <a:gd name="connsiteY0" fmla="*/ 14663 h 14663"/>
                <a:gd name="connsiteX1" fmla="*/ 7469 w 820032"/>
                <a:gd name="connsiteY1" fmla="*/ 14663 h 14663"/>
                <a:gd name="connsiteX2" fmla="*/ 0 w 820032"/>
                <a:gd name="connsiteY2" fmla="*/ 7332 h 14663"/>
                <a:gd name="connsiteX3" fmla="*/ 7469 w 820032"/>
                <a:gd name="connsiteY3" fmla="*/ 0 h 14663"/>
                <a:gd name="connsiteX4" fmla="*/ 812563 w 820032"/>
                <a:gd name="connsiteY4" fmla="*/ 0 h 14663"/>
                <a:gd name="connsiteX5" fmla="*/ 820032 w 820032"/>
                <a:gd name="connsiteY5" fmla="*/ 7332 h 14663"/>
                <a:gd name="connsiteX6" fmla="*/ 812563 w 820032"/>
                <a:gd name="connsiteY6" fmla="*/ 14663 h 1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0032" h="14663">
                  <a:moveTo>
                    <a:pt x="812563" y="14663"/>
                  </a:moveTo>
                  <a:lnTo>
                    <a:pt x="7469" y="14663"/>
                  </a:lnTo>
                  <a:cubicBezTo>
                    <a:pt x="3333" y="14663"/>
                    <a:pt x="0" y="11392"/>
                    <a:pt x="0" y="7332"/>
                  </a:cubicBezTo>
                  <a:cubicBezTo>
                    <a:pt x="0" y="3271"/>
                    <a:pt x="3333" y="0"/>
                    <a:pt x="7469" y="0"/>
                  </a:cubicBezTo>
                  <a:lnTo>
                    <a:pt x="812563" y="0"/>
                  </a:lnTo>
                  <a:cubicBezTo>
                    <a:pt x="816700" y="0"/>
                    <a:pt x="820032" y="3271"/>
                    <a:pt x="820032" y="7332"/>
                  </a:cubicBezTo>
                  <a:cubicBezTo>
                    <a:pt x="820032" y="11392"/>
                    <a:pt x="816700" y="14663"/>
                    <a:pt x="812563" y="14663"/>
                  </a:cubicBezTo>
                  <a:close/>
                </a:path>
              </a:pathLst>
            </a:custGeom>
            <a:grpFill/>
            <a:ln w="11481" cap="flat">
              <a:noFill/>
              <a:prstDash val="solid"/>
              <a:miter/>
            </a:ln>
          </p:spPr>
          <p:txBody>
            <a:bodyPr rtlCol="0" anchor="ctr"/>
            <a:lstStyle/>
            <a:p>
              <a:endParaRPr lang="zh-CN" altLang="en-US"/>
            </a:p>
          </p:txBody>
        </p:sp>
        <p:sp>
          <p:nvSpPr>
            <p:cNvPr id="35" name="任意多边形: 形状 34"/>
            <p:cNvSpPr/>
            <p:nvPr/>
          </p:nvSpPr>
          <p:spPr>
            <a:xfrm>
              <a:off x="3114248" y="1466330"/>
              <a:ext cx="14938" cy="811783"/>
            </a:xfrm>
            <a:custGeom>
              <a:avLst/>
              <a:gdLst>
                <a:gd name="connsiteX0" fmla="*/ 7469 w 14938"/>
                <a:gd name="connsiteY0" fmla="*/ 811783 h 811783"/>
                <a:gd name="connsiteX1" fmla="*/ 0 w 14938"/>
                <a:gd name="connsiteY1" fmla="*/ 804452 h 811783"/>
                <a:gd name="connsiteX2" fmla="*/ 0 w 14938"/>
                <a:gd name="connsiteY2" fmla="*/ 7332 h 811783"/>
                <a:gd name="connsiteX3" fmla="*/ 7469 w 14938"/>
                <a:gd name="connsiteY3" fmla="*/ 0 h 811783"/>
                <a:gd name="connsiteX4" fmla="*/ 14939 w 14938"/>
                <a:gd name="connsiteY4" fmla="*/ 7332 h 811783"/>
                <a:gd name="connsiteX5" fmla="*/ 14939 w 14938"/>
                <a:gd name="connsiteY5" fmla="*/ 804452 h 811783"/>
                <a:gd name="connsiteX6" fmla="*/ 7469 w 14938"/>
                <a:gd name="connsiteY6" fmla="*/ 811783 h 811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38" h="811783">
                  <a:moveTo>
                    <a:pt x="7469" y="811783"/>
                  </a:moveTo>
                  <a:cubicBezTo>
                    <a:pt x="3333" y="811783"/>
                    <a:pt x="0" y="808512"/>
                    <a:pt x="0" y="804452"/>
                  </a:cubicBezTo>
                  <a:lnTo>
                    <a:pt x="0" y="7332"/>
                  </a:lnTo>
                  <a:cubicBezTo>
                    <a:pt x="0" y="3271"/>
                    <a:pt x="3333" y="0"/>
                    <a:pt x="7469" y="0"/>
                  </a:cubicBezTo>
                  <a:cubicBezTo>
                    <a:pt x="11606" y="0"/>
                    <a:pt x="14939" y="3271"/>
                    <a:pt x="14939" y="7332"/>
                  </a:cubicBezTo>
                  <a:lnTo>
                    <a:pt x="14939" y="804452"/>
                  </a:lnTo>
                  <a:cubicBezTo>
                    <a:pt x="14939" y="808512"/>
                    <a:pt x="11491" y="811783"/>
                    <a:pt x="7469" y="811783"/>
                  </a:cubicBezTo>
                  <a:close/>
                </a:path>
              </a:pathLst>
            </a:custGeom>
            <a:grpFill/>
            <a:ln w="11481" cap="flat">
              <a:noFill/>
              <a:prstDash val="solid"/>
              <a:miter/>
            </a:ln>
          </p:spPr>
          <p:txBody>
            <a:bodyPr rtlCol="0" anchor="ctr"/>
            <a:lstStyle/>
            <a:p>
              <a:endParaRPr lang="zh-CN" altLang="en-US"/>
            </a:p>
          </p:txBody>
        </p:sp>
        <p:sp>
          <p:nvSpPr>
            <p:cNvPr id="36" name="任意多边形: 形状 35"/>
            <p:cNvSpPr/>
            <p:nvPr/>
          </p:nvSpPr>
          <p:spPr>
            <a:xfrm>
              <a:off x="2789128" y="1628529"/>
              <a:ext cx="666040" cy="97228"/>
            </a:xfrm>
            <a:custGeom>
              <a:avLst/>
              <a:gdLst>
                <a:gd name="connsiteX0" fmla="*/ 153092 w 666040"/>
                <a:gd name="connsiteY0" fmla="*/ 97229 h 97228"/>
                <a:gd name="connsiteX1" fmla="*/ 104483 w 666040"/>
                <a:gd name="connsiteY1" fmla="*/ 48050 h 97228"/>
                <a:gd name="connsiteX2" fmla="*/ 104483 w 666040"/>
                <a:gd name="connsiteY2" fmla="*/ 45231 h 97228"/>
                <a:gd name="connsiteX3" fmla="*/ 5082 w 666040"/>
                <a:gd name="connsiteY3" fmla="*/ 17370 h 97228"/>
                <a:gd name="connsiteX4" fmla="*/ 371 w 666040"/>
                <a:gd name="connsiteY4" fmla="*/ 8121 h 97228"/>
                <a:gd name="connsiteX5" fmla="*/ 9794 w 666040"/>
                <a:gd name="connsiteY5" fmla="*/ 3497 h 97228"/>
                <a:gd name="connsiteX6" fmla="*/ 107586 w 666040"/>
                <a:gd name="connsiteY6" fmla="*/ 30906 h 97228"/>
                <a:gd name="connsiteX7" fmla="*/ 152977 w 666040"/>
                <a:gd name="connsiteY7" fmla="*/ 0 h 97228"/>
                <a:gd name="connsiteX8" fmla="*/ 202736 w 666040"/>
                <a:gd name="connsiteY8" fmla="*/ 48163 h 97228"/>
                <a:gd name="connsiteX9" fmla="*/ 202736 w 666040"/>
                <a:gd name="connsiteY9" fmla="*/ 49178 h 97228"/>
                <a:gd name="connsiteX10" fmla="*/ 656075 w 666040"/>
                <a:gd name="connsiteY10" fmla="*/ 3609 h 97228"/>
                <a:gd name="connsiteX11" fmla="*/ 665613 w 666040"/>
                <a:gd name="connsiteY11" fmla="*/ 8121 h 97228"/>
                <a:gd name="connsiteX12" fmla="*/ 661016 w 666040"/>
                <a:gd name="connsiteY12" fmla="*/ 17483 h 97228"/>
                <a:gd name="connsiteX13" fmla="*/ 200782 w 666040"/>
                <a:gd name="connsiteY13" fmla="*/ 63729 h 97228"/>
                <a:gd name="connsiteX14" fmla="*/ 153092 w 666040"/>
                <a:gd name="connsiteY14" fmla="*/ 97229 h 97228"/>
                <a:gd name="connsiteX15" fmla="*/ 120227 w 666040"/>
                <a:gd name="connsiteY15" fmla="*/ 42072 h 97228"/>
                <a:gd name="connsiteX16" fmla="*/ 119537 w 666040"/>
                <a:gd name="connsiteY16" fmla="*/ 48050 h 97228"/>
                <a:gd name="connsiteX17" fmla="*/ 153207 w 666040"/>
                <a:gd name="connsiteY17" fmla="*/ 82566 h 97228"/>
                <a:gd name="connsiteX18" fmla="*/ 188026 w 666040"/>
                <a:gd name="connsiteY18" fmla="*/ 54593 h 97228"/>
                <a:gd name="connsiteX19" fmla="*/ 188026 w 666040"/>
                <a:gd name="connsiteY19" fmla="*/ 48050 h 97228"/>
                <a:gd name="connsiteX20" fmla="*/ 153207 w 666040"/>
                <a:gd name="connsiteY20" fmla="*/ 14550 h 97228"/>
                <a:gd name="connsiteX21" fmla="*/ 120571 w 666040"/>
                <a:gd name="connsiteY21" fmla="*/ 40719 h 97228"/>
                <a:gd name="connsiteX22" fmla="*/ 120457 w 666040"/>
                <a:gd name="connsiteY22" fmla="*/ 41283 h 97228"/>
                <a:gd name="connsiteX23" fmla="*/ 120227 w 666040"/>
                <a:gd name="connsiteY23" fmla="*/ 42072 h 9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6040" h="97228">
                  <a:moveTo>
                    <a:pt x="153092" y="97229"/>
                  </a:moveTo>
                  <a:cubicBezTo>
                    <a:pt x="126777" y="97229"/>
                    <a:pt x="104483" y="74670"/>
                    <a:pt x="104483" y="48050"/>
                  </a:cubicBezTo>
                  <a:cubicBezTo>
                    <a:pt x="104483" y="47035"/>
                    <a:pt x="104483" y="46133"/>
                    <a:pt x="104483" y="45231"/>
                  </a:cubicBezTo>
                  <a:cubicBezTo>
                    <a:pt x="68285" y="36658"/>
                    <a:pt x="35649" y="27522"/>
                    <a:pt x="5082" y="17370"/>
                  </a:cubicBezTo>
                  <a:cubicBezTo>
                    <a:pt x="1175" y="16017"/>
                    <a:pt x="-894" y="11956"/>
                    <a:pt x="371" y="8121"/>
                  </a:cubicBezTo>
                  <a:cubicBezTo>
                    <a:pt x="1635" y="4286"/>
                    <a:pt x="5886" y="2256"/>
                    <a:pt x="9794" y="3497"/>
                  </a:cubicBezTo>
                  <a:cubicBezTo>
                    <a:pt x="39901" y="13423"/>
                    <a:pt x="71962" y="22446"/>
                    <a:pt x="107586" y="30906"/>
                  </a:cubicBezTo>
                  <a:cubicBezTo>
                    <a:pt x="114136" y="12633"/>
                    <a:pt x="132063" y="0"/>
                    <a:pt x="152977" y="0"/>
                  </a:cubicBezTo>
                  <a:cubicBezTo>
                    <a:pt x="180902" y="0"/>
                    <a:pt x="202736" y="21093"/>
                    <a:pt x="202736" y="48163"/>
                  </a:cubicBezTo>
                  <a:lnTo>
                    <a:pt x="202736" y="49178"/>
                  </a:lnTo>
                  <a:cubicBezTo>
                    <a:pt x="353964" y="69707"/>
                    <a:pt x="506456" y="54367"/>
                    <a:pt x="656075" y="3609"/>
                  </a:cubicBezTo>
                  <a:cubicBezTo>
                    <a:pt x="659982" y="2256"/>
                    <a:pt x="664234" y="4286"/>
                    <a:pt x="665613" y="8121"/>
                  </a:cubicBezTo>
                  <a:cubicBezTo>
                    <a:pt x="666992" y="11956"/>
                    <a:pt x="664923" y="16130"/>
                    <a:pt x="661016" y="17483"/>
                  </a:cubicBezTo>
                  <a:cubicBezTo>
                    <a:pt x="509213" y="69030"/>
                    <a:pt x="354308" y="84596"/>
                    <a:pt x="200782" y="63729"/>
                  </a:cubicBezTo>
                  <a:cubicBezTo>
                    <a:pt x="193427" y="83468"/>
                    <a:pt x="174352" y="97229"/>
                    <a:pt x="153092" y="97229"/>
                  </a:cubicBezTo>
                  <a:close/>
                  <a:moveTo>
                    <a:pt x="120227" y="42072"/>
                  </a:moveTo>
                  <a:cubicBezTo>
                    <a:pt x="119537" y="44103"/>
                    <a:pt x="119537" y="45231"/>
                    <a:pt x="119537" y="48050"/>
                  </a:cubicBezTo>
                  <a:cubicBezTo>
                    <a:pt x="119537" y="66774"/>
                    <a:pt x="134936" y="82566"/>
                    <a:pt x="153207" y="82566"/>
                  </a:cubicBezTo>
                  <a:cubicBezTo>
                    <a:pt x="171594" y="82566"/>
                    <a:pt x="184464" y="68579"/>
                    <a:pt x="188026" y="54593"/>
                  </a:cubicBezTo>
                  <a:lnTo>
                    <a:pt x="188026" y="48050"/>
                  </a:lnTo>
                  <a:cubicBezTo>
                    <a:pt x="188026" y="29327"/>
                    <a:pt x="172743" y="14550"/>
                    <a:pt x="153207" y="14550"/>
                  </a:cubicBezTo>
                  <a:cubicBezTo>
                    <a:pt x="136889" y="14550"/>
                    <a:pt x="123100" y="25604"/>
                    <a:pt x="120571" y="40719"/>
                  </a:cubicBezTo>
                  <a:cubicBezTo>
                    <a:pt x="120571" y="40944"/>
                    <a:pt x="120457" y="41057"/>
                    <a:pt x="120457" y="41283"/>
                  </a:cubicBezTo>
                  <a:cubicBezTo>
                    <a:pt x="120342" y="41621"/>
                    <a:pt x="120227" y="41847"/>
                    <a:pt x="120227" y="42072"/>
                  </a:cubicBezTo>
                  <a:close/>
                </a:path>
              </a:pathLst>
            </a:custGeom>
            <a:grpFill/>
            <a:ln w="11481" cap="flat">
              <a:noFill/>
              <a:prstDash val="solid"/>
              <a:miter/>
            </a:ln>
          </p:spPr>
          <p:txBody>
            <a:bodyPr rtlCol="0" anchor="ctr"/>
            <a:lstStyle/>
            <a:p>
              <a:endParaRPr lang="zh-CN" altLang="en-US"/>
            </a:p>
          </p:txBody>
        </p:sp>
        <p:sp>
          <p:nvSpPr>
            <p:cNvPr id="37" name="任意多边形: 形状 36"/>
            <p:cNvSpPr/>
            <p:nvPr/>
          </p:nvSpPr>
          <p:spPr>
            <a:xfrm>
              <a:off x="2789186" y="2035492"/>
              <a:ext cx="338966" cy="70045"/>
            </a:xfrm>
            <a:custGeom>
              <a:avLst/>
              <a:gdLst>
                <a:gd name="connsiteX0" fmla="*/ 7437 w 338966"/>
                <a:gd name="connsiteY0" fmla="*/ 70045 h 70045"/>
                <a:gd name="connsiteX1" fmla="*/ 428 w 338966"/>
                <a:gd name="connsiteY1" fmla="*/ 65082 h 70045"/>
                <a:gd name="connsiteX2" fmla="*/ 5024 w 338966"/>
                <a:gd name="connsiteY2" fmla="*/ 55720 h 70045"/>
                <a:gd name="connsiteX3" fmla="*/ 109367 w 338966"/>
                <a:gd name="connsiteY3" fmla="*/ 26168 h 70045"/>
                <a:gd name="connsiteX4" fmla="*/ 118215 w 338966"/>
                <a:gd name="connsiteY4" fmla="*/ 31808 h 70045"/>
                <a:gd name="connsiteX5" fmla="*/ 112470 w 338966"/>
                <a:gd name="connsiteY5" fmla="*/ 40493 h 70045"/>
                <a:gd name="connsiteX6" fmla="*/ 9851 w 338966"/>
                <a:gd name="connsiteY6" fmla="*/ 69594 h 70045"/>
                <a:gd name="connsiteX7" fmla="*/ 7437 w 338966"/>
                <a:gd name="connsiteY7" fmla="*/ 70045 h 70045"/>
                <a:gd name="connsiteX8" fmla="*/ 192106 w 338966"/>
                <a:gd name="connsiteY8" fmla="*/ 25040 h 70045"/>
                <a:gd name="connsiteX9" fmla="*/ 184751 w 338966"/>
                <a:gd name="connsiteY9" fmla="*/ 18724 h 70045"/>
                <a:gd name="connsiteX10" fmla="*/ 191186 w 338966"/>
                <a:gd name="connsiteY10" fmla="*/ 10490 h 70045"/>
                <a:gd name="connsiteX11" fmla="*/ 331497 w 338966"/>
                <a:gd name="connsiteY11" fmla="*/ 0 h 70045"/>
                <a:gd name="connsiteX12" fmla="*/ 338967 w 338966"/>
                <a:gd name="connsiteY12" fmla="*/ 7332 h 70045"/>
                <a:gd name="connsiteX13" fmla="*/ 331497 w 338966"/>
                <a:gd name="connsiteY13" fmla="*/ 14663 h 70045"/>
                <a:gd name="connsiteX14" fmla="*/ 193140 w 338966"/>
                <a:gd name="connsiteY14" fmla="*/ 25040 h 70045"/>
                <a:gd name="connsiteX15" fmla="*/ 192106 w 338966"/>
                <a:gd name="connsiteY15" fmla="*/ 25040 h 7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8966" h="70045">
                  <a:moveTo>
                    <a:pt x="7437" y="70045"/>
                  </a:moveTo>
                  <a:cubicBezTo>
                    <a:pt x="4335" y="70045"/>
                    <a:pt x="1462" y="68128"/>
                    <a:pt x="428" y="65082"/>
                  </a:cubicBezTo>
                  <a:cubicBezTo>
                    <a:pt x="-951" y="61247"/>
                    <a:pt x="1117" y="57074"/>
                    <a:pt x="5024" y="55720"/>
                  </a:cubicBezTo>
                  <a:cubicBezTo>
                    <a:pt x="43865" y="42411"/>
                    <a:pt x="77995" y="32823"/>
                    <a:pt x="109367" y="26168"/>
                  </a:cubicBezTo>
                  <a:cubicBezTo>
                    <a:pt x="113504" y="25266"/>
                    <a:pt x="117411" y="27860"/>
                    <a:pt x="118215" y="31808"/>
                  </a:cubicBezTo>
                  <a:cubicBezTo>
                    <a:pt x="119135" y="35756"/>
                    <a:pt x="116492" y="39704"/>
                    <a:pt x="112470" y="40493"/>
                  </a:cubicBezTo>
                  <a:cubicBezTo>
                    <a:pt x="81787" y="46922"/>
                    <a:pt x="48232" y="56510"/>
                    <a:pt x="9851" y="69594"/>
                  </a:cubicBezTo>
                  <a:cubicBezTo>
                    <a:pt x="9161" y="69820"/>
                    <a:pt x="8242" y="70045"/>
                    <a:pt x="7437" y="70045"/>
                  </a:cubicBezTo>
                  <a:close/>
                  <a:moveTo>
                    <a:pt x="192106" y="25040"/>
                  </a:moveTo>
                  <a:cubicBezTo>
                    <a:pt x="188428" y="25040"/>
                    <a:pt x="185211" y="22333"/>
                    <a:pt x="184751" y="18724"/>
                  </a:cubicBezTo>
                  <a:cubicBezTo>
                    <a:pt x="184176" y="14663"/>
                    <a:pt x="187049" y="11054"/>
                    <a:pt x="191186" y="10490"/>
                  </a:cubicBezTo>
                  <a:cubicBezTo>
                    <a:pt x="246345" y="3271"/>
                    <a:pt x="289668" y="0"/>
                    <a:pt x="331497" y="0"/>
                  </a:cubicBezTo>
                  <a:cubicBezTo>
                    <a:pt x="335634" y="0"/>
                    <a:pt x="338967" y="3271"/>
                    <a:pt x="338967" y="7332"/>
                  </a:cubicBezTo>
                  <a:cubicBezTo>
                    <a:pt x="338967" y="11392"/>
                    <a:pt x="335634" y="14663"/>
                    <a:pt x="331497" y="14663"/>
                  </a:cubicBezTo>
                  <a:cubicBezTo>
                    <a:pt x="290358" y="14663"/>
                    <a:pt x="247609" y="17821"/>
                    <a:pt x="193140" y="25040"/>
                  </a:cubicBezTo>
                  <a:cubicBezTo>
                    <a:pt x="192795" y="25040"/>
                    <a:pt x="192450" y="25040"/>
                    <a:pt x="192106" y="25040"/>
                  </a:cubicBezTo>
                  <a:close/>
                </a:path>
              </a:pathLst>
            </a:custGeom>
            <a:grpFill/>
            <a:ln w="11481" cap="flat">
              <a:noFill/>
              <a:prstDash val="solid"/>
              <a:miter/>
            </a:ln>
          </p:spPr>
          <p:txBody>
            <a:bodyPr rtlCol="0" anchor="ctr"/>
            <a:lstStyle/>
            <a:p>
              <a:endParaRPr lang="zh-CN" altLang="en-US"/>
            </a:p>
          </p:txBody>
        </p:sp>
        <p:sp>
          <p:nvSpPr>
            <p:cNvPr id="38" name="任意多边形: 形状 37"/>
            <p:cNvSpPr/>
            <p:nvPr/>
          </p:nvSpPr>
          <p:spPr>
            <a:xfrm>
              <a:off x="2891543" y="2011128"/>
              <a:ext cx="97788" cy="97454"/>
            </a:xfrm>
            <a:custGeom>
              <a:avLst/>
              <a:gdLst>
                <a:gd name="connsiteX0" fmla="*/ 48609 w 97788"/>
                <a:gd name="connsiteY0" fmla="*/ 97455 h 97454"/>
                <a:gd name="connsiteX1" fmla="*/ 0 w 97788"/>
                <a:gd name="connsiteY1" fmla="*/ 49291 h 97454"/>
                <a:gd name="connsiteX2" fmla="*/ 48609 w 97788"/>
                <a:gd name="connsiteY2" fmla="*/ 0 h 97454"/>
                <a:gd name="connsiteX3" fmla="*/ 86071 w 97788"/>
                <a:gd name="connsiteY3" fmla="*/ 16919 h 97454"/>
                <a:gd name="connsiteX4" fmla="*/ 97103 w 97788"/>
                <a:gd name="connsiteY4" fmla="*/ 56736 h 97454"/>
                <a:gd name="connsiteX5" fmla="*/ 48609 w 97788"/>
                <a:gd name="connsiteY5" fmla="*/ 97455 h 97454"/>
                <a:gd name="connsiteX6" fmla="*/ 48609 w 97788"/>
                <a:gd name="connsiteY6" fmla="*/ 14776 h 97454"/>
                <a:gd name="connsiteX7" fmla="*/ 14939 w 97788"/>
                <a:gd name="connsiteY7" fmla="*/ 49291 h 97454"/>
                <a:gd name="connsiteX8" fmla="*/ 48609 w 97788"/>
                <a:gd name="connsiteY8" fmla="*/ 82679 h 97454"/>
                <a:gd name="connsiteX9" fmla="*/ 82279 w 97788"/>
                <a:gd name="connsiteY9" fmla="*/ 54367 h 97454"/>
                <a:gd name="connsiteX10" fmla="*/ 74580 w 97788"/>
                <a:gd name="connsiteY10" fmla="*/ 26394 h 97454"/>
                <a:gd name="connsiteX11" fmla="*/ 48609 w 97788"/>
                <a:gd name="connsiteY11" fmla="*/ 14776 h 9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788" h="97454">
                  <a:moveTo>
                    <a:pt x="48609" y="97455"/>
                  </a:moveTo>
                  <a:cubicBezTo>
                    <a:pt x="21374" y="97455"/>
                    <a:pt x="0" y="76362"/>
                    <a:pt x="0" y="49291"/>
                  </a:cubicBezTo>
                  <a:cubicBezTo>
                    <a:pt x="0" y="22108"/>
                    <a:pt x="21834" y="0"/>
                    <a:pt x="48609" y="0"/>
                  </a:cubicBezTo>
                  <a:cubicBezTo>
                    <a:pt x="63088" y="0"/>
                    <a:pt x="76763" y="6204"/>
                    <a:pt x="86071" y="16919"/>
                  </a:cubicBezTo>
                  <a:cubicBezTo>
                    <a:pt x="95494" y="27860"/>
                    <a:pt x="99516" y="42411"/>
                    <a:pt x="97103" y="56736"/>
                  </a:cubicBezTo>
                  <a:cubicBezTo>
                    <a:pt x="93426" y="80310"/>
                    <a:pt x="73086" y="97455"/>
                    <a:pt x="48609" y="97455"/>
                  </a:cubicBezTo>
                  <a:close/>
                  <a:moveTo>
                    <a:pt x="48609" y="14776"/>
                  </a:moveTo>
                  <a:cubicBezTo>
                    <a:pt x="29763" y="14776"/>
                    <a:pt x="14939" y="30003"/>
                    <a:pt x="14939" y="49291"/>
                  </a:cubicBezTo>
                  <a:cubicBezTo>
                    <a:pt x="14939" y="68354"/>
                    <a:pt x="29418" y="82679"/>
                    <a:pt x="48609" y="82679"/>
                  </a:cubicBezTo>
                  <a:cubicBezTo>
                    <a:pt x="65846" y="82679"/>
                    <a:pt x="79751" y="71061"/>
                    <a:pt x="82279" y="54367"/>
                  </a:cubicBezTo>
                  <a:cubicBezTo>
                    <a:pt x="84003" y="44215"/>
                    <a:pt x="81245" y="33951"/>
                    <a:pt x="74580" y="26394"/>
                  </a:cubicBezTo>
                  <a:cubicBezTo>
                    <a:pt x="68144" y="18949"/>
                    <a:pt x="58951" y="14776"/>
                    <a:pt x="48609" y="14776"/>
                  </a:cubicBezTo>
                  <a:close/>
                </a:path>
              </a:pathLst>
            </a:custGeom>
            <a:grpFill/>
            <a:ln w="11481" cap="flat">
              <a:noFill/>
              <a:prstDash val="solid"/>
              <a:miter/>
            </a:ln>
          </p:spPr>
          <p:txBody>
            <a:bodyPr rtlCol="0" anchor="ctr"/>
            <a:lstStyle/>
            <a:p>
              <a:endParaRPr lang="zh-CN" altLang="en-US"/>
            </a:p>
          </p:txBody>
        </p:sp>
        <p:sp>
          <p:nvSpPr>
            <p:cNvPr id="39" name="任意多边形: 形状 38"/>
            <p:cNvSpPr/>
            <p:nvPr/>
          </p:nvSpPr>
          <p:spPr>
            <a:xfrm>
              <a:off x="3140564" y="1969507"/>
              <a:ext cx="392778" cy="389141"/>
            </a:xfrm>
            <a:custGeom>
              <a:avLst/>
              <a:gdLst>
                <a:gd name="connsiteX0" fmla="*/ 196390 w 392778"/>
                <a:gd name="connsiteY0" fmla="*/ 389142 h 389141"/>
                <a:gd name="connsiteX1" fmla="*/ 0 w 392778"/>
                <a:gd name="connsiteY1" fmla="*/ 194571 h 389141"/>
                <a:gd name="connsiteX2" fmla="*/ 196390 w 392778"/>
                <a:gd name="connsiteY2" fmla="*/ 0 h 389141"/>
                <a:gd name="connsiteX3" fmla="*/ 392779 w 392778"/>
                <a:gd name="connsiteY3" fmla="*/ 194571 h 389141"/>
                <a:gd name="connsiteX4" fmla="*/ 196390 w 392778"/>
                <a:gd name="connsiteY4" fmla="*/ 389142 h 389141"/>
                <a:gd name="connsiteX5" fmla="*/ 196390 w 392778"/>
                <a:gd name="connsiteY5" fmla="*/ 14663 h 389141"/>
                <a:gd name="connsiteX6" fmla="*/ 14939 w 392778"/>
                <a:gd name="connsiteY6" fmla="*/ 194571 h 389141"/>
                <a:gd name="connsiteX7" fmla="*/ 196390 w 392778"/>
                <a:gd name="connsiteY7" fmla="*/ 374478 h 389141"/>
                <a:gd name="connsiteX8" fmla="*/ 377840 w 392778"/>
                <a:gd name="connsiteY8" fmla="*/ 194571 h 389141"/>
                <a:gd name="connsiteX9" fmla="*/ 196390 w 392778"/>
                <a:gd name="connsiteY9" fmla="*/ 14663 h 389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778" h="389141">
                  <a:moveTo>
                    <a:pt x="196390" y="389142"/>
                  </a:moveTo>
                  <a:cubicBezTo>
                    <a:pt x="88140" y="389142"/>
                    <a:pt x="0" y="301838"/>
                    <a:pt x="0" y="194571"/>
                  </a:cubicBezTo>
                  <a:cubicBezTo>
                    <a:pt x="0" y="87303"/>
                    <a:pt x="88140" y="0"/>
                    <a:pt x="196390" y="0"/>
                  </a:cubicBezTo>
                  <a:cubicBezTo>
                    <a:pt x="304639" y="0"/>
                    <a:pt x="392779" y="87303"/>
                    <a:pt x="392779" y="194571"/>
                  </a:cubicBezTo>
                  <a:cubicBezTo>
                    <a:pt x="392664" y="301838"/>
                    <a:pt x="304639" y="389142"/>
                    <a:pt x="196390" y="389142"/>
                  </a:cubicBezTo>
                  <a:close/>
                  <a:moveTo>
                    <a:pt x="196390" y="14663"/>
                  </a:moveTo>
                  <a:cubicBezTo>
                    <a:pt x="96414" y="14663"/>
                    <a:pt x="14939" y="95424"/>
                    <a:pt x="14939" y="194571"/>
                  </a:cubicBezTo>
                  <a:cubicBezTo>
                    <a:pt x="14939" y="293830"/>
                    <a:pt x="96299" y="374478"/>
                    <a:pt x="196390" y="374478"/>
                  </a:cubicBezTo>
                  <a:cubicBezTo>
                    <a:pt x="296365" y="374478"/>
                    <a:pt x="377840" y="293717"/>
                    <a:pt x="377840" y="194571"/>
                  </a:cubicBezTo>
                  <a:cubicBezTo>
                    <a:pt x="377725" y="95311"/>
                    <a:pt x="296365" y="14663"/>
                    <a:pt x="196390" y="14663"/>
                  </a:cubicBezTo>
                  <a:close/>
                </a:path>
              </a:pathLst>
            </a:custGeom>
            <a:grpFill/>
            <a:ln w="11481" cap="flat">
              <a:noFill/>
              <a:prstDash val="solid"/>
              <a:miter/>
            </a:ln>
          </p:spPr>
          <p:txBody>
            <a:bodyPr rtlCol="0" anchor="ctr"/>
            <a:lstStyle/>
            <a:p>
              <a:endParaRPr lang="zh-CN" altLang="en-US"/>
            </a:p>
          </p:txBody>
        </p:sp>
        <p:sp>
          <p:nvSpPr>
            <p:cNvPr id="40" name="任意多边形: 形状 39"/>
            <p:cNvSpPr/>
            <p:nvPr/>
          </p:nvSpPr>
          <p:spPr>
            <a:xfrm>
              <a:off x="3259845" y="2116027"/>
              <a:ext cx="158467" cy="168402"/>
            </a:xfrm>
            <a:custGeom>
              <a:avLst/>
              <a:gdLst>
                <a:gd name="connsiteX0" fmla="*/ 79176 w 158467"/>
                <a:gd name="connsiteY0" fmla="*/ 168402 h 168402"/>
                <a:gd name="connsiteX1" fmla="*/ 0 w 158467"/>
                <a:gd name="connsiteY1" fmla="*/ 89897 h 168402"/>
                <a:gd name="connsiteX2" fmla="*/ 0 w 158467"/>
                <a:gd name="connsiteY2" fmla="*/ 7332 h 168402"/>
                <a:gd name="connsiteX3" fmla="*/ 7469 w 158467"/>
                <a:gd name="connsiteY3" fmla="*/ 0 h 168402"/>
                <a:gd name="connsiteX4" fmla="*/ 150998 w 158467"/>
                <a:gd name="connsiteY4" fmla="*/ 0 h 168402"/>
                <a:gd name="connsiteX5" fmla="*/ 158468 w 158467"/>
                <a:gd name="connsiteY5" fmla="*/ 7332 h 168402"/>
                <a:gd name="connsiteX6" fmla="*/ 158468 w 158467"/>
                <a:gd name="connsiteY6" fmla="*/ 89897 h 168402"/>
                <a:gd name="connsiteX7" fmla="*/ 79176 w 158467"/>
                <a:gd name="connsiteY7" fmla="*/ 168402 h 168402"/>
                <a:gd name="connsiteX8" fmla="*/ 14939 w 158467"/>
                <a:gd name="connsiteY8" fmla="*/ 14550 h 168402"/>
                <a:gd name="connsiteX9" fmla="*/ 14939 w 158467"/>
                <a:gd name="connsiteY9" fmla="*/ 89784 h 168402"/>
                <a:gd name="connsiteX10" fmla="*/ 79176 w 158467"/>
                <a:gd name="connsiteY10" fmla="*/ 153626 h 168402"/>
                <a:gd name="connsiteX11" fmla="*/ 143414 w 158467"/>
                <a:gd name="connsiteY11" fmla="*/ 89784 h 168402"/>
                <a:gd name="connsiteX12" fmla="*/ 143414 w 158467"/>
                <a:gd name="connsiteY12" fmla="*/ 14550 h 168402"/>
                <a:gd name="connsiteX13" fmla="*/ 14939 w 158467"/>
                <a:gd name="connsiteY13" fmla="*/ 14550 h 16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67" h="168402">
                  <a:moveTo>
                    <a:pt x="79176" y="168402"/>
                  </a:moveTo>
                  <a:cubicBezTo>
                    <a:pt x="36198" y="168402"/>
                    <a:pt x="0" y="132421"/>
                    <a:pt x="0" y="89897"/>
                  </a:cubicBezTo>
                  <a:lnTo>
                    <a:pt x="0" y="7332"/>
                  </a:lnTo>
                  <a:cubicBezTo>
                    <a:pt x="0" y="3271"/>
                    <a:pt x="3333" y="0"/>
                    <a:pt x="7469" y="0"/>
                  </a:cubicBezTo>
                  <a:lnTo>
                    <a:pt x="150998" y="0"/>
                  </a:lnTo>
                  <a:cubicBezTo>
                    <a:pt x="155135" y="0"/>
                    <a:pt x="158468" y="3271"/>
                    <a:pt x="158468" y="7332"/>
                  </a:cubicBezTo>
                  <a:lnTo>
                    <a:pt x="158468" y="89897"/>
                  </a:lnTo>
                  <a:cubicBezTo>
                    <a:pt x="158353" y="133098"/>
                    <a:pt x="122844" y="168402"/>
                    <a:pt x="79176" y="168402"/>
                  </a:cubicBezTo>
                  <a:close/>
                  <a:moveTo>
                    <a:pt x="14939" y="14550"/>
                  </a:moveTo>
                  <a:lnTo>
                    <a:pt x="14939" y="89784"/>
                  </a:lnTo>
                  <a:cubicBezTo>
                    <a:pt x="14939" y="124412"/>
                    <a:pt x="44357" y="153626"/>
                    <a:pt x="79176" y="153626"/>
                  </a:cubicBezTo>
                  <a:cubicBezTo>
                    <a:pt x="114570" y="153626"/>
                    <a:pt x="143414" y="124976"/>
                    <a:pt x="143414" y="89784"/>
                  </a:cubicBezTo>
                  <a:lnTo>
                    <a:pt x="143414" y="14550"/>
                  </a:lnTo>
                  <a:lnTo>
                    <a:pt x="14939" y="14550"/>
                  </a:lnTo>
                  <a:close/>
                </a:path>
              </a:pathLst>
            </a:custGeom>
            <a:grpFill/>
            <a:ln w="11481" cap="flat">
              <a:noFill/>
              <a:prstDash val="solid"/>
              <a:miter/>
            </a:ln>
          </p:spPr>
          <p:txBody>
            <a:bodyPr rtlCol="0" anchor="ctr"/>
            <a:lstStyle/>
            <a:p>
              <a:endParaRPr lang="zh-CN" altLang="en-US"/>
            </a:p>
          </p:txBody>
        </p:sp>
        <p:sp>
          <p:nvSpPr>
            <p:cNvPr id="41" name="任意多边形: 形状 40"/>
            <p:cNvSpPr/>
            <p:nvPr/>
          </p:nvSpPr>
          <p:spPr>
            <a:xfrm>
              <a:off x="3271452" y="2045756"/>
              <a:ext cx="135139" cy="84821"/>
            </a:xfrm>
            <a:custGeom>
              <a:avLst/>
              <a:gdLst>
                <a:gd name="connsiteX0" fmla="*/ 127670 w 135139"/>
                <a:gd name="connsiteY0" fmla="*/ 84822 h 84821"/>
                <a:gd name="connsiteX1" fmla="*/ 7469 w 135139"/>
                <a:gd name="connsiteY1" fmla="*/ 84822 h 84821"/>
                <a:gd name="connsiteX2" fmla="*/ 0 w 135139"/>
                <a:gd name="connsiteY2" fmla="*/ 77490 h 84821"/>
                <a:gd name="connsiteX3" fmla="*/ 0 w 135139"/>
                <a:gd name="connsiteY3" fmla="*/ 68015 h 84821"/>
                <a:gd name="connsiteX4" fmla="*/ 67570 w 135139"/>
                <a:gd name="connsiteY4" fmla="*/ 0 h 84821"/>
                <a:gd name="connsiteX5" fmla="*/ 135140 w 135139"/>
                <a:gd name="connsiteY5" fmla="*/ 68015 h 84821"/>
                <a:gd name="connsiteX6" fmla="*/ 135140 w 135139"/>
                <a:gd name="connsiteY6" fmla="*/ 77490 h 84821"/>
                <a:gd name="connsiteX7" fmla="*/ 127670 w 135139"/>
                <a:gd name="connsiteY7" fmla="*/ 84822 h 84821"/>
                <a:gd name="connsiteX8" fmla="*/ 14939 w 135139"/>
                <a:gd name="connsiteY8" fmla="*/ 70158 h 84821"/>
                <a:gd name="connsiteX9" fmla="*/ 120316 w 135139"/>
                <a:gd name="connsiteY9" fmla="*/ 70158 h 84821"/>
                <a:gd name="connsiteX10" fmla="*/ 120316 w 135139"/>
                <a:gd name="connsiteY10" fmla="*/ 68015 h 84821"/>
                <a:gd name="connsiteX11" fmla="*/ 67685 w 135139"/>
                <a:gd name="connsiteY11" fmla="*/ 14663 h 84821"/>
                <a:gd name="connsiteX12" fmla="*/ 15054 w 135139"/>
                <a:gd name="connsiteY12" fmla="*/ 68015 h 84821"/>
                <a:gd name="connsiteX13" fmla="*/ 15054 w 135139"/>
                <a:gd name="connsiteY13" fmla="*/ 70158 h 84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5139" h="84821">
                  <a:moveTo>
                    <a:pt x="127670" y="84822"/>
                  </a:moveTo>
                  <a:lnTo>
                    <a:pt x="7469" y="84822"/>
                  </a:lnTo>
                  <a:cubicBezTo>
                    <a:pt x="3333" y="84822"/>
                    <a:pt x="0" y="81551"/>
                    <a:pt x="0" y="77490"/>
                  </a:cubicBezTo>
                  <a:lnTo>
                    <a:pt x="0" y="68015"/>
                  </a:lnTo>
                  <a:cubicBezTo>
                    <a:pt x="0" y="30567"/>
                    <a:pt x="30338" y="0"/>
                    <a:pt x="67570" y="0"/>
                  </a:cubicBezTo>
                  <a:cubicBezTo>
                    <a:pt x="105492" y="0"/>
                    <a:pt x="135140" y="29891"/>
                    <a:pt x="135140" y="68015"/>
                  </a:cubicBezTo>
                  <a:lnTo>
                    <a:pt x="135140" y="77490"/>
                  </a:lnTo>
                  <a:cubicBezTo>
                    <a:pt x="135140" y="81551"/>
                    <a:pt x="131807" y="84822"/>
                    <a:pt x="127670" y="84822"/>
                  </a:cubicBezTo>
                  <a:close/>
                  <a:moveTo>
                    <a:pt x="14939" y="70158"/>
                  </a:moveTo>
                  <a:lnTo>
                    <a:pt x="120316" y="70158"/>
                  </a:lnTo>
                  <a:lnTo>
                    <a:pt x="120316" y="68015"/>
                  </a:lnTo>
                  <a:cubicBezTo>
                    <a:pt x="120316" y="38125"/>
                    <a:pt x="97218" y="14663"/>
                    <a:pt x="67685" y="14663"/>
                  </a:cubicBezTo>
                  <a:cubicBezTo>
                    <a:pt x="38611" y="14663"/>
                    <a:pt x="15054" y="38576"/>
                    <a:pt x="15054" y="68015"/>
                  </a:cubicBezTo>
                  <a:lnTo>
                    <a:pt x="15054" y="70158"/>
                  </a:lnTo>
                  <a:close/>
                </a:path>
              </a:pathLst>
            </a:custGeom>
            <a:grpFill/>
            <a:ln w="11481" cap="flat">
              <a:noFill/>
              <a:prstDash val="solid"/>
              <a:miter/>
            </a:ln>
          </p:spPr>
          <p:txBody>
            <a:bodyPr rtlCol="0" anchor="ctr"/>
            <a:lstStyle/>
            <a:p>
              <a:endParaRPr lang="zh-CN" altLang="en-US"/>
            </a:p>
          </p:txBody>
        </p:sp>
        <p:sp>
          <p:nvSpPr>
            <p:cNvPr id="42" name="任意多边形: 形状 41"/>
            <p:cNvSpPr/>
            <p:nvPr/>
          </p:nvSpPr>
          <p:spPr>
            <a:xfrm>
              <a:off x="3212220" y="2097028"/>
              <a:ext cx="70840" cy="33549"/>
            </a:xfrm>
            <a:custGeom>
              <a:avLst/>
              <a:gdLst>
                <a:gd name="connsiteX0" fmla="*/ 63483 w 70840"/>
                <a:gd name="connsiteY0" fmla="*/ 33549 h 33549"/>
                <a:gd name="connsiteX1" fmla="*/ 29698 w 70840"/>
                <a:gd name="connsiteY1" fmla="*/ 33549 h 33549"/>
                <a:gd name="connsiteX2" fmla="*/ 24757 w 70840"/>
                <a:gd name="connsiteY2" fmla="*/ 31745 h 33549"/>
                <a:gd name="connsiteX3" fmla="*/ 2578 w 70840"/>
                <a:gd name="connsiteY3" fmla="*/ 12908 h 33549"/>
                <a:gd name="connsiteX4" fmla="*/ 1774 w 70840"/>
                <a:gd name="connsiteY4" fmla="*/ 2531 h 33549"/>
                <a:gd name="connsiteX5" fmla="*/ 12346 w 70840"/>
                <a:gd name="connsiteY5" fmla="*/ 1741 h 33549"/>
                <a:gd name="connsiteX6" fmla="*/ 32341 w 70840"/>
                <a:gd name="connsiteY6" fmla="*/ 18773 h 33549"/>
                <a:gd name="connsiteX7" fmla="*/ 63368 w 70840"/>
                <a:gd name="connsiteY7" fmla="*/ 18773 h 33549"/>
                <a:gd name="connsiteX8" fmla="*/ 70838 w 70840"/>
                <a:gd name="connsiteY8" fmla="*/ 26105 h 33549"/>
                <a:gd name="connsiteX9" fmla="*/ 63483 w 70840"/>
                <a:gd name="connsiteY9" fmla="*/ 33549 h 3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840" h="33549">
                  <a:moveTo>
                    <a:pt x="63483" y="33549"/>
                  </a:moveTo>
                  <a:lnTo>
                    <a:pt x="29698" y="33549"/>
                  </a:lnTo>
                  <a:cubicBezTo>
                    <a:pt x="27860" y="33549"/>
                    <a:pt x="26136" y="32873"/>
                    <a:pt x="24757" y="31745"/>
                  </a:cubicBezTo>
                  <a:lnTo>
                    <a:pt x="2578" y="12908"/>
                  </a:lnTo>
                  <a:cubicBezTo>
                    <a:pt x="-524" y="10314"/>
                    <a:pt x="-869" y="5576"/>
                    <a:pt x="1774" y="2531"/>
                  </a:cubicBezTo>
                  <a:cubicBezTo>
                    <a:pt x="4417" y="-515"/>
                    <a:pt x="9129" y="-853"/>
                    <a:pt x="12346" y="1741"/>
                  </a:cubicBezTo>
                  <a:lnTo>
                    <a:pt x="32341" y="18773"/>
                  </a:lnTo>
                  <a:lnTo>
                    <a:pt x="63368" y="18773"/>
                  </a:lnTo>
                  <a:cubicBezTo>
                    <a:pt x="67505" y="18773"/>
                    <a:pt x="70838" y="22044"/>
                    <a:pt x="70838" y="26105"/>
                  </a:cubicBezTo>
                  <a:cubicBezTo>
                    <a:pt x="70953" y="30278"/>
                    <a:pt x="67620" y="33549"/>
                    <a:pt x="63483" y="33549"/>
                  </a:cubicBezTo>
                  <a:close/>
                </a:path>
              </a:pathLst>
            </a:custGeom>
            <a:grpFill/>
            <a:ln w="11481" cap="flat">
              <a:noFill/>
              <a:prstDash val="solid"/>
              <a:miter/>
            </a:ln>
          </p:spPr>
          <p:txBody>
            <a:bodyPr rtlCol="0" anchor="ctr"/>
            <a:lstStyle/>
            <a:p>
              <a:endParaRPr lang="zh-CN" altLang="en-US"/>
            </a:p>
          </p:txBody>
        </p:sp>
        <p:sp>
          <p:nvSpPr>
            <p:cNvPr id="43" name="任意多边形: 形状 42"/>
            <p:cNvSpPr/>
            <p:nvPr/>
          </p:nvSpPr>
          <p:spPr>
            <a:xfrm>
              <a:off x="3394870" y="2097103"/>
              <a:ext cx="70876" cy="33474"/>
            </a:xfrm>
            <a:custGeom>
              <a:avLst/>
              <a:gdLst>
                <a:gd name="connsiteX0" fmla="*/ 41254 w 70876"/>
                <a:gd name="connsiteY0" fmla="*/ 33475 h 33474"/>
                <a:gd name="connsiteX1" fmla="*/ 7469 w 70876"/>
                <a:gd name="connsiteY1" fmla="*/ 33475 h 33474"/>
                <a:gd name="connsiteX2" fmla="*/ 0 w 70876"/>
                <a:gd name="connsiteY2" fmla="*/ 26143 h 33474"/>
                <a:gd name="connsiteX3" fmla="*/ 7469 w 70876"/>
                <a:gd name="connsiteY3" fmla="*/ 18811 h 33474"/>
                <a:gd name="connsiteX4" fmla="*/ 38497 w 70876"/>
                <a:gd name="connsiteY4" fmla="*/ 18811 h 33474"/>
                <a:gd name="connsiteX5" fmla="*/ 58492 w 70876"/>
                <a:gd name="connsiteY5" fmla="*/ 1779 h 33474"/>
                <a:gd name="connsiteX6" fmla="*/ 69064 w 70876"/>
                <a:gd name="connsiteY6" fmla="*/ 2569 h 33474"/>
                <a:gd name="connsiteX7" fmla="*/ 68259 w 70876"/>
                <a:gd name="connsiteY7" fmla="*/ 12946 h 33474"/>
                <a:gd name="connsiteX8" fmla="*/ 46196 w 70876"/>
                <a:gd name="connsiteY8" fmla="*/ 31783 h 33474"/>
                <a:gd name="connsiteX9" fmla="*/ 41254 w 70876"/>
                <a:gd name="connsiteY9" fmla="*/ 33475 h 3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876" h="33474">
                  <a:moveTo>
                    <a:pt x="41254" y="33475"/>
                  </a:moveTo>
                  <a:lnTo>
                    <a:pt x="7469" y="33475"/>
                  </a:lnTo>
                  <a:cubicBezTo>
                    <a:pt x="3333" y="33475"/>
                    <a:pt x="0" y="30204"/>
                    <a:pt x="0" y="26143"/>
                  </a:cubicBezTo>
                  <a:cubicBezTo>
                    <a:pt x="0" y="22082"/>
                    <a:pt x="3333" y="18811"/>
                    <a:pt x="7469" y="18811"/>
                  </a:cubicBezTo>
                  <a:lnTo>
                    <a:pt x="38497" y="18811"/>
                  </a:lnTo>
                  <a:lnTo>
                    <a:pt x="58492" y="1779"/>
                  </a:lnTo>
                  <a:cubicBezTo>
                    <a:pt x="61594" y="-815"/>
                    <a:pt x="66306" y="-590"/>
                    <a:pt x="69064" y="2569"/>
                  </a:cubicBezTo>
                  <a:cubicBezTo>
                    <a:pt x="71707" y="5614"/>
                    <a:pt x="71477" y="10239"/>
                    <a:pt x="68259" y="12946"/>
                  </a:cubicBezTo>
                  <a:lnTo>
                    <a:pt x="46196" y="31783"/>
                  </a:lnTo>
                  <a:cubicBezTo>
                    <a:pt x="44817" y="32911"/>
                    <a:pt x="43093" y="33475"/>
                    <a:pt x="41254" y="33475"/>
                  </a:cubicBezTo>
                  <a:close/>
                </a:path>
              </a:pathLst>
            </a:custGeom>
            <a:grpFill/>
            <a:ln w="11481" cap="flat">
              <a:noFill/>
              <a:prstDash val="solid"/>
              <a:miter/>
            </a:ln>
          </p:spPr>
          <p:txBody>
            <a:bodyPr rtlCol="0" anchor="ctr"/>
            <a:lstStyle/>
            <a:p>
              <a:endParaRPr lang="zh-CN" altLang="en-US"/>
            </a:p>
          </p:txBody>
        </p:sp>
        <p:sp>
          <p:nvSpPr>
            <p:cNvPr id="44" name="任意多边形: 形状 43"/>
            <p:cNvSpPr/>
            <p:nvPr/>
          </p:nvSpPr>
          <p:spPr>
            <a:xfrm>
              <a:off x="3196535" y="2206827"/>
              <a:ext cx="79398" cy="45117"/>
            </a:xfrm>
            <a:custGeom>
              <a:avLst/>
              <a:gdLst>
                <a:gd name="connsiteX0" fmla="*/ 7462 w 79398"/>
                <a:gd name="connsiteY0" fmla="*/ 45118 h 45117"/>
                <a:gd name="connsiteX1" fmla="*/ 1716 w 79398"/>
                <a:gd name="connsiteY1" fmla="*/ 42411 h 45117"/>
                <a:gd name="connsiteX2" fmla="*/ 2750 w 79398"/>
                <a:gd name="connsiteY2" fmla="*/ 32147 h 45117"/>
                <a:gd name="connsiteX3" fmla="*/ 40787 w 79398"/>
                <a:gd name="connsiteY3" fmla="*/ 1692 h 45117"/>
                <a:gd name="connsiteX4" fmla="*/ 45499 w 79398"/>
                <a:gd name="connsiteY4" fmla="*/ 0 h 45117"/>
                <a:gd name="connsiteX5" fmla="*/ 71929 w 79398"/>
                <a:gd name="connsiteY5" fmla="*/ 0 h 45117"/>
                <a:gd name="connsiteX6" fmla="*/ 79399 w 79398"/>
                <a:gd name="connsiteY6" fmla="*/ 7332 h 45117"/>
                <a:gd name="connsiteX7" fmla="*/ 71929 w 79398"/>
                <a:gd name="connsiteY7" fmla="*/ 14663 h 45117"/>
                <a:gd name="connsiteX8" fmla="*/ 48142 w 79398"/>
                <a:gd name="connsiteY8" fmla="*/ 14663 h 45117"/>
                <a:gd name="connsiteX9" fmla="*/ 12173 w 79398"/>
                <a:gd name="connsiteY9" fmla="*/ 43426 h 45117"/>
                <a:gd name="connsiteX10" fmla="*/ 7462 w 79398"/>
                <a:gd name="connsiteY10" fmla="*/ 45118 h 4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398" h="45117">
                  <a:moveTo>
                    <a:pt x="7462" y="45118"/>
                  </a:moveTo>
                  <a:cubicBezTo>
                    <a:pt x="5279" y="45118"/>
                    <a:pt x="3095" y="44216"/>
                    <a:pt x="1716" y="42411"/>
                  </a:cubicBezTo>
                  <a:cubicBezTo>
                    <a:pt x="-927" y="39253"/>
                    <a:pt x="-467" y="34628"/>
                    <a:pt x="2750" y="32147"/>
                  </a:cubicBezTo>
                  <a:lnTo>
                    <a:pt x="40787" y="1692"/>
                  </a:lnTo>
                  <a:cubicBezTo>
                    <a:pt x="42166" y="677"/>
                    <a:pt x="43775" y="0"/>
                    <a:pt x="45499" y="0"/>
                  </a:cubicBezTo>
                  <a:lnTo>
                    <a:pt x="71929" y="0"/>
                  </a:lnTo>
                  <a:cubicBezTo>
                    <a:pt x="76066" y="0"/>
                    <a:pt x="79399" y="3271"/>
                    <a:pt x="79399" y="7332"/>
                  </a:cubicBezTo>
                  <a:cubicBezTo>
                    <a:pt x="79399" y="11392"/>
                    <a:pt x="76066" y="14663"/>
                    <a:pt x="71929" y="14663"/>
                  </a:cubicBezTo>
                  <a:lnTo>
                    <a:pt x="48142" y="14663"/>
                  </a:lnTo>
                  <a:lnTo>
                    <a:pt x="12173" y="43426"/>
                  </a:lnTo>
                  <a:cubicBezTo>
                    <a:pt x="10795" y="44554"/>
                    <a:pt x="9071" y="45118"/>
                    <a:pt x="7462" y="45118"/>
                  </a:cubicBezTo>
                  <a:close/>
                </a:path>
              </a:pathLst>
            </a:custGeom>
            <a:grpFill/>
            <a:ln w="11481" cap="flat">
              <a:noFill/>
              <a:prstDash val="solid"/>
              <a:miter/>
            </a:ln>
          </p:spPr>
          <p:txBody>
            <a:bodyPr rtlCol="0" anchor="ctr"/>
            <a:lstStyle/>
            <a:p>
              <a:endParaRPr lang="zh-CN" altLang="en-US"/>
            </a:p>
          </p:txBody>
        </p:sp>
        <p:sp>
          <p:nvSpPr>
            <p:cNvPr id="45" name="任意多边形: 形状 44"/>
            <p:cNvSpPr/>
            <p:nvPr/>
          </p:nvSpPr>
          <p:spPr>
            <a:xfrm>
              <a:off x="3403374" y="2206940"/>
              <a:ext cx="74088" cy="40831"/>
            </a:xfrm>
            <a:custGeom>
              <a:avLst/>
              <a:gdLst>
                <a:gd name="connsiteX0" fmla="*/ 66536 w 74088"/>
                <a:gd name="connsiteY0" fmla="*/ 40832 h 40831"/>
                <a:gd name="connsiteX1" fmla="*/ 61939 w 74088"/>
                <a:gd name="connsiteY1" fmla="*/ 39252 h 40831"/>
                <a:gd name="connsiteX2" fmla="*/ 30223 w 74088"/>
                <a:gd name="connsiteY2" fmla="*/ 14663 h 40831"/>
                <a:gd name="connsiteX3" fmla="*/ 7469 w 74088"/>
                <a:gd name="connsiteY3" fmla="*/ 14663 h 40831"/>
                <a:gd name="connsiteX4" fmla="*/ 0 w 74088"/>
                <a:gd name="connsiteY4" fmla="*/ 7332 h 40831"/>
                <a:gd name="connsiteX5" fmla="*/ 7469 w 74088"/>
                <a:gd name="connsiteY5" fmla="*/ 0 h 40831"/>
                <a:gd name="connsiteX6" fmla="*/ 32866 w 74088"/>
                <a:gd name="connsiteY6" fmla="*/ 0 h 40831"/>
                <a:gd name="connsiteX7" fmla="*/ 37462 w 74088"/>
                <a:gd name="connsiteY7" fmla="*/ 1579 h 40831"/>
                <a:gd name="connsiteX8" fmla="*/ 71247 w 74088"/>
                <a:gd name="connsiteY8" fmla="*/ 27747 h 40831"/>
                <a:gd name="connsiteX9" fmla="*/ 72511 w 74088"/>
                <a:gd name="connsiteY9" fmla="*/ 38012 h 40831"/>
                <a:gd name="connsiteX10" fmla="*/ 66536 w 74088"/>
                <a:gd name="connsiteY10" fmla="*/ 40832 h 4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088" h="40831">
                  <a:moveTo>
                    <a:pt x="66536" y="40832"/>
                  </a:moveTo>
                  <a:cubicBezTo>
                    <a:pt x="64927" y="40832"/>
                    <a:pt x="63318" y="40268"/>
                    <a:pt x="61939" y="39252"/>
                  </a:cubicBezTo>
                  <a:lnTo>
                    <a:pt x="30223" y="14663"/>
                  </a:lnTo>
                  <a:lnTo>
                    <a:pt x="7469" y="14663"/>
                  </a:lnTo>
                  <a:cubicBezTo>
                    <a:pt x="3333" y="14663"/>
                    <a:pt x="0" y="11392"/>
                    <a:pt x="0" y="7332"/>
                  </a:cubicBezTo>
                  <a:cubicBezTo>
                    <a:pt x="0" y="3271"/>
                    <a:pt x="3333" y="0"/>
                    <a:pt x="7469" y="0"/>
                  </a:cubicBezTo>
                  <a:lnTo>
                    <a:pt x="32866" y="0"/>
                  </a:lnTo>
                  <a:cubicBezTo>
                    <a:pt x="34589" y="0"/>
                    <a:pt x="36198" y="564"/>
                    <a:pt x="37462" y="1579"/>
                  </a:cubicBezTo>
                  <a:lnTo>
                    <a:pt x="71247" y="27747"/>
                  </a:lnTo>
                  <a:cubicBezTo>
                    <a:pt x="74465" y="30229"/>
                    <a:pt x="75039" y="34854"/>
                    <a:pt x="72511" y="38012"/>
                  </a:cubicBezTo>
                  <a:cubicBezTo>
                    <a:pt x="70902" y="39817"/>
                    <a:pt x="68719" y="40832"/>
                    <a:pt x="66536" y="40832"/>
                  </a:cubicBezTo>
                  <a:close/>
                </a:path>
              </a:pathLst>
            </a:custGeom>
            <a:grpFill/>
            <a:ln w="11481" cap="flat">
              <a:noFill/>
              <a:prstDash val="solid"/>
              <a:miter/>
            </a:ln>
          </p:spPr>
          <p:txBody>
            <a:bodyPr rtlCol="0" anchor="ctr"/>
            <a:lstStyle/>
            <a:p>
              <a:endParaRPr lang="zh-CN" altLang="en-US"/>
            </a:p>
          </p:txBody>
        </p:sp>
        <p:sp>
          <p:nvSpPr>
            <p:cNvPr id="46" name="任意多边形: 形状 45"/>
            <p:cNvSpPr/>
            <p:nvPr/>
          </p:nvSpPr>
          <p:spPr>
            <a:xfrm>
              <a:off x="3229278" y="2164078"/>
              <a:ext cx="220636" cy="14663"/>
            </a:xfrm>
            <a:custGeom>
              <a:avLst/>
              <a:gdLst>
                <a:gd name="connsiteX0" fmla="*/ 213167 w 220636"/>
                <a:gd name="connsiteY0" fmla="*/ 14663 h 14663"/>
                <a:gd name="connsiteX1" fmla="*/ 181566 w 220636"/>
                <a:gd name="connsiteY1" fmla="*/ 14663 h 14663"/>
                <a:gd name="connsiteX2" fmla="*/ 174096 w 220636"/>
                <a:gd name="connsiteY2" fmla="*/ 7332 h 14663"/>
                <a:gd name="connsiteX3" fmla="*/ 181566 w 220636"/>
                <a:gd name="connsiteY3" fmla="*/ 0 h 14663"/>
                <a:gd name="connsiteX4" fmla="*/ 213167 w 220636"/>
                <a:gd name="connsiteY4" fmla="*/ 0 h 14663"/>
                <a:gd name="connsiteX5" fmla="*/ 220637 w 220636"/>
                <a:gd name="connsiteY5" fmla="*/ 7332 h 14663"/>
                <a:gd name="connsiteX6" fmla="*/ 213167 w 220636"/>
                <a:gd name="connsiteY6" fmla="*/ 14663 h 14663"/>
                <a:gd name="connsiteX7" fmla="*/ 38037 w 220636"/>
                <a:gd name="connsiteY7" fmla="*/ 14663 h 14663"/>
                <a:gd name="connsiteX8" fmla="*/ 7469 w 220636"/>
                <a:gd name="connsiteY8" fmla="*/ 14663 h 14663"/>
                <a:gd name="connsiteX9" fmla="*/ 0 w 220636"/>
                <a:gd name="connsiteY9" fmla="*/ 7332 h 14663"/>
                <a:gd name="connsiteX10" fmla="*/ 7469 w 220636"/>
                <a:gd name="connsiteY10" fmla="*/ 0 h 14663"/>
                <a:gd name="connsiteX11" fmla="*/ 38037 w 220636"/>
                <a:gd name="connsiteY11" fmla="*/ 0 h 14663"/>
                <a:gd name="connsiteX12" fmla="*/ 45506 w 220636"/>
                <a:gd name="connsiteY12" fmla="*/ 7332 h 14663"/>
                <a:gd name="connsiteX13" fmla="*/ 38037 w 220636"/>
                <a:gd name="connsiteY13" fmla="*/ 14663 h 1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636" h="14663">
                  <a:moveTo>
                    <a:pt x="213167" y="14663"/>
                  </a:moveTo>
                  <a:lnTo>
                    <a:pt x="181566" y="14663"/>
                  </a:lnTo>
                  <a:cubicBezTo>
                    <a:pt x="177429" y="14663"/>
                    <a:pt x="174096" y="11392"/>
                    <a:pt x="174096" y="7332"/>
                  </a:cubicBezTo>
                  <a:cubicBezTo>
                    <a:pt x="174096" y="3271"/>
                    <a:pt x="177429" y="0"/>
                    <a:pt x="181566" y="0"/>
                  </a:cubicBezTo>
                  <a:lnTo>
                    <a:pt x="213167" y="0"/>
                  </a:lnTo>
                  <a:cubicBezTo>
                    <a:pt x="217304" y="0"/>
                    <a:pt x="220637" y="3271"/>
                    <a:pt x="220637" y="7332"/>
                  </a:cubicBezTo>
                  <a:cubicBezTo>
                    <a:pt x="220637" y="11279"/>
                    <a:pt x="217304" y="14663"/>
                    <a:pt x="213167" y="14663"/>
                  </a:cubicBezTo>
                  <a:close/>
                  <a:moveTo>
                    <a:pt x="38037" y="14663"/>
                  </a:moveTo>
                  <a:lnTo>
                    <a:pt x="7469" y="14663"/>
                  </a:lnTo>
                  <a:cubicBezTo>
                    <a:pt x="3333" y="14663"/>
                    <a:pt x="0" y="11392"/>
                    <a:pt x="0" y="7332"/>
                  </a:cubicBezTo>
                  <a:cubicBezTo>
                    <a:pt x="0" y="3271"/>
                    <a:pt x="3333" y="0"/>
                    <a:pt x="7469" y="0"/>
                  </a:cubicBezTo>
                  <a:lnTo>
                    <a:pt x="38037" y="0"/>
                  </a:lnTo>
                  <a:cubicBezTo>
                    <a:pt x="42174" y="0"/>
                    <a:pt x="45506" y="3271"/>
                    <a:pt x="45506" y="7332"/>
                  </a:cubicBezTo>
                  <a:cubicBezTo>
                    <a:pt x="45506" y="11279"/>
                    <a:pt x="42059" y="14663"/>
                    <a:pt x="38037" y="14663"/>
                  </a:cubicBezTo>
                  <a:close/>
                </a:path>
              </a:pathLst>
            </a:custGeom>
            <a:grpFill/>
            <a:ln w="11481" cap="flat">
              <a:noFill/>
              <a:prstDash val="solid"/>
              <a:miter/>
            </a:ln>
          </p:spPr>
          <p:txBody>
            <a:bodyPr rtlCol="0" anchor="ctr"/>
            <a:lstStyle/>
            <a:p>
              <a:endParaRPr lang="zh-CN" altLang="en-US"/>
            </a:p>
          </p:txBody>
        </p:sp>
        <p:sp>
          <p:nvSpPr>
            <p:cNvPr id="47" name="任意多边形: 形状 46"/>
            <p:cNvSpPr/>
            <p:nvPr/>
          </p:nvSpPr>
          <p:spPr>
            <a:xfrm>
              <a:off x="3307420" y="2077226"/>
              <a:ext cx="23212" cy="23010"/>
            </a:xfrm>
            <a:custGeom>
              <a:avLst/>
              <a:gdLst>
                <a:gd name="connsiteX0" fmla="*/ 11606 w 23212"/>
                <a:gd name="connsiteY0" fmla="*/ 23010 h 23010"/>
                <a:gd name="connsiteX1" fmla="*/ 23213 w 23212"/>
                <a:gd name="connsiteY1" fmla="*/ 11505 h 23010"/>
                <a:gd name="connsiteX2" fmla="*/ 11606 w 23212"/>
                <a:gd name="connsiteY2" fmla="*/ 0 h 23010"/>
                <a:gd name="connsiteX3" fmla="*/ 0 w 23212"/>
                <a:gd name="connsiteY3" fmla="*/ 11505 h 23010"/>
                <a:gd name="connsiteX4" fmla="*/ 11606 w 23212"/>
                <a:gd name="connsiteY4" fmla="*/ 23010 h 23010"/>
                <a:gd name="connsiteX5" fmla="*/ 11606 w 23212"/>
                <a:gd name="connsiteY5" fmla="*/ 23010 h 2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12" h="23010">
                  <a:moveTo>
                    <a:pt x="11606" y="23010"/>
                  </a:moveTo>
                  <a:cubicBezTo>
                    <a:pt x="17927" y="23010"/>
                    <a:pt x="23213" y="17709"/>
                    <a:pt x="23213" y="11505"/>
                  </a:cubicBezTo>
                  <a:cubicBezTo>
                    <a:pt x="23213" y="5188"/>
                    <a:pt x="17927" y="0"/>
                    <a:pt x="11606" y="0"/>
                  </a:cubicBezTo>
                  <a:cubicBezTo>
                    <a:pt x="5286" y="0"/>
                    <a:pt x="0" y="5188"/>
                    <a:pt x="0" y="11505"/>
                  </a:cubicBezTo>
                  <a:cubicBezTo>
                    <a:pt x="0" y="17709"/>
                    <a:pt x="5286" y="23010"/>
                    <a:pt x="11606" y="23010"/>
                  </a:cubicBezTo>
                  <a:lnTo>
                    <a:pt x="11606" y="23010"/>
                  </a:lnTo>
                  <a:close/>
                </a:path>
              </a:pathLst>
            </a:custGeom>
            <a:grpFill/>
            <a:ln w="11481" cap="flat">
              <a:noFill/>
              <a:prstDash val="solid"/>
              <a:miter/>
            </a:ln>
          </p:spPr>
          <p:txBody>
            <a:bodyPr rtlCol="0" anchor="ctr"/>
            <a:lstStyle/>
            <a:p>
              <a:endParaRPr lang="zh-CN" altLang="en-US"/>
            </a:p>
          </p:txBody>
        </p:sp>
        <p:sp>
          <p:nvSpPr>
            <p:cNvPr id="48" name="任意多边形: 形状 47"/>
            <p:cNvSpPr/>
            <p:nvPr/>
          </p:nvSpPr>
          <p:spPr>
            <a:xfrm>
              <a:off x="3348560" y="2077226"/>
              <a:ext cx="23212" cy="23010"/>
            </a:xfrm>
            <a:custGeom>
              <a:avLst/>
              <a:gdLst>
                <a:gd name="connsiteX0" fmla="*/ 11606 w 23212"/>
                <a:gd name="connsiteY0" fmla="*/ 23010 h 23010"/>
                <a:gd name="connsiteX1" fmla="*/ 23213 w 23212"/>
                <a:gd name="connsiteY1" fmla="*/ 11505 h 23010"/>
                <a:gd name="connsiteX2" fmla="*/ 11606 w 23212"/>
                <a:gd name="connsiteY2" fmla="*/ 0 h 23010"/>
                <a:gd name="connsiteX3" fmla="*/ 0 w 23212"/>
                <a:gd name="connsiteY3" fmla="*/ 11505 h 23010"/>
                <a:gd name="connsiteX4" fmla="*/ 11606 w 23212"/>
                <a:gd name="connsiteY4" fmla="*/ 23010 h 23010"/>
                <a:gd name="connsiteX5" fmla="*/ 11606 w 23212"/>
                <a:gd name="connsiteY5" fmla="*/ 23010 h 2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12" h="23010">
                  <a:moveTo>
                    <a:pt x="11606" y="23010"/>
                  </a:moveTo>
                  <a:cubicBezTo>
                    <a:pt x="17927" y="23010"/>
                    <a:pt x="23213" y="17709"/>
                    <a:pt x="23213" y="11505"/>
                  </a:cubicBezTo>
                  <a:cubicBezTo>
                    <a:pt x="23213" y="5188"/>
                    <a:pt x="17927" y="0"/>
                    <a:pt x="11606" y="0"/>
                  </a:cubicBezTo>
                  <a:cubicBezTo>
                    <a:pt x="5286" y="0"/>
                    <a:pt x="0" y="5188"/>
                    <a:pt x="0" y="11505"/>
                  </a:cubicBezTo>
                  <a:cubicBezTo>
                    <a:pt x="0" y="17709"/>
                    <a:pt x="5286" y="23010"/>
                    <a:pt x="11606" y="23010"/>
                  </a:cubicBezTo>
                  <a:lnTo>
                    <a:pt x="11606" y="23010"/>
                  </a:lnTo>
                  <a:close/>
                </a:path>
              </a:pathLst>
            </a:custGeom>
            <a:grpFill/>
            <a:ln w="11481" cap="flat">
              <a:noFill/>
              <a:prstDash val="solid"/>
              <a:miter/>
            </a:ln>
          </p:spPr>
          <p:txBody>
            <a:bodyPr rtlCol="0" anchor="ctr"/>
            <a:lstStyle/>
            <a:p>
              <a:endParaRPr lang="zh-CN" altLang="en-US"/>
            </a:p>
          </p:txBody>
        </p:sp>
        <p:sp>
          <p:nvSpPr>
            <p:cNvPr id="49" name="任意多边形: 形状 48"/>
            <p:cNvSpPr/>
            <p:nvPr/>
          </p:nvSpPr>
          <p:spPr>
            <a:xfrm>
              <a:off x="3318794" y="2017557"/>
              <a:ext cx="16094" cy="45005"/>
            </a:xfrm>
            <a:custGeom>
              <a:avLst/>
              <a:gdLst>
                <a:gd name="connsiteX0" fmla="*/ 8622 w 16094"/>
                <a:gd name="connsiteY0" fmla="*/ 45005 h 45005"/>
                <a:gd name="connsiteX1" fmla="*/ 1152 w 16094"/>
                <a:gd name="connsiteY1" fmla="*/ 37899 h 45005"/>
                <a:gd name="connsiteX2" fmla="*/ 3 w 16094"/>
                <a:gd name="connsiteY2" fmla="*/ 7557 h 45005"/>
                <a:gd name="connsiteX3" fmla="*/ 7243 w 16094"/>
                <a:gd name="connsiteY3" fmla="*/ 0 h 45005"/>
                <a:gd name="connsiteX4" fmla="*/ 14942 w 16094"/>
                <a:gd name="connsiteY4" fmla="*/ 7106 h 45005"/>
                <a:gd name="connsiteX5" fmla="*/ 16091 w 16094"/>
                <a:gd name="connsiteY5" fmla="*/ 37448 h 45005"/>
                <a:gd name="connsiteX6" fmla="*/ 8851 w 16094"/>
                <a:gd name="connsiteY6" fmla="*/ 45005 h 45005"/>
                <a:gd name="connsiteX7" fmla="*/ 8622 w 16094"/>
                <a:gd name="connsiteY7" fmla="*/ 45005 h 4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94" h="45005">
                  <a:moveTo>
                    <a:pt x="8622" y="45005"/>
                  </a:moveTo>
                  <a:cubicBezTo>
                    <a:pt x="4600" y="45005"/>
                    <a:pt x="1267" y="41847"/>
                    <a:pt x="1152" y="37899"/>
                  </a:cubicBezTo>
                  <a:lnTo>
                    <a:pt x="3" y="7557"/>
                  </a:lnTo>
                  <a:cubicBezTo>
                    <a:pt x="-112" y="3497"/>
                    <a:pt x="3106" y="113"/>
                    <a:pt x="7243" y="0"/>
                  </a:cubicBezTo>
                  <a:cubicBezTo>
                    <a:pt x="11265" y="0"/>
                    <a:pt x="14827" y="3046"/>
                    <a:pt x="14942" y="7106"/>
                  </a:cubicBezTo>
                  <a:lnTo>
                    <a:pt x="16091" y="37448"/>
                  </a:lnTo>
                  <a:cubicBezTo>
                    <a:pt x="16206" y="41509"/>
                    <a:pt x="12988" y="44892"/>
                    <a:pt x="8851" y="45005"/>
                  </a:cubicBezTo>
                  <a:cubicBezTo>
                    <a:pt x="8851" y="45005"/>
                    <a:pt x="8736" y="45005"/>
                    <a:pt x="8622" y="45005"/>
                  </a:cubicBezTo>
                  <a:close/>
                </a:path>
              </a:pathLst>
            </a:custGeom>
            <a:grpFill/>
            <a:ln w="11481" cap="flat">
              <a:noFill/>
              <a:prstDash val="solid"/>
              <a:miter/>
            </a:ln>
          </p:spPr>
          <p:txBody>
            <a:bodyPr rtlCol="0" anchor="ctr"/>
            <a:lstStyle/>
            <a:p>
              <a:endParaRPr lang="zh-CN" altLang="en-US"/>
            </a:p>
          </p:txBody>
        </p:sp>
        <p:sp>
          <p:nvSpPr>
            <p:cNvPr id="50" name="任意多边形: 形状 49"/>
            <p:cNvSpPr/>
            <p:nvPr/>
          </p:nvSpPr>
          <p:spPr>
            <a:xfrm>
              <a:off x="3344308" y="2017557"/>
              <a:ext cx="14938" cy="45005"/>
            </a:xfrm>
            <a:custGeom>
              <a:avLst/>
              <a:gdLst>
                <a:gd name="connsiteX0" fmla="*/ 7469 w 14938"/>
                <a:gd name="connsiteY0" fmla="*/ 45005 h 45005"/>
                <a:gd name="connsiteX1" fmla="*/ 0 w 14938"/>
                <a:gd name="connsiteY1" fmla="*/ 37674 h 45005"/>
                <a:gd name="connsiteX2" fmla="*/ 0 w 14938"/>
                <a:gd name="connsiteY2" fmla="*/ 7332 h 45005"/>
                <a:gd name="connsiteX3" fmla="*/ 7469 w 14938"/>
                <a:gd name="connsiteY3" fmla="*/ 0 h 45005"/>
                <a:gd name="connsiteX4" fmla="*/ 14939 w 14938"/>
                <a:gd name="connsiteY4" fmla="*/ 7332 h 45005"/>
                <a:gd name="connsiteX5" fmla="*/ 14939 w 14938"/>
                <a:gd name="connsiteY5" fmla="*/ 37674 h 45005"/>
                <a:gd name="connsiteX6" fmla="*/ 7469 w 14938"/>
                <a:gd name="connsiteY6" fmla="*/ 45005 h 4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38" h="45005">
                  <a:moveTo>
                    <a:pt x="7469" y="45005"/>
                  </a:moveTo>
                  <a:cubicBezTo>
                    <a:pt x="3333" y="45005"/>
                    <a:pt x="0" y="41734"/>
                    <a:pt x="0" y="37674"/>
                  </a:cubicBezTo>
                  <a:lnTo>
                    <a:pt x="0" y="7332"/>
                  </a:lnTo>
                  <a:cubicBezTo>
                    <a:pt x="0" y="3271"/>
                    <a:pt x="3333" y="0"/>
                    <a:pt x="7469" y="0"/>
                  </a:cubicBezTo>
                  <a:cubicBezTo>
                    <a:pt x="11606" y="0"/>
                    <a:pt x="14939" y="3271"/>
                    <a:pt x="14939" y="7332"/>
                  </a:cubicBezTo>
                  <a:lnTo>
                    <a:pt x="14939" y="37674"/>
                  </a:lnTo>
                  <a:cubicBezTo>
                    <a:pt x="14939" y="41734"/>
                    <a:pt x="11606" y="45005"/>
                    <a:pt x="7469" y="45005"/>
                  </a:cubicBezTo>
                  <a:close/>
                </a:path>
              </a:pathLst>
            </a:custGeom>
            <a:grpFill/>
            <a:ln w="11481" cap="flat">
              <a:noFill/>
              <a:prstDash val="solid"/>
              <a:miter/>
            </a:ln>
          </p:spPr>
          <p:txBody>
            <a:bodyPr rtlCol="0" anchor="ctr"/>
            <a:lstStyle/>
            <a:p>
              <a:endParaRPr lang="zh-CN" altLang="en-US"/>
            </a:p>
          </p:txBody>
        </p:sp>
        <p:sp>
          <p:nvSpPr>
            <p:cNvPr id="51" name="任意多边形: 形状 50"/>
            <p:cNvSpPr/>
            <p:nvPr/>
          </p:nvSpPr>
          <p:spPr>
            <a:xfrm>
              <a:off x="3331552" y="2116027"/>
              <a:ext cx="14938" cy="168402"/>
            </a:xfrm>
            <a:custGeom>
              <a:avLst/>
              <a:gdLst>
                <a:gd name="connsiteX0" fmla="*/ 7469 w 14938"/>
                <a:gd name="connsiteY0" fmla="*/ 168402 h 168402"/>
                <a:gd name="connsiteX1" fmla="*/ 0 w 14938"/>
                <a:gd name="connsiteY1" fmla="*/ 161071 h 168402"/>
                <a:gd name="connsiteX2" fmla="*/ 0 w 14938"/>
                <a:gd name="connsiteY2" fmla="*/ 7332 h 168402"/>
                <a:gd name="connsiteX3" fmla="*/ 7469 w 14938"/>
                <a:gd name="connsiteY3" fmla="*/ 0 h 168402"/>
                <a:gd name="connsiteX4" fmla="*/ 14939 w 14938"/>
                <a:gd name="connsiteY4" fmla="*/ 7332 h 168402"/>
                <a:gd name="connsiteX5" fmla="*/ 14939 w 14938"/>
                <a:gd name="connsiteY5" fmla="*/ 161071 h 168402"/>
                <a:gd name="connsiteX6" fmla="*/ 7469 w 14938"/>
                <a:gd name="connsiteY6" fmla="*/ 168402 h 16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38" h="168402">
                  <a:moveTo>
                    <a:pt x="7469" y="168402"/>
                  </a:moveTo>
                  <a:cubicBezTo>
                    <a:pt x="3332" y="168402"/>
                    <a:pt x="0" y="165131"/>
                    <a:pt x="0" y="161071"/>
                  </a:cubicBezTo>
                  <a:lnTo>
                    <a:pt x="0" y="7332"/>
                  </a:lnTo>
                  <a:cubicBezTo>
                    <a:pt x="0" y="3271"/>
                    <a:pt x="3332" y="0"/>
                    <a:pt x="7469" y="0"/>
                  </a:cubicBezTo>
                  <a:cubicBezTo>
                    <a:pt x="11606" y="0"/>
                    <a:pt x="14939" y="3271"/>
                    <a:pt x="14939" y="7332"/>
                  </a:cubicBezTo>
                  <a:lnTo>
                    <a:pt x="14939" y="161071"/>
                  </a:lnTo>
                  <a:cubicBezTo>
                    <a:pt x="14939" y="165018"/>
                    <a:pt x="11606" y="168402"/>
                    <a:pt x="7469" y="168402"/>
                  </a:cubicBezTo>
                  <a:close/>
                </a:path>
              </a:pathLst>
            </a:custGeom>
            <a:grpFill/>
            <a:ln w="11481" cap="flat">
              <a:noFill/>
              <a:prstDash val="solid"/>
              <a:miter/>
            </a:ln>
          </p:spPr>
          <p:txBody>
            <a:bodyPr rtlCol="0" anchor="ctr"/>
            <a:lstStyle/>
            <a:p>
              <a:endParaRPr lang="zh-CN" altLang="en-US"/>
            </a:p>
          </p:txBody>
        </p:sp>
      </p:grpSp>
      <p:sp>
        <p:nvSpPr>
          <p:cNvPr id="56" name="文本框 55"/>
          <p:cNvSpPr txBox="1"/>
          <p:nvPr/>
        </p:nvSpPr>
        <p:spPr>
          <a:xfrm>
            <a:off x="7916762" y="4234404"/>
            <a:ext cx="668773" cy="584775"/>
          </a:xfrm>
          <a:prstGeom prst="rect">
            <a:avLst/>
          </a:prstGeom>
          <a:noFill/>
        </p:spPr>
        <p:txBody>
          <a:bodyPr wrap="none" rtlCol="0">
            <a:spAutoFit/>
          </a:bodyPr>
          <a:lstStyle/>
          <a:p>
            <a:r>
              <a:rPr lang="en-US" altLang="zh-CN" sz="3200" dirty="0">
                <a:solidFill>
                  <a:schemeClr val="bg1"/>
                </a:solidFill>
                <a:latin typeface="+mj-ea"/>
                <a:ea typeface="+mj-ea"/>
              </a:rPr>
              <a:t>02</a:t>
            </a:r>
            <a:endParaRPr lang="zh-CN" altLang="en-US" sz="3200" dirty="0">
              <a:solidFill>
                <a:schemeClr val="bg1"/>
              </a:solidFill>
              <a:latin typeface="+mj-ea"/>
              <a:ea typeface="+mj-ea"/>
            </a:endParaRPr>
          </a:p>
        </p:txBody>
      </p:sp>
      <p:sp>
        <p:nvSpPr>
          <p:cNvPr id="57" name="文本框 56"/>
          <p:cNvSpPr txBox="1"/>
          <p:nvPr/>
        </p:nvSpPr>
        <p:spPr>
          <a:xfrm>
            <a:off x="7440670" y="4759072"/>
            <a:ext cx="1605280" cy="521970"/>
          </a:xfrm>
          <a:prstGeom prst="rect">
            <a:avLst/>
          </a:prstGeom>
          <a:noFill/>
        </p:spPr>
        <p:txBody>
          <a:bodyPr wrap="none" rtlCol="0">
            <a:spAutoFit/>
          </a:bodyPr>
          <a:lstStyle>
            <a:defPPr>
              <a:defRPr lang="zh-CN"/>
            </a:defPPr>
            <a:lvl1pPr>
              <a:defRPr sz="6600">
                <a:latin typeface="+mj-ea"/>
                <a:ea typeface="+mj-ea"/>
              </a:defRPr>
            </a:lvl1pPr>
          </a:lstStyle>
          <a:p>
            <a:r>
              <a:rPr lang="zh-CN" altLang="en-US" sz="2800" dirty="0">
                <a:solidFill>
                  <a:schemeClr val="bg1"/>
                </a:solidFill>
              </a:rPr>
              <a:t>功能特色</a:t>
            </a:r>
            <a:endParaRPr lang="zh-CN" altLang="en-US" sz="2800" dirty="0">
              <a:solidFill>
                <a:schemeClr val="bg1"/>
              </a:solidFill>
            </a:endParaRPr>
          </a:p>
        </p:txBody>
      </p:sp>
      <p:cxnSp>
        <p:nvCxnSpPr>
          <p:cNvPr id="103" name="直接连接符 102"/>
          <p:cNvCxnSpPr/>
          <p:nvPr/>
        </p:nvCxnSpPr>
        <p:spPr>
          <a:xfrm flipH="1">
            <a:off x="7750236" y="1346270"/>
            <a:ext cx="1366442" cy="0"/>
          </a:xfrm>
          <a:prstGeom prst="line">
            <a:avLst/>
          </a:prstGeom>
          <a:ln>
            <a:gradFill flip="none" rotWithShape="1">
              <a:gsLst>
                <a:gs pos="0">
                  <a:schemeClr val="accent1">
                    <a:lumMod val="5000"/>
                    <a:lumOff val="95000"/>
                    <a:alpha val="0"/>
                  </a:scheme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4264042" y="1346270"/>
            <a:ext cx="1366442" cy="0"/>
          </a:xfrm>
          <a:prstGeom prst="line">
            <a:avLst/>
          </a:prstGeom>
          <a:ln>
            <a:gradFill flip="none" rotWithShape="1">
              <a:gsLst>
                <a:gs pos="0">
                  <a:schemeClr val="accent1">
                    <a:lumMod val="5000"/>
                    <a:lumOff val="95000"/>
                    <a:alpha val="0"/>
                  </a:scheme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126" name="图形 4"/>
          <p:cNvGrpSpPr/>
          <p:nvPr/>
        </p:nvGrpSpPr>
        <p:grpSpPr>
          <a:xfrm>
            <a:off x="7800437" y="3102623"/>
            <a:ext cx="909781" cy="851035"/>
            <a:chOff x="5654671" y="2952738"/>
            <a:chExt cx="909781" cy="851035"/>
          </a:xfrm>
          <a:gradFill>
            <a:gsLst>
              <a:gs pos="9000">
                <a:schemeClr val="accent1"/>
              </a:gs>
              <a:gs pos="100000">
                <a:schemeClr val="accent2">
                  <a:alpha val="0"/>
                </a:schemeClr>
              </a:gs>
            </a:gsLst>
            <a:lin ang="2700000" scaled="1"/>
          </a:gradFill>
        </p:grpSpPr>
        <p:sp>
          <p:nvSpPr>
            <p:cNvPr id="127" name="任意多边形: 形状 126"/>
            <p:cNvSpPr/>
            <p:nvPr/>
          </p:nvSpPr>
          <p:spPr>
            <a:xfrm>
              <a:off x="5654671" y="2952738"/>
              <a:ext cx="909781" cy="411813"/>
            </a:xfrm>
            <a:custGeom>
              <a:avLst/>
              <a:gdLst>
                <a:gd name="connsiteX0" fmla="*/ 346583 w 909781"/>
                <a:gd name="connsiteY0" fmla="*/ 411813 h 411813"/>
                <a:gd name="connsiteX1" fmla="*/ 339114 w 909781"/>
                <a:gd name="connsiteY1" fmla="*/ 404482 h 411813"/>
                <a:gd name="connsiteX2" fmla="*/ 346583 w 909781"/>
                <a:gd name="connsiteY2" fmla="*/ 397150 h 411813"/>
                <a:gd name="connsiteX3" fmla="*/ 894842 w 909781"/>
                <a:gd name="connsiteY3" fmla="*/ 396248 h 411813"/>
                <a:gd name="connsiteX4" fmla="*/ 894842 w 909781"/>
                <a:gd name="connsiteY4" fmla="*/ 14663 h 411813"/>
                <a:gd name="connsiteX5" fmla="*/ 21604 w 909781"/>
                <a:gd name="connsiteY5" fmla="*/ 14663 h 411813"/>
                <a:gd name="connsiteX6" fmla="*/ 15054 w 909781"/>
                <a:gd name="connsiteY6" fmla="*/ 397150 h 411813"/>
                <a:gd name="connsiteX7" fmla="*/ 102734 w 909781"/>
                <a:gd name="connsiteY7" fmla="*/ 397150 h 411813"/>
                <a:gd name="connsiteX8" fmla="*/ 110203 w 909781"/>
                <a:gd name="connsiteY8" fmla="*/ 404482 h 411813"/>
                <a:gd name="connsiteX9" fmla="*/ 102734 w 909781"/>
                <a:gd name="connsiteY9" fmla="*/ 411813 h 411813"/>
                <a:gd name="connsiteX10" fmla="*/ 7470 w 909781"/>
                <a:gd name="connsiteY10" fmla="*/ 411813 h 411813"/>
                <a:gd name="connsiteX11" fmla="*/ 2183 w 909781"/>
                <a:gd name="connsiteY11" fmla="*/ 409670 h 411813"/>
                <a:gd name="connsiteX12" fmla="*/ 0 w 909781"/>
                <a:gd name="connsiteY12" fmla="*/ 404369 h 411813"/>
                <a:gd name="connsiteX13" fmla="*/ 6780 w 909781"/>
                <a:gd name="connsiteY13" fmla="*/ 7219 h 411813"/>
                <a:gd name="connsiteX14" fmla="*/ 14250 w 909781"/>
                <a:gd name="connsiteY14" fmla="*/ 0 h 411813"/>
                <a:gd name="connsiteX15" fmla="*/ 902312 w 909781"/>
                <a:gd name="connsiteY15" fmla="*/ 0 h 411813"/>
                <a:gd name="connsiteX16" fmla="*/ 909781 w 909781"/>
                <a:gd name="connsiteY16" fmla="*/ 7332 h 411813"/>
                <a:gd name="connsiteX17" fmla="*/ 909781 w 909781"/>
                <a:gd name="connsiteY17" fmla="*/ 403579 h 411813"/>
                <a:gd name="connsiteX18" fmla="*/ 902312 w 909781"/>
                <a:gd name="connsiteY18" fmla="*/ 410911 h 411813"/>
                <a:gd name="connsiteX19" fmla="*/ 346583 w 909781"/>
                <a:gd name="connsiteY19" fmla="*/ 411813 h 411813"/>
                <a:gd name="connsiteX20" fmla="*/ 346583 w 909781"/>
                <a:gd name="connsiteY20" fmla="*/ 411813 h 41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09781" h="411813">
                  <a:moveTo>
                    <a:pt x="346583" y="411813"/>
                  </a:moveTo>
                  <a:cubicBezTo>
                    <a:pt x="342447" y="411813"/>
                    <a:pt x="339114" y="408542"/>
                    <a:pt x="339114" y="404482"/>
                  </a:cubicBezTo>
                  <a:cubicBezTo>
                    <a:pt x="339114" y="400421"/>
                    <a:pt x="342447" y="397150"/>
                    <a:pt x="346583" y="397150"/>
                  </a:cubicBezTo>
                  <a:lnTo>
                    <a:pt x="894842" y="396248"/>
                  </a:lnTo>
                  <a:lnTo>
                    <a:pt x="894842" y="14663"/>
                  </a:lnTo>
                  <a:lnTo>
                    <a:pt x="21604" y="14663"/>
                  </a:lnTo>
                  <a:lnTo>
                    <a:pt x="15054" y="397150"/>
                  </a:lnTo>
                  <a:lnTo>
                    <a:pt x="102734" y="397150"/>
                  </a:lnTo>
                  <a:cubicBezTo>
                    <a:pt x="106871" y="397150"/>
                    <a:pt x="110203" y="400421"/>
                    <a:pt x="110203" y="404482"/>
                  </a:cubicBezTo>
                  <a:cubicBezTo>
                    <a:pt x="110203" y="408542"/>
                    <a:pt x="106871" y="411813"/>
                    <a:pt x="102734" y="411813"/>
                  </a:cubicBezTo>
                  <a:lnTo>
                    <a:pt x="7470" y="411813"/>
                  </a:lnTo>
                  <a:cubicBezTo>
                    <a:pt x="5516" y="411813"/>
                    <a:pt x="3562" y="411024"/>
                    <a:pt x="2183" y="409670"/>
                  </a:cubicBezTo>
                  <a:cubicBezTo>
                    <a:pt x="804" y="408204"/>
                    <a:pt x="0" y="406399"/>
                    <a:pt x="0" y="404369"/>
                  </a:cubicBezTo>
                  <a:lnTo>
                    <a:pt x="6780" y="7219"/>
                  </a:lnTo>
                  <a:cubicBezTo>
                    <a:pt x="6895" y="3271"/>
                    <a:pt x="10228" y="0"/>
                    <a:pt x="14250" y="0"/>
                  </a:cubicBezTo>
                  <a:lnTo>
                    <a:pt x="902312" y="0"/>
                  </a:lnTo>
                  <a:cubicBezTo>
                    <a:pt x="906448" y="0"/>
                    <a:pt x="909781" y="3271"/>
                    <a:pt x="909781" y="7332"/>
                  </a:cubicBezTo>
                  <a:lnTo>
                    <a:pt x="909781" y="403579"/>
                  </a:lnTo>
                  <a:cubicBezTo>
                    <a:pt x="909781" y="407640"/>
                    <a:pt x="906448" y="410911"/>
                    <a:pt x="902312" y="410911"/>
                  </a:cubicBezTo>
                  <a:lnTo>
                    <a:pt x="346583" y="411813"/>
                  </a:lnTo>
                  <a:lnTo>
                    <a:pt x="346583" y="411813"/>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28" name="任意多边形: 形状 127"/>
            <p:cNvSpPr/>
            <p:nvPr/>
          </p:nvSpPr>
          <p:spPr>
            <a:xfrm>
              <a:off x="5780962" y="3047260"/>
              <a:ext cx="663173" cy="14663"/>
            </a:xfrm>
            <a:custGeom>
              <a:avLst/>
              <a:gdLst>
                <a:gd name="connsiteX0" fmla="*/ 655704 w 663173"/>
                <a:gd name="connsiteY0" fmla="*/ 14663 h 14663"/>
                <a:gd name="connsiteX1" fmla="*/ 613301 w 663173"/>
                <a:gd name="connsiteY1" fmla="*/ 14663 h 14663"/>
                <a:gd name="connsiteX2" fmla="*/ 605831 w 663173"/>
                <a:gd name="connsiteY2" fmla="*/ 7332 h 14663"/>
                <a:gd name="connsiteX3" fmla="*/ 613301 w 663173"/>
                <a:gd name="connsiteY3" fmla="*/ 0 h 14663"/>
                <a:gd name="connsiteX4" fmla="*/ 655704 w 663173"/>
                <a:gd name="connsiteY4" fmla="*/ 0 h 14663"/>
                <a:gd name="connsiteX5" fmla="*/ 663174 w 663173"/>
                <a:gd name="connsiteY5" fmla="*/ 7332 h 14663"/>
                <a:gd name="connsiteX6" fmla="*/ 655704 w 663173"/>
                <a:gd name="connsiteY6" fmla="*/ 14663 h 14663"/>
                <a:gd name="connsiteX7" fmla="*/ 555498 w 663173"/>
                <a:gd name="connsiteY7" fmla="*/ 14663 h 14663"/>
                <a:gd name="connsiteX8" fmla="*/ 512175 w 663173"/>
                <a:gd name="connsiteY8" fmla="*/ 14663 h 14663"/>
                <a:gd name="connsiteX9" fmla="*/ 504706 w 663173"/>
                <a:gd name="connsiteY9" fmla="*/ 7332 h 14663"/>
                <a:gd name="connsiteX10" fmla="*/ 512175 w 663173"/>
                <a:gd name="connsiteY10" fmla="*/ 0 h 14663"/>
                <a:gd name="connsiteX11" fmla="*/ 555498 w 663173"/>
                <a:gd name="connsiteY11" fmla="*/ 0 h 14663"/>
                <a:gd name="connsiteX12" fmla="*/ 562968 w 663173"/>
                <a:gd name="connsiteY12" fmla="*/ 7332 h 14663"/>
                <a:gd name="connsiteX13" fmla="*/ 555498 w 663173"/>
                <a:gd name="connsiteY13" fmla="*/ 14663 h 14663"/>
                <a:gd name="connsiteX14" fmla="*/ 454373 w 663173"/>
                <a:gd name="connsiteY14" fmla="*/ 14663 h 14663"/>
                <a:gd name="connsiteX15" fmla="*/ 411050 w 663173"/>
                <a:gd name="connsiteY15" fmla="*/ 14663 h 14663"/>
                <a:gd name="connsiteX16" fmla="*/ 403581 w 663173"/>
                <a:gd name="connsiteY16" fmla="*/ 7332 h 14663"/>
                <a:gd name="connsiteX17" fmla="*/ 411050 w 663173"/>
                <a:gd name="connsiteY17" fmla="*/ 0 h 14663"/>
                <a:gd name="connsiteX18" fmla="*/ 454373 w 663173"/>
                <a:gd name="connsiteY18" fmla="*/ 0 h 14663"/>
                <a:gd name="connsiteX19" fmla="*/ 461843 w 663173"/>
                <a:gd name="connsiteY19" fmla="*/ 7332 h 14663"/>
                <a:gd name="connsiteX20" fmla="*/ 454373 w 663173"/>
                <a:gd name="connsiteY20" fmla="*/ 14663 h 14663"/>
                <a:gd name="connsiteX21" fmla="*/ 353248 w 663173"/>
                <a:gd name="connsiteY21" fmla="*/ 14663 h 14663"/>
                <a:gd name="connsiteX22" fmla="*/ 309925 w 663173"/>
                <a:gd name="connsiteY22" fmla="*/ 14663 h 14663"/>
                <a:gd name="connsiteX23" fmla="*/ 302456 w 663173"/>
                <a:gd name="connsiteY23" fmla="*/ 7332 h 14663"/>
                <a:gd name="connsiteX24" fmla="*/ 309925 w 663173"/>
                <a:gd name="connsiteY24" fmla="*/ 0 h 14663"/>
                <a:gd name="connsiteX25" fmla="*/ 353248 w 663173"/>
                <a:gd name="connsiteY25" fmla="*/ 0 h 14663"/>
                <a:gd name="connsiteX26" fmla="*/ 360718 w 663173"/>
                <a:gd name="connsiteY26" fmla="*/ 7332 h 14663"/>
                <a:gd name="connsiteX27" fmla="*/ 353248 w 663173"/>
                <a:gd name="connsiteY27" fmla="*/ 14663 h 14663"/>
                <a:gd name="connsiteX28" fmla="*/ 252123 w 663173"/>
                <a:gd name="connsiteY28" fmla="*/ 14663 h 14663"/>
                <a:gd name="connsiteX29" fmla="*/ 209720 w 663173"/>
                <a:gd name="connsiteY29" fmla="*/ 14663 h 14663"/>
                <a:gd name="connsiteX30" fmla="*/ 202250 w 663173"/>
                <a:gd name="connsiteY30" fmla="*/ 7332 h 14663"/>
                <a:gd name="connsiteX31" fmla="*/ 209720 w 663173"/>
                <a:gd name="connsiteY31" fmla="*/ 0 h 14663"/>
                <a:gd name="connsiteX32" fmla="*/ 252123 w 663173"/>
                <a:gd name="connsiteY32" fmla="*/ 0 h 14663"/>
                <a:gd name="connsiteX33" fmla="*/ 259593 w 663173"/>
                <a:gd name="connsiteY33" fmla="*/ 7332 h 14663"/>
                <a:gd name="connsiteX34" fmla="*/ 252123 w 663173"/>
                <a:gd name="connsiteY34" fmla="*/ 14663 h 14663"/>
                <a:gd name="connsiteX35" fmla="*/ 150883 w 663173"/>
                <a:gd name="connsiteY35" fmla="*/ 14663 h 14663"/>
                <a:gd name="connsiteX36" fmla="*/ 108594 w 663173"/>
                <a:gd name="connsiteY36" fmla="*/ 14663 h 14663"/>
                <a:gd name="connsiteX37" fmla="*/ 101125 w 663173"/>
                <a:gd name="connsiteY37" fmla="*/ 7332 h 14663"/>
                <a:gd name="connsiteX38" fmla="*/ 108594 w 663173"/>
                <a:gd name="connsiteY38" fmla="*/ 0 h 14663"/>
                <a:gd name="connsiteX39" fmla="*/ 150883 w 663173"/>
                <a:gd name="connsiteY39" fmla="*/ 0 h 14663"/>
                <a:gd name="connsiteX40" fmla="*/ 158353 w 663173"/>
                <a:gd name="connsiteY40" fmla="*/ 7332 h 14663"/>
                <a:gd name="connsiteX41" fmla="*/ 150883 w 663173"/>
                <a:gd name="connsiteY41" fmla="*/ 14663 h 14663"/>
                <a:gd name="connsiteX42" fmla="*/ 50792 w 663173"/>
                <a:gd name="connsiteY42" fmla="*/ 14663 h 14663"/>
                <a:gd name="connsiteX43" fmla="*/ 7469 w 663173"/>
                <a:gd name="connsiteY43" fmla="*/ 14663 h 14663"/>
                <a:gd name="connsiteX44" fmla="*/ 0 w 663173"/>
                <a:gd name="connsiteY44" fmla="*/ 7332 h 14663"/>
                <a:gd name="connsiteX45" fmla="*/ 7469 w 663173"/>
                <a:gd name="connsiteY45" fmla="*/ 0 h 14663"/>
                <a:gd name="connsiteX46" fmla="*/ 50792 w 663173"/>
                <a:gd name="connsiteY46" fmla="*/ 0 h 14663"/>
                <a:gd name="connsiteX47" fmla="*/ 58262 w 663173"/>
                <a:gd name="connsiteY47" fmla="*/ 7332 h 14663"/>
                <a:gd name="connsiteX48" fmla="*/ 50792 w 663173"/>
                <a:gd name="connsiteY48" fmla="*/ 14663 h 1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63173" h="14663">
                  <a:moveTo>
                    <a:pt x="655704" y="14663"/>
                  </a:moveTo>
                  <a:lnTo>
                    <a:pt x="613301" y="14663"/>
                  </a:lnTo>
                  <a:cubicBezTo>
                    <a:pt x="609163" y="14663"/>
                    <a:pt x="605831" y="11392"/>
                    <a:pt x="605831" y="7332"/>
                  </a:cubicBezTo>
                  <a:cubicBezTo>
                    <a:pt x="605831" y="3271"/>
                    <a:pt x="609163" y="0"/>
                    <a:pt x="613301" y="0"/>
                  </a:cubicBezTo>
                  <a:lnTo>
                    <a:pt x="655704" y="0"/>
                  </a:lnTo>
                  <a:cubicBezTo>
                    <a:pt x="659841" y="0"/>
                    <a:pt x="663174" y="3271"/>
                    <a:pt x="663174" y="7332"/>
                  </a:cubicBezTo>
                  <a:cubicBezTo>
                    <a:pt x="663174" y="11392"/>
                    <a:pt x="659841" y="14663"/>
                    <a:pt x="655704" y="14663"/>
                  </a:cubicBezTo>
                  <a:close/>
                  <a:moveTo>
                    <a:pt x="555498" y="14663"/>
                  </a:moveTo>
                  <a:lnTo>
                    <a:pt x="512175" y="14663"/>
                  </a:lnTo>
                  <a:cubicBezTo>
                    <a:pt x="508039" y="14663"/>
                    <a:pt x="504706" y="11392"/>
                    <a:pt x="504706" y="7332"/>
                  </a:cubicBezTo>
                  <a:cubicBezTo>
                    <a:pt x="504706" y="3271"/>
                    <a:pt x="508039" y="0"/>
                    <a:pt x="512175" y="0"/>
                  </a:cubicBezTo>
                  <a:lnTo>
                    <a:pt x="555498" y="0"/>
                  </a:lnTo>
                  <a:cubicBezTo>
                    <a:pt x="559635" y="0"/>
                    <a:pt x="562968" y="3271"/>
                    <a:pt x="562968" y="7332"/>
                  </a:cubicBezTo>
                  <a:cubicBezTo>
                    <a:pt x="562968" y="11392"/>
                    <a:pt x="559635" y="14663"/>
                    <a:pt x="555498" y="14663"/>
                  </a:cubicBezTo>
                  <a:close/>
                  <a:moveTo>
                    <a:pt x="454373" y="14663"/>
                  </a:moveTo>
                  <a:lnTo>
                    <a:pt x="411050" y="14663"/>
                  </a:lnTo>
                  <a:cubicBezTo>
                    <a:pt x="406914" y="14663"/>
                    <a:pt x="403581" y="11392"/>
                    <a:pt x="403581" y="7332"/>
                  </a:cubicBezTo>
                  <a:cubicBezTo>
                    <a:pt x="403581" y="3271"/>
                    <a:pt x="406914" y="0"/>
                    <a:pt x="411050" y="0"/>
                  </a:cubicBezTo>
                  <a:lnTo>
                    <a:pt x="454373" y="0"/>
                  </a:lnTo>
                  <a:cubicBezTo>
                    <a:pt x="458510" y="0"/>
                    <a:pt x="461843" y="3271"/>
                    <a:pt x="461843" y="7332"/>
                  </a:cubicBezTo>
                  <a:cubicBezTo>
                    <a:pt x="461843" y="11392"/>
                    <a:pt x="458510" y="14663"/>
                    <a:pt x="454373" y="14663"/>
                  </a:cubicBezTo>
                  <a:close/>
                  <a:moveTo>
                    <a:pt x="353248" y="14663"/>
                  </a:moveTo>
                  <a:lnTo>
                    <a:pt x="309925" y="14663"/>
                  </a:lnTo>
                  <a:cubicBezTo>
                    <a:pt x="305788" y="14663"/>
                    <a:pt x="302456" y="11392"/>
                    <a:pt x="302456" y="7332"/>
                  </a:cubicBezTo>
                  <a:cubicBezTo>
                    <a:pt x="302456" y="3271"/>
                    <a:pt x="305788" y="0"/>
                    <a:pt x="309925" y="0"/>
                  </a:cubicBezTo>
                  <a:lnTo>
                    <a:pt x="353248" y="0"/>
                  </a:lnTo>
                  <a:cubicBezTo>
                    <a:pt x="357385" y="0"/>
                    <a:pt x="360718" y="3271"/>
                    <a:pt x="360718" y="7332"/>
                  </a:cubicBezTo>
                  <a:cubicBezTo>
                    <a:pt x="360718" y="11392"/>
                    <a:pt x="357385" y="14663"/>
                    <a:pt x="353248" y="14663"/>
                  </a:cubicBezTo>
                  <a:close/>
                  <a:moveTo>
                    <a:pt x="252123" y="14663"/>
                  </a:moveTo>
                  <a:lnTo>
                    <a:pt x="209720" y="14663"/>
                  </a:lnTo>
                  <a:cubicBezTo>
                    <a:pt x="205583" y="14663"/>
                    <a:pt x="202250" y="11392"/>
                    <a:pt x="202250" y="7332"/>
                  </a:cubicBezTo>
                  <a:cubicBezTo>
                    <a:pt x="202250" y="3271"/>
                    <a:pt x="205583" y="0"/>
                    <a:pt x="209720" y="0"/>
                  </a:cubicBezTo>
                  <a:lnTo>
                    <a:pt x="252123" y="0"/>
                  </a:lnTo>
                  <a:cubicBezTo>
                    <a:pt x="256260" y="0"/>
                    <a:pt x="259593" y="3271"/>
                    <a:pt x="259593" y="7332"/>
                  </a:cubicBezTo>
                  <a:cubicBezTo>
                    <a:pt x="259593" y="11392"/>
                    <a:pt x="256260" y="14663"/>
                    <a:pt x="252123" y="14663"/>
                  </a:cubicBezTo>
                  <a:close/>
                  <a:moveTo>
                    <a:pt x="150883" y="14663"/>
                  </a:moveTo>
                  <a:lnTo>
                    <a:pt x="108594" y="14663"/>
                  </a:lnTo>
                  <a:cubicBezTo>
                    <a:pt x="104458" y="14663"/>
                    <a:pt x="101125" y="11392"/>
                    <a:pt x="101125" y="7332"/>
                  </a:cubicBezTo>
                  <a:cubicBezTo>
                    <a:pt x="101125" y="3271"/>
                    <a:pt x="104458" y="0"/>
                    <a:pt x="108594" y="0"/>
                  </a:cubicBezTo>
                  <a:lnTo>
                    <a:pt x="150883" y="0"/>
                  </a:lnTo>
                  <a:cubicBezTo>
                    <a:pt x="155020" y="0"/>
                    <a:pt x="158353" y="3271"/>
                    <a:pt x="158353" y="7332"/>
                  </a:cubicBezTo>
                  <a:cubicBezTo>
                    <a:pt x="158467" y="11392"/>
                    <a:pt x="155020" y="14663"/>
                    <a:pt x="150883" y="14663"/>
                  </a:cubicBezTo>
                  <a:close/>
                  <a:moveTo>
                    <a:pt x="50792" y="14663"/>
                  </a:moveTo>
                  <a:lnTo>
                    <a:pt x="7469" y="14663"/>
                  </a:lnTo>
                  <a:cubicBezTo>
                    <a:pt x="3332" y="14663"/>
                    <a:pt x="0" y="11392"/>
                    <a:pt x="0" y="7332"/>
                  </a:cubicBezTo>
                  <a:cubicBezTo>
                    <a:pt x="0" y="3271"/>
                    <a:pt x="3332" y="0"/>
                    <a:pt x="7469" y="0"/>
                  </a:cubicBezTo>
                  <a:lnTo>
                    <a:pt x="50792" y="0"/>
                  </a:lnTo>
                  <a:cubicBezTo>
                    <a:pt x="54929" y="0"/>
                    <a:pt x="58262" y="3271"/>
                    <a:pt x="58262" y="7332"/>
                  </a:cubicBezTo>
                  <a:cubicBezTo>
                    <a:pt x="58262" y="11392"/>
                    <a:pt x="54929" y="14663"/>
                    <a:pt x="50792" y="14663"/>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29" name="任意多边形: 形状 128"/>
            <p:cNvSpPr/>
            <p:nvPr/>
          </p:nvSpPr>
          <p:spPr>
            <a:xfrm>
              <a:off x="5780962" y="3131179"/>
              <a:ext cx="663173" cy="14663"/>
            </a:xfrm>
            <a:custGeom>
              <a:avLst/>
              <a:gdLst>
                <a:gd name="connsiteX0" fmla="*/ 655704 w 663173"/>
                <a:gd name="connsiteY0" fmla="*/ 14663 h 14663"/>
                <a:gd name="connsiteX1" fmla="*/ 613301 w 663173"/>
                <a:gd name="connsiteY1" fmla="*/ 14663 h 14663"/>
                <a:gd name="connsiteX2" fmla="*/ 605831 w 663173"/>
                <a:gd name="connsiteY2" fmla="*/ 7332 h 14663"/>
                <a:gd name="connsiteX3" fmla="*/ 613301 w 663173"/>
                <a:gd name="connsiteY3" fmla="*/ 0 h 14663"/>
                <a:gd name="connsiteX4" fmla="*/ 655704 w 663173"/>
                <a:gd name="connsiteY4" fmla="*/ 0 h 14663"/>
                <a:gd name="connsiteX5" fmla="*/ 663174 w 663173"/>
                <a:gd name="connsiteY5" fmla="*/ 7332 h 14663"/>
                <a:gd name="connsiteX6" fmla="*/ 655704 w 663173"/>
                <a:gd name="connsiteY6" fmla="*/ 14663 h 14663"/>
                <a:gd name="connsiteX7" fmla="*/ 555498 w 663173"/>
                <a:gd name="connsiteY7" fmla="*/ 14663 h 14663"/>
                <a:gd name="connsiteX8" fmla="*/ 512175 w 663173"/>
                <a:gd name="connsiteY8" fmla="*/ 14663 h 14663"/>
                <a:gd name="connsiteX9" fmla="*/ 504706 w 663173"/>
                <a:gd name="connsiteY9" fmla="*/ 7332 h 14663"/>
                <a:gd name="connsiteX10" fmla="*/ 512175 w 663173"/>
                <a:gd name="connsiteY10" fmla="*/ 0 h 14663"/>
                <a:gd name="connsiteX11" fmla="*/ 555498 w 663173"/>
                <a:gd name="connsiteY11" fmla="*/ 0 h 14663"/>
                <a:gd name="connsiteX12" fmla="*/ 562968 w 663173"/>
                <a:gd name="connsiteY12" fmla="*/ 7332 h 14663"/>
                <a:gd name="connsiteX13" fmla="*/ 555498 w 663173"/>
                <a:gd name="connsiteY13" fmla="*/ 14663 h 14663"/>
                <a:gd name="connsiteX14" fmla="*/ 454373 w 663173"/>
                <a:gd name="connsiteY14" fmla="*/ 14663 h 14663"/>
                <a:gd name="connsiteX15" fmla="*/ 411050 w 663173"/>
                <a:gd name="connsiteY15" fmla="*/ 14663 h 14663"/>
                <a:gd name="connsiteX16" fmla="*/ 403581 w 663173"/>
                <a:gd name="connsiteY16" fmla="*/ 7332 h 14663"/>
                <a:gd name="connsiteX17" fmla="*/ 411050 w 663173"/>
                <a:gd name="connsiteY17" fmla="*/ 0 h 14663"/>
                <a:gd name="connsiteX18" fmla="*/ 454373 w 663173"/>
                <a:gd name="connsiteY18" fmla="*/ 0 h 14663"/>
                <a:gd name="connsiteX19" fmla="*/ 461843 w 663173"/>
                <a:gd name="connsiteY19" fmla="*/ 7332 h 14663"/>
                <a:gd name="connsiteX20" fmla="*/ 454373 w 663173"/>
                <a:gd name="connsiteY20" fmla="*/ 14663 h 14663"/>
                <a:gd name="connsiteX21" fmla="*/ 353248 w 663173"/>
                <a:gd name="connsiteY21" fmla="*/ 14663 h 14663"/>
                <a:gd name="connsiteX22" fmla="*/ 309925 w 663173"/>
                <a:gd name="connsiteY22" fmla="*/ 14663 h 14663"/>
                <a:gd name="connsiteX23" fmla="*/ 302456 w 663173"/>
                <a:gd name="connsiteY23" fmla="*/ 7332 h 14663"/>
                <a:gd name="connsiteX24" fmla="*/ 309925 w 663173"/>
                <a:gd name="connsiteY24" fmla="*/ 0 h 14663"/>
                <a:gd name="connsiteX25" fmla="*/ 353248 w 663173"/>
                <a:gd name="connsiteY25" fmla="*/ 0 h 14663"/>
                <a:gd name="connsiteX26" fmla="*/ 360718 w 663173"/>
                <a:gd name="connsiteY26" fmla="*/ 7332 h 14663"/>
                <a:gd name="connsiteX27" fmla="*/ 353248 w 663173"/>
                <a:gd name="connsiteY27" fmla="*/ 14663 h 14663"/>
                <a:gd name="connsiteX28" fmla="*/ 252123 w 663173"/>
                <a:gd name="connsiteY28" fmla="*/ 14663 h 14663"/>
                <a:gd name="connsiteX29" fmla="*/ 209720 w 663173"/>
                <a:gd name="connsiteY29" fmla="*/ 14663 h 14663"/>
                <a:gd name="connsiteX30" fmla="*/ 202250 w 663173"/>
                <a:gd name="connsiteY30" fmla="*/ 7332 h 14663"/>
                <a:gd name="connsiteX31" fmla="*/ 209720 w 663173"/>
                <a:gd name="connsiteY31" fmla="*/ 0 h 14663"/>
                <a:gd name="connsiteX32" fmla="*/ 252123 w 663173"/>
                <a:gd name="connsiteY32" fmla="*/ 0 h 14663"/>
                <a:gd name="connsiteX33" fmla="*/ 259593 w 663173"/>
                <a:gd name="connsiteY33" fmla="*/ 7332 h 14663"/>
                <a:gd name="connsiteX34" fmla="*/ 252123 w 663173"/>
                <a:gd name="connsiteY34" fmla="*/ 14663 h 14663"/>
                <a:gd name="connsiteX35" fmla="*/ 150883 w 663173"/>
                <a:gd name="connsiteY35" fmla="*/ 14663 h 14663"/>
                <a:gd name="connsiteX36" fmla="*/ 108594 w 663173"/>
                <a:gd name="connsiteY36" fmla="*/ 14663 h 14663"/>
                <a:gd name="connsiteX37" fmla="*/ 101125 w 663173"/>
                <a:gd name="connsiteY37" fmla="*/ 7332 h 14663"/>
                <a:gd name="connsiteX38" fmla="*/ 108594 w 663173"/>
                <a:gd name="connsiteY38" fmla="*/ 0 h 14663"/>
                <a:gd name="connsiteX39" fmla="*/ 150883 w 663173"/>
                <a:gd name="connsiteY39" fmla="*/ 0 h 14663"/>
                <a:gd name="connsiteX40" fmla="*/ 158353 w 663173"/>
                <a:gd name="connsiteY40" fmla="*/ 7332 h 14663"/>
                <a:gd name="connsiteX41" fmla="*/ 150883 w 663173"/>
                <a:gd name="connsiteY41" fmla="*/ 14663 h 14663"/>
                <a:gd name="connsiteX42" fmla="*/ 50792 w 663173"/>
                <a:gd name="connsiteY42" fmla="*/ 14663 h 14663"/>
                <a:gd name="connsiteX43" fmla="*/ 7469 w 663173"/>
                <a:gd name="connsiteY43" fmla="*/ 14663 h 14663"/>
                <a:gd name="connsiteX44" fmla="*/ 0 w 663173"/>
                <a:gd name="connsiteY44" fmla="*/ 7332 h 14663"/>
                <a:gd name="connsiteX45" fmla="*/ 7469 w 663173"/>
                <a:gd name="connsiteY45" fmla="*/ 0 h 14663"/>
                <a:gd name="connsiteX46" fmla="*/ 50792 w 663173"/>
                <a:gd name="connsiteY46" fmla="*/ 0 h 14663"/>
                <a:gd name="connsiteX47" fmla="*/ 58262 w 663173"/>
                <a:gd name="connsiteY47" fmla="*/ 7332 h 14663"/>
                <a:gd name="connsiteX48" fmla="*/ 50792 w 663173"/>
                <a:gd name="connsiteY48" fmla="*/ 14663 h 1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63173" h="14663">
                  <a:moveTo>
                    <a:pt x="655704" y="14663"/>
                  </a:moveTo>
                  <a:lnTo>
                    <a:pt x="613301" y="14663"/>
                  </a:lnTo>
                  <a:cubicBezTo>
                    <a:pt x="609163" y="14663"/>
                    <a:pt x="605831" y="11392"/>
                    <a:pt x="605831" y="7332"/>
                  </a:cubicBezTo>
                  <a:cubicBezTo>
                    <a:pt x="605831" y="3271"/>
                    <a:pt x="609163" y="0"/>
                    <a:pt x="613301" y="0"/>
                  </a:cubicBezTo>
                  <a:lnTo>
                    <a:pt x="655704" y="0"/>
                  </a:lnTo>
                  <a:cubicBezTo>
                    <a:pt x="659841" y="0"/>
                    <a:pt x="663174" y="3271"/>
                    <a:pt x="663174" y="7332"/>
                  </a:cubicBezTo>
                  <a:cubicBezTo>
                    <a:pt x="663174" y="11392"/>
                    <a:pt x="659841" y="14663"/>
                    <a:pt x="655704" y="14663"/>
                  </a:cubicBezTo>
                  <a:close/>
                  <a:moveTo>
                    <a:pt x="555498" y="14663"/>
                  </a:moveTo>
                  <a:lnTo>
                    <a:pt x="512175" y="14663"/>
                  </a:lnTo>
                  <a:cubicBezTo>
                    <a:pt x="508039" y="14663"/>
                    <a:pt x="504706" y="11392"/>
                    <a:pt x="504706" y="7332"/>
                  </a:cubicBezTo>
                  <a:cubicBezTo>
                    <a:pt x="504706" y="3271"/>
                    <a:pt x="508039" y="0"/>
                    <a:pt x="512175" y="0"/>
                  </a:cubicBezTo>
                  <a:lnTo>
                    <a:pt x="555498" y="0"/>
                  </a:lnTo>
                  <a:cubicBezTo>
                    <a:pt x="559635" y="0"/>
                    <a:pt x="562968" y="3271"/>
                    <a:pt x="562968" y="7332"/>
                  </a:cubicBezTo>
                  <a:cubicBezTo>
                    <a:pt x="562968" y="11392"/>
                    <a:pt x="559635" y="14663"/>
                    <a:pt x="555498" y="14663"/>
                  </a:cubicBezTo>
                  <a:close/>
                  <a:moveTo>
                    <a:pt x="454373" y="14663"/>
                  </a:moveTo>
                  <a:lnTo>
                    <a:pt x="411050" y="14663"/>
                  </a:lnTo>
                  <a:cubicBezTo>
                    <a:pt x="406914" y="14663"/>
                    <a:pt x="403581" y="11392"/>
                    <a:pt x="403581" y="7332"/>
                  </a:cubicBezTo>
                  <a:cubicBezTo>
                    <a:pt x="403581" y="3271"/>
                    <a:pt x="406914" y="0"/>
                    <a:pt x="411050" y="0"/>
                  </a:cubicBezTo>
                  <a:lnTo>
                    <a:pt x="454373" y="0"/>
                  </a:lnTo>
                  <a:cubicBezTo>
                    <a:pt x="458510" y="0"/>
                    <a:pt x="461843" y="3271"/>
                    <a:pt x="461843" y="7332"/>
                  </a:cubicBezTo>
                  <a:cubicBezTo>
                    <a:pt x="461843" y="11392"/>
                    <a:pt x="458510" y="14663"/>
                    <a:pt x="454373" y="14663"/>
                  </a:cubicBezTo>
                  <a:close/>
                  <a:moveTo>
                    <a:pt x="353248" y="14663"/>
                  </a:moveTo>
                  <a:lnTo>
                    <a:pt x="309925" y="14663"/>
                  </a:lnTo>
                  <a:cubicBezTo>
                    <a:pt x="305788" y="14663"/>
                    <a:pt x="302456" y="11392"/>
                    <a:pt x="302456" y="7332"/>
                  </a:cubicBezTo>
                  <a:cubicBezTo>
                    <a:pt x="302456" y="3271"/>
                    <a:pt x="305788" y="0"/>
                    <a:pt x="309925" y="0"/>
                  </a:cubicBezTo>
                  <a:lnTo>
                    <a:pt x="353248" y="0"/>
                  </a:lnTo>
                  <a:cubicBezTo>
                    <a:pt x="357385" y="0"/>
                    <a:pt x="360718" y="3271"/>
                    <a:pt x="360718" y="7332"/>
                  </a:cubicBezTo>
                  <a:cubicBezTo>
                    <a:pt x="360718" y="11392"/>
                    <a:pt x="357385" y="14663"/>
                    <a:pt x="353248" y="14663"/>
                  </a:cubicBezTo>
                  <a:close/>
                  <a:moveTo>
                    <a:pt x="252123" y="14663"/>
                  </a:moveTo>
                  <a:lnTo>
                    <a:pt x="209720" y="14663"/>
                  </a:lnTo>
                  <a:cubicBezTo>
                    <a:pt x="205583" y="14663"/>
                    <a:pt x="202250" y="11392"/>
                    <a:pt x="202250" y="7332"/>
                  </a:cubicBezTo>
                  <a:cubicBezTo>
                    <a:pt x="202250" y="3271"/>
                    <a:pt x="205583" y="0"/>
                    <a:pt x="209720" y="0"/>
                  </a:cubicBezTo>
                  <a:lnTo>
                    <a:pt x="252123" y="0"/>
                  </a:lnTo>
                  <a:cubicBezTo>
                    <a:pt x="256260" y="0"/>
                    <a:pt x="259593" y="3271"/>
                    <a:pt x="259593" y="7332"/>
                  </a:cubicBezTo>
                  <a:cubicBezTo>
                    <a:pt x="259593" y="11392"/>
                    <a:pt x="256260" y="14663"/>
                    <a:pt x="252123" y="14663"/>
                  </a:cubicBezTo>
                  <a:close/>
                  <a:moveTo>
                    <a:pt x="150883" y="14663"/>
                  </a:moveTo>
                  <a:lnTo>
                    <a:pt x="108594" y="14663"/>
                  </a:lnTo>
                  <a:cubicBezTo>
                    <a:pt x="104458" y="14663"/>
                    <a:pt x="101125" y="11392"/>
                    <a:pt x="101125" y="7332"/>
                  </a:cubicBezTo>
                  <a:cubicBezTo>
                    <a:pt x="101125" y="3271"/>
                    <a:pt x="104458" y="0"/>
                    <a:pt x="108594" y="0"/>
                  </a:cubicBezTo>
                  <a:lnTo>
                    <a:pt x="150883" y="0"/>
                  </a:lnTo>
                  <a:cubicBezTo>
                    <a:pt x="155020" y="0"/>
                    <a:pt x="158353" y="3271"/>
                    <a:pt x="158353" y="7332"/>
                  </a:cubicBezTo>
                  <a:cubicBezTo>
                    <a:pt x="158467" y="11392"/>
                    <a:pt x="155020" y="14663"/>
                    <a:pt x="150883" y="14663"/>
                  </a:cubicBezTo>
                  <a:close/>
                  <a:moveTo>
                    <a:pt x="50792" y="14663"/>
                  </a:moveTo>
                  <a:lnTo>
                    <a:pt x="7469" y="14663"/>
                  </a:lnTo>
                  <a:cubicBezTo>
                    <a:pt x="3332" y="14663"/>
                    <a:pt x="0" y="11392"/>
                    <a:pt x="0" y="7332"/>
                  </a:cubicBezTo>
                  <a:cubicBezTo>
                    <a:pt x="0" y="3271"/>
                    <a:pt x="3332" y="0"/>
                    <a:pt x="7469" y="0"/>
                  </a:cubicBezTo>
                  <a:lnTo>
                    <a:pt x="50792" y="0"/>
                  </a:lnTo>
                  <a:cubicBezTo>
                    <a:pt x="54929" y="0"/>
                    <a:pt x="58262" y="3271"/>
                    <a:pt x="58262" y="7332"/>
                  </a:cubicBezTo>
                  <a:cubicBezTo>
                    <a:pt x="58262" y="11392"/>
                    <a:pt x="54929" y="14663"/>
                    <a:pt x="50792" y="14663"/>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0" name="任意多边形: 形状 129"/>
            <p:cNvSpPr/>
            <p:nvPr/>
          </p:nvSpPr>
          <p:spPr>
            <a:xfrm>
              <a:off x="6285668" y="3218144"/>
              <a:ext cx="158467" cy="14663"/>
            </a:xfrm>
            <a:custGeom>
              <a:avLst/>
              <a:gdLst>
                <a:gd name="connsiteX0" fmla="*/ 150998 w 158467"/>
                <a:gd name="connsiteY0" fmla="*/ 14663 h 14663"/>
                <a:gd name="connsiteX1" fmla="*/ 108595 w 158467"/>
                <a:gd name="connsiteY1" fmla="*/ 14663 h 14663"/>
                <a:gd name="connsiteX2" fmla="*/ 101125 w 158467"/>
                <a:gd name="connsiteY2" fmla="*/ 7332 h 14663"/>
                <a:gd name="connsiteX3" fmla="*/ 108595 w 158467"/>
                <a:gd name="connsiteY3" fmla="*/ 0 h 14663"/>
                <a:gd name="connsiteX4" fmla="*/ 150998 w 158467"/>
                <a:gd name="connsiteY4" fmla="*/ 0 h 14663"/>
                <a:gd name="connsiteX5" fmla="*/ 158468 w 158467"/>
                <a:gd name="connsiteY5" fmla="*/ 7332 h 14663"/>
                <a:gd name="connsiteX6" fmla="*/ 150998 w 158467"/>
                <a:gd name="connsiteY6" fmla="*/ 14663 h 14663"/>
                <a:gd name="connsiteX7" fmla="*/ 50793 w 158467"/>
                <a:gd name="connsiteY7" fmla="*/ 14663 h 14663"/>
                <a:gd name="connsiteX8" fmla="*/ 7469 w 158467"/>
                <a:gd name="connsiteY8" fmla="*/ 14663 h 14663"/>
                <a:gd name="connsiteX9" fmla="*/ 0 w 158467"/>
                <a:gd name="connsiteY9" fmla="*/ 7332 h 14663"/>
                <a:gd name="connsiteX10" fmla="*/ 7469 w 158467"/>
                <a:gd name="connsiteY10" fmla="*/ 0 h 14663"/>
                <a:gd name="connsiteX11" fmla="*/ 50793 w 158467"/>
                <a:gd name="connsiteY11" fmla="*/ 0 h 14663"/>
                <a:gd name="connsiteX12" fmla="*/ 58262 w 158467"/>
                <a:gd name="connsiteY12" fmla="*/ 7332 h 14663"/>
                <a:gd name="connsiteX13" fmla="*/ 50793 w 158467"/>
                <a:gd name="connsiteY13" fmla="*/ 14663 h 1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67" h="14663">
                  <a:moveTo>
                    <a:pt x="150998" y="14663"/>
                  </a:moveTo>
                  <a:lnTo>
                    <a:pt x="108595" y="14663"/>
                  </a:lnTo>
                  <a:cubicBezTo>
                    <a:pt x="104458" y="14663"/>
                    <a:pt x="101125" y="11392"/>
                    <a:pt x="101125" y="7332"/>
                  </a:cubicBezTo>
                  <a:cubicBezTo>
                    <a:pt x="101125" y="3271"/>
                    <a:pt x="104458" y="0"/>
                    <a:pt x="108595" y="0"/>
                  </a:cubicBezTo>
                  <a:lnTo>
                    <a:pt x="150998" y="0"/>
                  </a:lnTo>
                  <a:cubicBezTo>
                    <a:pt x="155135" y="0"/>
                    <a:pt x="158468" y="3271"/>
                    <a:pt x="158468" y="7332"/>
                  </a:cubicBezTo>
                  <a:cubicBezTo>
                    <a:pt x="158468" y="11392"/>
                    <a:pt x="155135" y="14663"/>
                    <a:pt x="150998" y="14663"/>
                  </a:cubicBezTo>
                  <a:close/>
                  <a:moveTo>
                    <a:pt x="50793" y="14663"/>
                  </a:moveTo>
                  <a:lnTo>
                    <a:pt x="7469" y="14663"/>
                  </a:lnTo>
                  <a:cubicBezTo>
                    <a:pt x="3333" y="14663"/>
                    <a:pt x="0" y="11392"/>
                    <a:pt x="0" y="7332"/>
                  </a:cubicBezTo>
                  <a:cubicBezTo>
                    <a:pt x="0" y="3271"/>
                    <a:pt x="3333" y="0"/>
                    <a:pt x="7469" y="0"/>
                  </a:cubicBezTo>
                  <a:lnTo>
                    <a:pt x="50793" y="0"/>
                  </a:lnTo>
                  <a:cubicBezTo>
                    <a:pt x="54929" y="0"/>
                    <a:pt x="58262" y="3271"/>
                    <a:pt x="58262" y="7332"/>
                  </a:cubicBezTo>
                  <a:cubicBezTo>
                    <a:pt x="58262" y="11392"/>
                    <a:pt x="54929" y="14663"/>
                    <a:pt x="50793" y="14663"/>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1" name="任意多边形: 形状 130"/>
            <p:cNvSpPr/>
            <p:nvPr/>
          </p:nvSpPr>
          <p:spPr>
            <a:xfrm>
              <a:off x="5992865" y="3218144"/>
              <a:ext cx="244194" cy="14663"/>
            </a:xfrm>
            <a:custGeom>
              <a:avLst/>
              <a:gdLst>
                <a:gd name="connsiteX0" fmla="*/ 236724 w 244194"/>
                <a:gd name="connsiteY0" fmla="*/ 14663 h 14663"/>
                <a:gd name="connsiteX1" fmla="*/ 7469 w 244194"/>
                <a:gd name="connsiteY1" fmla="*/ 14663 h 14663"/>
                <a:gd name="connsiteX2" fmla="*/ 0 w 244194"/>
                <a:gd name="connsiteY2" fmla="*/ 7332 h 14663"/>
                <a:gd name="connsiteX3" fmla="*/ 7469 w 244194"/>
                <a:gd name="connsiteY3" fmla="*/ 0 h 14663"/>
                <a:gd name="connsiteX4" fmla="*/ 236724 w 244194"/>
                <a:gd name="connsiteY4" fmla="*/ 0 h 14663"/>
                <a:gd name="connsiteX5" fmla="*/ 244194 w 244194"/>
                <a:gd name="connsiteY5" fmla="*/ 7332 h 14663"/>
                <a:gd name="connsiteX6" fmla="*/ 236724 w 244194"/>
                <a:gd name="connsiteY6" fmla="*/ 14663 h 1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194" h="14663">
                  <a:moveTo>
                    <a:pt x="236724" y="14663"/>
                  </a:moveTo>
                  <a:lnTo>
                    <a:pt x="7469" y="14663"/>
                  </a:lnTo>
                  <a:cubicBezTo>
                    <a:pt x="3332" y="14663"/>
                    <a:pt x="0" y="11392"/>
                    <a:pt x="0" y="7332"/>
                  </a:cubicBezTo>
                  <a:cubicBezTo>
                    <a:pt x="0" y="3271"/>
                    <a:pt x="3332" y="0"/>
                    <a:pt x="7469" y="0"/>
                  </a:cubicBezTo>
                  <a:lnTo>
                    <a:pt x="236724" y="0"/>
                  </a:lnTo>
                  <a:cubicBezTo>
                    <a:pt x="240861" y="0"/>
                    <a:pt x="244194" y="3271"/>
                    <a:pt x="244194" y="7332"/>
                  </a:cubicBezTo>
                  <a:cubicBezTo>
                    <a:pt x="244194" y="11392"/>
                    <a:pt x="240861" y="14663"/>
                    <a:pt x="236724" y="14663"/>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2" name="任意多边形: 形状 131"/>
            <p:cNvSpPr/>
            <p:nvPr/>
          </p:nvSpPr>
          <p:spPr>
            <a:xfrm>
              <a:off x="5746258" y="3292588"/>
              <a:ext cx="77567" cy="264841"/>
            </a:xfrm>
            <a:custGeom>
              <a:avLst/>
              <a:gdLst>
                <a:gd name="connsiteX0" fmla="*/ 70098 w 77567"/>
                <a:gd name="connsiteY0" fmla="*/ 264842 h 264841"/>
                <a:gd name="connsiteX1" fmla="*/ 7469 w 77567"/>
                <a:gd name="connsiteY1" fmla="*/ 264842 h 264841"/>
                <a:gd name="connsiteX2" fmla="*/ 0 w 77567"/>
                <a:gd name="connsiteY2" fmla="*/ 257510 h 264841"/>
                <a:gd name="connsiteX3" fmla="*/ 0 w 77567"/>
                <a:gd name="connsiteY3" fmla="*/ 7332 h 264841"/>
                <a:gd name="connsiteX4" fmla="*/ 7469 w 77567"/>
                <a:gd name="connsiteY4" fmla="*/ 0 h 264841"/>
                <a:gd name="connsiteX5" fmla="*/ 70098 w 77567"/>
                <a:gd name="connsiteY5" fmla="*/ 0 h 264841"/>
                <a:gd name="connsiteX6" fmla="*/ 77568 w 77567"/>
                <a:gd name="connsiteY6" fmla="*/ 7332 h 264841"/>
                <a:gd name="connsiteX7" fmla="*/ 77568 w 77567"/>
                <a:gd name="connsiteY7" fmla="*/ 257510 h 264841"/>
                <a:gd name="connsiteX8" fmla="*/ 70098 w 77567"/>
                <a:gd name="connsiteY8" fmla="*/ 264842 h 264841"/>
                <a:gd name="connsiteX9" fmla="*/ 14939 w 77567"/>
                <a:gd name="connsiteY9" fmla="*/ 250178 h 264841"/>
                <a:gd name="connsiteX10" fmla="*/ 62629 w 77567"/>
                <a:gd name="connsiteY10" fmla="*/ 250178 h 264841"/>
                <a:gd name="connsiteX11" fmla="*/ 62629 w 77567"/>
                <a:gd name="connsiteY11" fmla="*/ 14663 h 264841"/>
                <a:gd name="connsiteX12" fmla="*/ 14939 w 77567"/>
                <a:gd name="connsiteY12" fmla="*/ 14663 h 264841"/>
                <a:gd name="connsiteX13" fmla="*/ 14939 w 77567"/>
                <a:gd name="connsiteY13" fmla="*/ 250178 h 26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567" h="264841">
                  <a:moveTo>
                    <a:pt x="70098" y="264842"/>
                  </a:moveTo>
                  <a:lnTo>
                    <a:pt x="7469" y="264842"/>
                  </a:lnTo>
                  <a:cubicBezTo>
                    <a:pt x="3333" y="264842"/>
                    <a:pt x="0" y="261571"/>
                    <a:pt x="0" y="257510"/>
                  </a:cubicBezTo>
                  <a:lnTo>
                    <a:pt x="0" y="7332"/>
                  </a:lnTo>
                  <a:cubicBezTo>
                    <a:pt x="0" y="3271"/>
                    <a:pt x="3333" y="0"/>
                    <a:pt x="7469" y="0"/>
                  </a:cubicBezTo>
                  <a:lnTo>
                    <a:pt x="70098" y="0"/>
                  </a:lnTo>
                  <a:cubicBezTo>
                    <a:pt x="74235" y="0"/>
                    <a:pt x="77568" y="3271"/>
                    <a:pt x="77568" y="7332"/>
                  </a:cubicBezTo>
                  <a:lnTo>
                    <a:pt x="77568" y="257510"/>
                  </a:lnTo>
                  <a:cubicBezTo>
                    <a:pt x="77568" y="261571"/>
                    <a:pt x="74235" y="264842"/>
                    <a:pt x="70098" y="264842"/>
                  </a:cubicBezTo>
                  <a:close/>
                  <a:moveTo>
                    <a:pt x="14939" y="250178"/>
                  </a:moveTo>
                  <a:lnTo>
                    <a:pt x="62629" y="250178"/>
                  </a:lnTo>
                  <a:lnTo>
                    <a:pt x="62629" y="14663"/>
                  </a:lnTo>
                  <a:lnTo>
                    <a:pt x="14939" y="14663"/>
                  </a:lnTo>
                  <a:lnTo>
                    <a:pt x="14939" y="250178"/>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3" name="任意多边形: 形状 132"/>
            <p:cNvSpPr/>
            <p:nvPr/>
          </p:nvSpPr>
          <p:spPr>
            <a:xfrm>
              <a:off x="5808887" y="3253449"/>
              <a:ext cx="78486" cy="303981"/>
            </a:xfrm>
            <a:custGeom>
              <a:avLst/>
              <a:gdLst>
                <a:gd name="connsiteX0" fmla="*/ 71017 w 78486"/>
                <a:gd name="connsiteY0" fmla="*/ 303982 h 303981"/>
                <a:gd name="connsiteX1" fmla="*/ 7469 w 78486"/>
                <a:gd name="connsiteY1" fmla="*/ 303982 h 303981"/>
                <a:gd name="connsiteX2" fmla="*/ 0 w 78486"/>
                <a:gd name="connsiteY2" fmla="*/ 296650 h 303981"/>
                <a:gd name="connsiteX3" fmla="*/ 0 w 78486"/>
                <a:gd name="connsiteY3" fmla="*/ 7332 h 303981"/>
                <a:gd name="connsiteX4" fmla="*/ 7469 w 78486"/>
                <a:gd name="connsiteY4" fmla="*/ 0 h 303981"/>
                <a:gd name="connsiteX5" fmla="*/ 71017 w 78486"/>
                <a:gd name="connsiteY5" fmla="*/ 0 h 303981"/>
                <a:gd name="connsiteX6" fmla="*/ 78487 w 78486"/>
                <a:gd name="connsiteY6" fmla="*/ 7332 h 303981"/>
                <a:gd name="connsiteX7" fmla="*/ 78487 w 78486"/>
                <a:gd name="connsiteY7" fmla="*/ 296650 h 303981"/>
                <a:gd name="connsiteX8" fmla="*/ 71017 w 78486"/>
                <a:gd name="connsiteY8" fmla="*/ 303982 h 303981"/>
                <a:gd name="connsiteX9" fmla="*/ 14939 w 78486"/>
                <a:gd name="connsiteY9" fmla="*/ 289318 h 303981"/>
                <a:gd name="connsiteX10" fmla="*/ 63548 w 78486"/>
                <a:gd name="connsiteY10" fmla="*/ 289318 h 303981"/>
                <a:gd name="connsiteX11" fmla="*/ 63548 w 78486"/>
                <a:gd name="connsiteY11" fmla="*/ 14663 h 303981"/>
                <a:gd name="connsiteX12" fmla="*/ 14939 w 78486"/>
                <a:gd name="connsiteY12" fmla="*/ 14663 h 303981"/>
                <a:gd name="connsiteX13" fmla="*/ 14939 w 78486"/>
                <a:gd name="connsiteY13" fmla="*/ 289318 h 303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6" h="303981">
                  <a:moveTo>
                    <a:pt x="71017" y="303982"/>
                  </a:moveTo>
                  <a:lnTo>
                    <a:pt x="7469" y="303982"/>
                  </a:lnTo>
                  <a:cubicBezTo>
                    <a:pt x="3333" y="303982"/>
                    <a:pt x="0" y="300711"/>
                    <a:pt x="0" y="296650"/>
                  </a:cubicBezTo>
                  <a:lnTo>
                    <a:pt x="0" y="7332"/>
                  </a:lnTo>
                  <a:cubicBezTo>
                    <a:pt x="0" y="3271"/>
                    <a:pt x="3333" y="0"/>
                    <a:pt x="7469" y="0"/>
                  </a:cubicBezTo>
                  <a:lnTo>
                    <a:pt x="71017" y="0"/>
                  </a:lnTo>
                  <a:cubicBezTo>
                    <a:pt x="75154" y="0"/>
                    <a:pt x="78487" y="3271"/>
                    <a:pt x="78487" y="7332"/>
                  </a:cubicBezTo>
                  <a:lnTo>
                    <a:pt x="78487" y="296650"/>
                  </a:lnTo>
                  <a:cubicBezTo>
                    <a:pt x="78487" y="300711"/>
                    <a:pt x="75154" y="303982"/>
                    <a:pt x="71017" y="303982"/>
                  </a:cubicBezTo>
                  <a:close/>
                  <a:moveTo>
                    <a:pt x="14939" y="289318"/>
                  </a:moveTo>
                  <a:lnTo>
                    <a:pt x="63548" y="289318"/>
                  </a:lnTo>
                  <a:lnTo>
                    <a:pt x="63548" y="14663"/>
                  </a:lnTo>
                  <a:lnTo>
                    <a:pt x="14939" y="14663"/>
                  </a:lnTo>
                  <a:lnTo>
                    <a:pt x="14939" y="289318"/>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4" name="任意多边形: 形状 133"/>
            <p:cNvSpPr/>
            <p:nvPr/>
          </p:nvSpPr>
          <p:spPr>
            <a:xfrm>
              <a:off x="5872435" y="3210474"/>
              <a:ext cx="78486" cy="346956"/>
            </a:xfrm>
            <a:custGeom>
              <a:avLst/>
              <a:gdLst>
                <a:gd name="connsiteX0" fmla="*/ 71017 w 78486"/>
                <a:gd name="connsiteY0" fmla="*/ 346956 h 346956"/>
                <a:gd name="connsiteX1" fmla="*/ 7469 w 78486"/>
                <a:gd name="connsiteY1" fmla="*/ 346956 h 346956"/>
                <a:gd name="connsiteX2" fmla="*/ 0 w 78486"/>
                <a:gd name="connsiteY2" fmla="*/ 339625 h 346956"/>
                <a:gd name="connsiteX3" fmla="*/ 0 w 78486"/>
                <a:gd name="connsiteY3" fmla="*/ 7332 h 346956"/>
                <a:gd name="connsiteX4" fmla="*/ 7469 w 78486"/>
                <a:gd name="connsiteY4" fmla="*/ 0 h 346956"/>
                <a:gd name="connsiteX5" fmla="*/ 71017 w 78486"/>
                <a:gd name="connsiteY5" fmla="*/ 0 h 346956"/>
                <a:gd name="connsiteX6" fmla="*/ 78487 w 78486"/>
                <a:gd name="connsiteY6" fmla="*/ 7332 h 346956"/>
                <a:gd name="connsiteX7" fmla="*/ 78487 w 78486"/>
                <a:gd name="connsiteY7" fmla="*/ 339625 h 346956"/>
                <a:gd name="connsiteX8" fmla="*/ 71017 w 78486"/>
                <a:gd name="connsiteY8" fmla="*/ 346956 h 346956"/>
                <a:gd name="connsiteX9" fmla="*/ 14939 w 78486"/>
                <a:gd name="connsiteY9" fmla="*/ 332293 h 346956"/>
                <a:gd name="connsiteX10" fmla="*/ 63548 w 78486"/>
                <a:gd name="connsiteY10" fmla="*/ 332293 h 346956"/>
                <a:gd name="connsiteX11" fmla="*/ 63548 w 78486"/>
                <a:gd name="connsiteY11" fmla="*/ 14663 h 346956"/>
                <a:gd name="connsiteX12" fmla="*/ 14939 w 78486"/>
                <a:gd name="connsiteY12" fmla="*/ 14663 h 346956"/>
                <a:gd name="connsiteX13" fmla="*/ 14939 w 78486"/>
                <a:gd name="connsiteY13" fmla="*/ 332293 h 34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6" h="346956">
                  <a:moveTo>
                    <a:pt x="71017" y="346956"/>
                  </a:moveTo>
                  <a:lnTo>
                    <a:pt x="7469" y="346956"/>
                  </a:lnTo>
                  <a:cubicBezTo>
                    <a:pt x="3333" y="346956"/>
                    <a:pt x="0" y="343685"/>
                    <a:pt x="0" y="339625"/>
                  </a:cubicBezTo>
                  <a:lnTo>
                    <a:pt x="0" y="7332"/>
                  </a:lnTo>
                  <a:cubicBezTo>
                    <a:pt x="0" y="3271"/>
                    <a:pt x="3333" y="0"/>
                    <a:pt x="7469" y="0"/>
                  </a:cubicBezTo>
                  <a:lnTo>
                    <a:pt x="71017" y="0"/>
                  </a:lnTo>
                  <a:cubicBezTo>
                    <a:pt x="75154" y="0"/>
                    <a:pt x="78487" y="3271"/>
                    <a:pt x="78487" y="7332"/>
                  </a:cubicBezTo>
                  <a:lnTo>
                    <a:pt x="78487" y="339625"/>
                  </a:lnTo>
                  <a:cubicBezTo>
                    <a:pt x="78487" y="343685"/>
                    <a:pt x="75154" y="346956"/>
                    <a:pt x="71017" y="346956"/>
                  </a:cubicBezTo>
                  <a:close/>
                  <a:moveTo>
                    <a:pt x="14939" y="332293"/>
                  </a:moveTo>
                  <a:lnTo>
                    <a:pt x="63548" y="332293"/>
                  </a:lnTo>
                  <a:lnTo>
                    <a:pt x="63548" y="14663"/>
                  </a:lnTo>
                  <a:lnTo>
                    <a:pt x="14939" y="14663"/>
                  </a:lnTo>
                  <a:lnTo>
                    <a:pt x="14939" y="332293"/>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5" name="任意多边形: 形状 134"/>
            <p:cNvSpPr/>
            <p:nvPr/>
          </p:nvSpPr>
          <p:spPr>
            <a:xfrm>
              <a:off x="5935982" y="3158927"/>
              <a:ext cx="78486" cy="398503"/>
            </a:xfrm>
            <a:custGeom>
              <a:avLst/>
              <a:gdLst>
                <a:gd name="connsiteX0" fmla="*/ 71017 w 78486"/>
                <a:gd name="connsiteY0" fmla="*/ 398504 h 398503"/>
                <a:gd name="connsiteX1" fmla="*/ 7469 w 78486"/>
                <a:gd name="connsiteY1" fmla="*/ 398504 h 398503"/>
                <a:gd name="connsiteX2" fmla="*/ 0 w 78486"/>
                <a:gd name="connsiteY2" fmla="*/ 391172 h 398503"/>
                <a:gd name="connsiteX3" fmla="*/ 0 w 78486"/>
                <a:gd name="connsiteY3" fmla="*/ 7332 h 398503"/>
                <a:gd name="connsiteX4" fmla="*/ 7469 w 78486"/>
                <a:gd name="connsiteY4" fmla="*/ 0 h 398503"/>
                <a:gd name="connsiteX5" fmla="*/ 71017 w 78486"/>
                <a:gd name="connsiteY5" fmla="*/ 0 h 398503"/>
                <a:gd name="connsiteX6" fmla="*/ 78487 w 78486"/>
                <a:gd name="connsiteY6" fmla="*/ 7332 h 398503"/>
                <a:gd name="connsiteX7" fmla="*/ 78487 w 78486"/>
                <a:gd name="connsiteY7" fmla="*/ 391172 h 398503"/>
                <a:gd name="connsiteX8" fmla="*/ 71017 w 78486"/>
                <a:gd name="connsiteY8" fmla="*/ 398504 h 398503"/>
                <a:gd name="connsiteX9" fmla="*/ 14939 w 78486"/>
                <a:gd name="connsiteY9" fmla="*/ 383840 h 398503"/>
                <a:gd name="connsiteX10" fmla="*/ 63548 w 78486"/>
                <a:gd name="connsiteY10" fmla="*/ 383840 h 398503"/>
                <a:gd name="connsiteX11" fmla="*/ 63548 w 78486"/>
                <a:gd name="connsiteY11" fmla="*/ 14663 h 398503"/>
                <a:gd name="connsiteX12" fmla="*/ 14939 w 78486"/>
                <a:gd name="connsiteY12" fmla="*/ 14663 h 398503"/>
                <a:gd name="connsiteX13" fmla="*/ 14939 w 78486"/>
                <a:gd name="connsiteY13" fmla="*/ 383840 h 398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6" h="398503">
                  <a:moveTo>
                    <a:pt x="71017" y="398504"/>
                  </a:moveTo>
                  <a:lnTo>
                    <a:pt x="7469" y="398504"/>
                  </a:lnTo>
                  <a:cubicBezTo>
                    <a:pt x="3333" y="398504"/>
                    <a:pt x="0" y="395233"/>
                    <a:pt x="0" y="391172"/>
                  </a:cubicBezTo>
                  <a:lnTo>
                    <a:pt x="0" y="7332"/>
                  </a:lnTo>
                  <a:cubicBezTo>
                    <a:pt x="0" y="3271"/>
                    <a:pt x="3333" y="0"/>
                    <a:pt x="7469" y="0"/>
                  </a:cubicBezTo>
                  <a:lnTo>
                    <a:pt x="71017" y="0"/>
                  </a:lnTo>
                  <a:cubicBezTo>
                    <a:pt x="75154" y="0"/>
                    <a:pt x="78487" y="3271"/>
                    <a:pt x="78487" y="7332"/>
                  </a:cubicBezTo>
                  <a:lnTo>
                    <a:pt x="78487" y="391172"/>
                  </a:lnTo>
                  <a:cubicBezTo>
                    <a:pt x="78487" y="395233"/>
                    <a:pt x="75154" y="398504"/>
                    <a:pt x="71017" y="398504"/>
                  </a:cubicBezTo>
                  <a:close/>
                  <a:moveTo>
                    <a:pt x="14939" y="383840"/>
                  </a:moveTo>
                  <a:lnTo>
                    <a:pt x="63548" y="383840"/>
                  </a:lnTo>
                  <a:lnTo>
                    <a:pt x="63548" y="14663"/>
                  </a:lnTo>
                  <a:lnTo>
                    <a:pt x="14939" y="14663"/>
                  </a:lnTo>
                  <a:lnTo>
                    <a:pt x="14939" y="383840"/>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6" name="任意多边形: 形状 135"/>
            <p:cNvSpPr/>
            <p:nvPr/>
          </p:nvSpPr>
          <p:spPr>
            <a:xfrm>
              <a:off x="5999530" y="3407075"/>
              <a:ext cx="78486" cy="150355"/>
            </a:xfrm>
            <a:custGeom>
              <a:avLst/>
              <a:gdLst>
                <a:gd name="connsiteX0" fmla="*/ 71017 w 78486"/>
                <a:gd name="connsiteY0" fmla="*/ 150355 h 150355"/>
                <a:gd name="connsiteX1" fmla="*/ 7469 w 78486"/>
                <a:gd name="connsiteY1" fmla="*/ 150355 h 150355"/>
                <a:gd name="connsiteX2" fmla="*/ 0 w 78486"/>
                <a:gd name="connsiteY2" fmla="*/ 143024 h 150355"/>
                <a:gd name="connsiteX3" fmla="*/ 0 w 78486"/>
                <a:gd name="connsiteY3" fmla="*/ 7332 h 150355"/>
                <a:gd name="connsiteX4" fmla="*/ 7469 w 78486"/>
                <a:gd name="connsiteY4" fmla="*/ 0 h 150355"/>
                <a:gd name="connsiteX5" fmla="*/ 71017 w 78486"/>
                <a:gd name="connsiteY5" fmla="*/ 0 h 150355"/>
                <a:gd name="connsiteX6" fmla="*/ 78487 w 78486"/>
                <a:gd name="connsiteY6" fmla="*/ 7332 h 150355"/>
                <a:gd name="connsiteX7" fmla="*/ 78487 w 78486"/>
                <a:gd name="connsiteY7" fmla="*/ 143024 h 150355"/>
                <a:gd name="connsiteX8" fmla="*/ 71017 w 78486"/>
                <a:gd name="connsiteY8" fmla="*/ 150355 h 150355"/>
                <a:gd name="connsiteX9" fmla="*/ 14939 w 78486"/>
                <a:gd name="connsiteY9" fmla="*/ 135692 h 150355"/>
                <a:gd name="connsiteX10" fmla="*/ 63548 w 78486"/>
                <a:gd name="connsiteY10" fmla="*/ 135692 h 150355"/>
                <a:gd name="connsiteX11" fmla="*/ 63548 w 78486"/>
                <a:gd name="connsiteY11" fmla="*/ 14776 h 150355"/>
                <a:gd name="connsiteX12" fmla="*/ 14939 w 78486"/>
                <a:gd name="connsiteY12" fmla="*/ 14776 h 150355"/>
                <a:gd name="connsiteX13" fmla="*/ 14939 w 78486"/>
                <a:gd name="connsiteY13" fmla="*/ 135692 h 15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6" h="150355">
                  <a:moveTo>
                    <a:pt x="71017" y="150355"/>
                  </a:moveTo>
                  <a:lnTo>
                    <a:pt x="7469" y="150355"/>
                  </a:lnTo>
                  <a:cubicBezTo>
                    <a:pt x="3333" y="150355"/>
                    <a:pt x="0" y="147084"/>
                    <a:pt x="0" y="143024"/>
                  </a:cubicBezTo>
                  <a:lnTo>
                    <a:pt x="0" y="7332"/>
                  </a:lnTo>
                  <a:cubicBezTo>
                    <a:pt x="0" y="3271"/>
                    <a:pt x="3333" y="0"/>
                    <a:pt x="7469" y="0"/>
                  </a:cubicBezTo>
                  <a:lnTo>
                    <a:pt x="71017" y="0"/>
                  </a:lnTo>
                  <a:cubicBezTo>
                    <a:pt x="75154" y="0"/>
                    <a:pt x="78487" y="3271"/>
                    <a:pt x="78487" y="7332"/>
                  </a:cubicBezTo>
                  <a:lnTo>
                    <a:pt x="78487" y="143024"/>
                  </a:lnTo>
                  <a:cubicBezTo>
                    <a:pt x="78487" y="147084"/>
                    <a:pt x="75154" y="150355"/>
                    <a:pt x="71017" y="150355"/>
                  </a:cubicBezTo>
                  <a:close/>
                  <a:moveTo>
                    <a:pt x="14939" y="135692"/>
                  </a:moveTo>
                  <a:lnTo>
                    <a:pt x="63548" y="135692"/>
                  </a:lnTo>
                  <a:lnTo>
                    <a:pt x="63548" y="14776"/>
                  </a:lnTo>
                  <a:lnTo>
                    <a:pt x="14939" y="14776"/>
                  </a:lnTo>
                  <a:lnTo>
                    <a:pt x="14939" y="135692"/>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7" name="任意多边形: 形状 136"/>
            <p:cNvSpPr/>
            <p:nvPr/>
          </p:nvSpPr>
          <p:spPr>
            <a:xfrm>
              <a:off x="6406099" y="3538932"/>
              <a:ext cx="78486" cy="264841"/>
            </a:xfrm>
            <a:custGeom>
              <a:avLst/>
              <a:gdLst>
                <a:gd name="connsiteX0" fmla="*/ 71017 w 78486"/>
                <a:gd name="connsiteY0" fmla="*/ 264842 h 264841"/>
                <a:gd name="connsiteX1" fmla="*/ 7469 w 78486"/>
                <a:gd name="connsiteY1" fmla="*/ 264842 h 264841"/>
                <a:gd name="connsiteX2" fmla="*/ 0 w 78486"/>
                <a:gd name="connsiteY2" fmla="*/ 257510 h 264841"/>
                <a:gd name="connsiteX3" fmla="*/ 0 w 78486"/>
                <a:gd name="connsiteY3" fmla="*/ 7332 h 264841"/>
                <a:gd name="connsiteX4" fmla="*/ 7469 w 78486"/>
                <a:gd name="connsiteY4" fmla="*/ 0 h 264841"/>
                <a:gd name="connsiteX5" fmla="*/ 71017 w 78486"/>
                <a:gd name="connsiteY5" fmla="*/ 0 h 264841"/>
                <a:gd name="connsiteX6" fmla="*/ 78487 w 78486"/>
                <a:gd name="connsiteY6" fmla="*/ 7332 h 264841"/>
                <a:gd name="connsiteX7" fmla="*/ 78487 w 78486"/>
                <a:gd name="connsiteY7" fmla="*/ 257510 h 264841"/>
                <a:gd name="connsiteX8" fmla="*/ 71017 w 78486"/>
                <a:gd name="connsiteY8" fmla="*/ 264842 h 264841"/>
                <a:gd name="connsiteX9" fmla="*/ 14939 w 78486"/>
                <a:gd name="connsiteY9" fmla="*/ 250178 h 264841"/>
                <a:gd name="connsiteX10" fmla="*/ 63548 w 78486"/>
                <a:gd name="connsiteY10" fmla="*/ 250178 h 264841"/>
                <a:gd name="connsiteX11" fmla="*/ 63548 w 78486"/>
                <a:gd name="connsiteY11" fmla="*/ 14663 h 264841"/>
                <a:gd name="connsiteX12" fmla="*/ 14939 w 78486"/>
                <a:gd name="connsiteY12" fmla="*/ 14663 h 264841"/>
                <a:gd name="connsiteX13" fmla="*/ 14939 w 78486"/>
                <a:gd name="connsiteY13" fmla="*/ 250178 h 26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6" h="264841">
                  <a:moveTo>
                    <a:pt x="71017" y="264842"/>
                  </a:moveTo>
                  <a:lnTo>
                    <a:pt x="7469" y="264842"/>
                  </a:lnTo>
                  <a:cubicBezTo>
                    <a:pt x="3333" y="264842"/>
                    <a:pt x="0" y="261571"/>
                    <a:pt x="0" y="257510"/>
                  </a:cubicBezTo>
                  <a:lnTo>
                    <a:pt x="0" y="7332"/>
                  </a:lnTo>
                  <a:cubicBezTo>
                    <a:pt x="0" y="3271"/>
                    <a:pt x="3333" y="0"/>
                    <a:pt x="7469" y="0"/>
                  </a:cubicBezTo>
                  <a:lnTo>
                    <a:pt x="71017" y="0"/>
                  </a:lnTo>
                  <a:cubicBezTo>
                    <a:pt x="75154" y="0"/>
                    <a:pt x="78487" y="3271"/>
                    <a:pt x="78487" y="7332"/>
                  </a:cubicBezTo>
                  <a:lnTo>
                    <a:pt x="78487" y="257510"/>
                  </a:lnTo>
                  <a:cubicBezTo>
                    <a:pt x="78487" y="261571"/>
                    <a:pt x="75154" y="264842"/>
                    <a:pt x="71017" y="264842"/>
                  </a:cubicBezTo>
                  <a:close/>
                  <a:moveTo>
                    <a:pt x="14939" y="250178"/>
                  </a:moveTo>
                  <a:lnTo>
                    <a:pt x="63548" y="250178"/>
                  </a:lnTo>
                  <a:lnTo>
                    <a:pt x="63548" y="14663"/>
                  </a:lnTo>
                  <a:lnTo>
                    <a:pt x="14939" y="14663"/>
                  </a:lnTo>
                  <a:lnTo>
                    <a:pt x="14939" y="250178"/>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8" name="任意多边形: 形状 137"/>
            <p:cNvSpPr/>
            <p:nvPr/>
          </p:nvSpPr>
          <p:spPr>
            <a:xfrm>
              <a:off x="6342436" y="3500807"/>
              <a:ext cx="78601" cy="302966"/>
            </a:xfrm>
            <a:custGeom>
              <a:avLst/>
              <a:gdLst>
                <a:gd name="connsiteX0" fmla="*/ 71132 w 78601"/>
                <a:gd name="connsiteY0" fmla="*/ 302967 h 302966"/>
                <a:gd name="connsiteX1" fmla="*/ 7469 w 78601"/>
                <a:gd name="connsiteY1" fmla="*/ 302967 h 302966"/>
                <a:gd name="connsiteX2" fmla="*/ 0 w 78601"/>
                <a:gd name="connsiteY2" fmla="*/ 295635 h 302966"/>
                <a:gd name="connsiteX3" fmla="*/ 0 w 78601"/>
                <a:gd name="connsiteY3" fmla="*/ 7332 h 302966"/>
                <a:gd name="connsiteX4" fmla="*/ 7469 w 78601"/>
                <a:gd name="connsiteY4" fmla="*/ 0 h 302966"/>
                <a:gd name="connsiteX5" fmla="*/ 71132 w 78601"/>
                <a:gd name="connsiteY5" fmla="*/ 0 h 302966"/>
                <a:gd name="connsiteX6" fmla="*/ 78602 w 78601"/>
                <a:gd name="connsiteY6" fmla="*/ 7332 h 302966"/>
                <a:gd name="connsiteX7" fmla="*/ 78602 w 78601"/>
                <a:gd name="connsiteY7" fmla="*/ 295635 h 302966"/>
                <a:gd name="connsiteX8" fmla="*/ 71132 w 78601"/>
                <a:gd name="connsiteY8" fmla="*/ 302967 h 302966"/>
                <a:gd name="connsiteX9" fmla="*/ 15054 w 78601"/>
                <a:gd name="connsiteY9" fmla="*/ 288303 h 302966"/>
                <a:gd name="connsiteX10" fmla="*/ 63663 w 78601"/>
                <a:gd name="connsiteY10" fmla="*/ 288303 h 302966"/>
                <a:gd name="connsiteX11" fmla="*/ 63663 w 78601"/>
                <a:gd name="connsiteY11" fmla="*/ 14664 h 302966"/>
                <a:gd name="connsiteX12" fmla="*/ 15054 w 78601"/>
                <a:gd name="connsiteY12" fmla="*/ 14664 h 302966"/>
                <a:gd name="connsiteX13" fmla="*/ 15054 w 78601"/>
                <a:gd name="connsiteY13" fmla="*/ 288303 h 3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601" h="302966">
                  <a:moveTo>
                    <a:pt x="71132" y="302967"/>
                  </a:moveTo>
                  <a:lnTo>
                    <a:pt x="7469" y="302967"/>
                  </a:lnTo>
                  <a:cubicBezTo>
                    <a:pt x="3333" y="302967"/>
                    <a:pt x="0" y="299696"/>
                    <a:pt x="0" y="295635"/>
                  </a:cubicBezTo>
                  <a:lnTo>
                    <a:pt x="0" y="7332"/>
                  </a:lnTo>
                  <a:cubicBezTo>
                    <a:pt x="0" y="3271"/>
                    <a:pt x="3333" y="0"/>
                    <a:pt x="7469" y="0"/>
                  </a:cubicBezTo>
                  <a:lnTo>
                    <a:pt x="71132" y="0"/>
                  </a:lnTo>
                  <a:cubicBezTo>
                    <a:pt x="75269" y="0"/>
                    <a:pt x="78602" y="3271"/>
                    <a:pt x="78602" y="7332"/>
                  </a:cubicBezTo>
                  <a:lnTo>
                    <a:pt x="78602" y="295635"/>
                  </a:lnTo>
                  <a:cubicBezTo>
                    <a:pt x="78602" y="299696"/>
                    <a:pt x="75269" y="302967"/>
                    <a:pt x="71132" y="302967"/>
                  </a:cubicBezTo>
                  <a:close/>
                  <a:moveTo>
                    <a:pt x="15054" y="288303"/>
                  </a:moveTo>
                  <a:lnTo>
                    <a:pt x="63663" y="288303"/>
                  </a:lnTo>
                  <a:lnTo>
                    <a:pt x="63663" y="14664"/>
                  </a:lnTo>
                  <a:lnTo>
                    <a:pt x="15054" y="14664"/>
                  </a:lnTo>
                  <a:lnTo>
                    <a:pt x="15054" y="288303"/>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9" name="任意多边形: 形状 138"/>
            <p:cNvSpPr/>
            <p:nvPr/>
          </p:nvSpPr>
          <p:spPr>
            <a:xfrm>
              <a:off x="6278888" y="3457720"/>
              <a:ext cx="78489" cy="346054"/>
            </a:xfrm>
            <a:custGeom>
              <a:avLst/>
              <a:gdLst>
                <a:gd name="connsiteX0" fmla="*/ 71017 w 78489"/>
                <a:gd name="connsiteY0" fmla="*/ 346054 h 346054"/>
                <a:gd name="connsiteX1" fmla="*/ 7469 w 78489"/>
                <a:gd name="connsiteY1" fmla="*/ 346054 h 346054"/>
                <a:gd name="connsiteX2" fmla="*/ 0 w 78489"/>
                <a:gd name="connsiteY2" fmla="*/ 338722 h 346054"/>
                <a:gd name="connsiteX3" fmla="*/ 0 w 78489"/>
                <a:gd name="connsiteY3" fmla="*/ 7332 h 346054"/>
                <a:gd name="connsiteX4" fmla="*/ 7469 w 78489"/>
                <a:gd name="connsiteY4" fmla="*/ 0 h 346054"/>
                <a:gd name="connsiteX5" fmla="*/ 71017 w 78489"/>
                <a:gd name="connsiteY5" fmla="*/ 0 h 346054"/>
                <a:gd name="connsiteX6" fmla="*/ 78487 w 78489"/>
                <a:gd name="connsiteY6" fmla="*/ 7332 h 346054"/>
                <a:gd name="connsiteX7" fmla="*/ 78487 w 78489"/>
                <a:gd name="connsiteY7" fmla="*/ 338722 h 346054"/>
                <a:gd name="connsiteX8" fmla="*/ 71017 w 78489"/>
                <a:gd name="connsiteY8" fmla="*/ 346054 h 346054"/>
                <a:gd name="connsiteX9" fmla="*/ 14939 w 78489"/>
                <a:gd name="connsiteY9" fmla="*/ 331391 h 346054"/>
                <a:gd name="connsiteX10" fmla="*/ 63548 w 78489"/>
                <a:gd name="connsiteY10" fmla="*/ 331391 h 346054"/>
                <a:gd name="connsiteX11" fmla="*/ 63548 w 78489"/>
                <a:gd name="connsiteY11" fmla="*/ 14776 h 346054"/>
                <a:gd name="connsiteX12" fmla="*/ 14939 w 78489"/>
                <a:gd name="connsiteY12" fmla="*/ 14776 h 346054"/>
                <a:gd name="connsiteX13" fmla="*/ 14939 w 78489"/>
                <a:gd name="connsiteY13" fmla="*/ 331391 h 34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9" h="346054">
                  <a:moveTo>
                    <a:pt x="71017" y="346054"/>
                  </a:moveTo>
                  <a:lnTo>
                    <a:pt x="7469" y="346054"/>
                  </a:lnTo>
                  <a:cubicBezTo>
                    <a:pt x="3333" y="346054"/>
                    <a:pt x="0" y="342783"/>
                    <a:pt x="0" y="338722"/>
                  </a:cubicBezTo>
                  <a:lnTo>
                    <a:pt x="0" y="7332"/>
                  </a:lnTo>
                  <a:cubicBezTo>
                    <a:pt x="0" y="3271"/>
                    <a:pt x="3333" y="0"/>
                    <a:pt x="7469" y="0"/>
                  </a:cubicBezTo>
                  <a:lnTo>
                    <a:pt x="71017" y="0"/>
                  </a:lnTo>
                  <a:cubicBezTo>
                    <a:pt x="75154" y="0"/>
                    <a:pt x="78487" y="3271"/>
                    <a:pt x="78487" y="7332"/>
                  </a:cubicBezTo>
                  <a:lnTo>
                    <a:pt x="78487" y="338722"/>
                  </a:lnTo>
                  <a:cubicBezTo>
                    <a:pt x="78602" y="342783"/>
                    <a:pt x="75154" y="346054"/>
                    <a:pt x="71017" y="346054"/>
                  </a:cubicBezTo>
                  <a:close/>
                  <a:moveTo>
                    <a:pt x="14939" y="331391"/>
                  </a:moveTo>
                  <a:lnTo>
                    <a:pt x="63548" y="331391"/>
                  </a:lnTo>
                  <a:lnTo>
                    <a:pt x="63548" y="14776"/>
                  </a:lnTo>
                  <a:lnTo>
                    <a:pt x="14939" y="14776"/>
                  </a:lnTo>
                  <a:lnTo>
                    <a:pt x="14939" y="331391"/>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0" name="任意多边形: 形状 139"/>
            <p:cNvSpPr/>
            <p:nvPr/>
          </p:nvSpPr>
          <p:spPr>
            <a:xfrm>
              <a:off x="6215340" y="3406285"/>
              <a:ext cx="78486" cy="397488"/>
            </a:xfrm>
            <a:custGeom>
              <a:avLst/>
              <a:gdLst>
                <a:gd name="connsiteX0" fmla="*/ 71017 w 78486"/>
                <a:gd name="connsiteY0" fmla="*/ 397489 h 397488"/>
                <a:gd name="connsiteX1" fmla="*/ 7469 w 78486"/>
                <a:gd name="connsiteY1" fmla="*/ 397489 h 397488"/>
                <a:gd name="connsiteX2" fmla="*/ 0 w 78486"/>
                <a:gd name="connsiteY2" fmla="*/ 390157 h 397488"/>
                <a:gd name="connsiteX3" fmla="*/ 0 w 78486"/>
                <a:gd name="connsiteY3" fmla="*/ 7332 h 397488"/>
                <a:gd name="connsiteX4" fmla="*/ 7469 w 78486"/>
                <a:gd name="connsiteY4" fmla="*/ 0 h 397488"/>
                <a:gd name="connsiteX5" fmla="*/ 71017 w 78486"/>
                <a:gd name="connsiteY5" fmla="*/ 0 h 397488"/>
                <a:gd name="connsiteX6" fmla="*/ 78487 w 78486"/>
                <a:gd name="connsiteY6" fmla="*/ 7332 h 397488"/>
                <a:gd name="connsiteX7" fmla="*/ 78487 w 78486"/>
                <a:gd name="connsiteY7" fmla="*/ 390157 h 397488"/>
                <a:gd name="connsiteX8" fmla="*/ 71017 w 78486"/>
                <a:gd name="connsiteY8" fmla="*/ 397489 h 397488"/>
                <a:gd name="connsiteX9" fmla="*/ 14939 w 78486"/>
                <a:gd name="connsiteY9" fmla="*/ 382825 h 397488"/>
                <a:gd name="connsiteX10" fmla="*/ 63548 w 78486"/>
                <a:gd name="connsiteY10" fmla="*/ 382825 h 397488"/>
                <a:gd name="connsiteX11" fmla="*/ 63548 w 78486"/>
                <a:gd name="connsiteY11" fmla="*/ 14664 h 397488"/>
                <a:gd name="connsiteX12" fmla="*/ 14939 w 78486"/>
                <a:gd name="connsiteY12" fmla="*/ 14664 h 397488"/>
                <a:gd name="connsiteX13" fmla="*/ 14939 w 78486"/>
                <a:gd name="connsiteY13" fmla="*/ 382825 h 39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6" h="397488">
                  <a:moveTo>
                    <a:pt x="71017" y="397489"/>
                  </a:moveTo>
                  <a:lnTo>
                    <a:pt x="7469" y="397489"/>
                  </a:lnTo>
                  <a:cubicBezTo>
                    <a:pt x="3333" y="397489"/>
                    <a:pt x="0" y="394217"/>
                    <a:pt x="0" y="390157"/>
                  </a:cubicBezTo>
                  <a:lnTo>
                    <a:pt x="0" y="7332"/>
                  </a:lnTo>
                  <a:cubicBezTo>
                    <a:pt x="0" y="3271"/>
                    <a:pt x="3333" y="0"/>
                    <a:pt x="7469" y="0"/>
                  </a:cubicBezTo>
                  <a:lnTo>
                    <a:pt x="71017" y="0"/>
                  </a:lnTo>
                  <a:cubicBezTo>
                    <a:pt x="75154" y="0"/>
                    <a:pt x="78487" y="3271"/>
                    <a:pt x="78487" y="7332"/>
                  </a:cubicBezTo>
                  <a:lnTo>
                    <a:pt x="78487" y="390157"/>
                  </a:lnTo>
                  <a:cubicBezTo>
                    <a:pt x="78487" y="394217"/>
                    <a:pt x="75154" y="397489"/>
                    <a:pt x="71017" y="397489"/>
                  </a:cubicBezTo>
                  <a:close/>
                  <a:moveTo>
                    <a:pt x="14939" y="382825"/>
                  </a:moveTo>
                  <a:lnTo>
                    <a:pt x="63548" y="382825"/>
                  </a:lnTo>
                  <a:lnTo>
                    <a:pt x="63548" y="14664"/>
                  </a:lnTo>
                  <a:lnTo>
                    <a:pt x="14939" y="14664"/>
                  </a:lnTo>
                  <a:lnTo>
                    <a:pt x="14939" y="382825"/>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1" name="任意多边形: 形状 140"/>
            <p:cNvSpPr/>
            <p:nvPr/>
          </p:nvSpPr>
          <p:spPr>
            <a:xfrm>
              <a:off x="6151793" y="3653531"/>
              <a:ext cx="78486" cy="150242"/>
            </a:xfrm>
            <a:custGeom>
              <a:avLst/>
              <a:gdLst>
                <a:gd name="connsiteX0" fmla="*/ 71017 w 78486"/>
                <a:gd name="connsiteY0" fmla="*/ 150243 h 150242"/>
                <a:gd name="connsiteX1" fmla="*/ 7469 w 78486"/>
                <a:gd name="connsiteY1" fmla="*/ 150243 h 150242"/>
                <a:gd name="connsiteX2" fmla="*/ 0 w 78486"/>
                <a:gd name="connsiteY2" fmla="*/ 142911 h 150242"/>
                <a:gd name="connsiteX3" fmla="*/ 0 w 78486"/>
                <a:gd name="connsiteY3" fmla="*/ 7332 h 150242"/>
                <a:gd name="connsiteX4" fmla="*/ 7469 w 78486"/>
                <a:gd name="connsiteY4" fmla="*/ 0 h 150242"/>
                <a:gd name="connsiteX5" fmla="*/ 71017 w 78486"/>
                <a:gd name="connsiteY5" fmla="*/ 0 h 150242"/>
                <a:gd name="connsiteX6" fmla="*/ 78487 w 78486"/>
                <a:gd name="connsiteY6" fmla="*/ 7332 h 150242"/>
                <a:gd name="connsiteX7" fmla="*/ 78487 w 78486"/>
                <a:gd name="connsiteY7" fmla="*/ 142911 h 150242"/>
                <a:gd name="connsiteX8" fmla="*/ 71017 w 78486"/>
                <a:gd name="connsiteY8" fmla="*/ 150243 h 150242"/>
                <a:gd name="connsiteX9" fmla="*/ 14939 w 78486"/>
                <a:gd name="connsiteY9" fmla="*/ 135579 h 150242"/>
                <a:gd name="connsiteX10" fmla="*/ 63548 w 78486"/>
                <a:gd name="connsiteY10" fmla="*/ 135579 h 150242"/>
                <a:gd name="connsiteX11" fmla="*/ 63548 w 78486"/>
                <a:gd name="connsiteY11" fmla="*/ 14776 h 150242"/>
                <a:gd name="connsiteX12" fmla="*/ 14939 w 78486"/>
                <a:gd name="connsiteY12" fmla="*/ 14776 h 150242"/>
                <a:gd name="connsiteX13" fmla="*/ 14939 w 78486"/>
                <a:gd name="connsiteY13" fmla="*/ 135579 h 15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6" h="150242">
                  <a:moveTo>
                    <a:pt x="71017" y="150243"/>
                  </a:moveTo>
                  <a:lnTo>
                    <a:pt x="7469" y="150243"/>
                  </a:lnTo>
                  <a:cubicBezTo>
                    <a:pt x="3333" y="150243"/>
                    <a:pt x="0" y="146971"/>
                    <a:pt x="0" y="142911"/>
                  </a:cubicBezTo>
                  <a:lnTo>
                    <a:pt x="0" y="7332"/>
                  </a:lnTo>
                  <a:cubicBezTo>
                    <a:pt x="0" y="3271"/>
                    <a:pt x="3333" y="0"/>
                    <a:pt x="7469" y="0"/>
                  </a:cubicBezTo>
                  <a:lnTo>
                    <a:pt x="71017" y="0"/>
                  </a:lnTo>
                  <a:cubicBezTo>
                    <a:pt x="75154" y="0"/>
                    <a:pt x="78487" y="3271"/>
                    <a:pt x="78487" y="7332"/>
                  </a:cubicBezTo>
                  <a:lnTo>
                    <a:pt x="78487" y="142911"/>
                  </a:lnTo>
                  <a:cubicBezTo>
                    <a:pt x="78487" y="146971"/>
                    <a:pt x="75154" y="150243"/>
                    <a:pt x="71017" y="150243"/>
                  </a:cubicBezTo>
                  <a:close/>
                  <a:moveTo>
                    <a:pt x="14939" y="135579"/>
                  </a:moveTo>
                  <a:lnTo>
                    <a:pt x="63548" y="135579"/>
                  </a:lnTo>
                  <a:lnTo>
                    <a:pt x="63548" y="14776"/>
                  </a:lnTo>
                  <a:lnTo>
                    <a:pt x="14939" y="14776"/>
                  </a:lnTo>
                  <a:lnTo>
                    <a:pt x="14939" y="135579"/>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20913"/>
        </a:solidFill>
        <a:effectLst/>
      </p:bgPr>
    </p:bg>
    <p:spTree>
      <p:nvGrpSpPr>
        <p:cNvPr id="1" name=""/>
        <p:cNvGrpSpPr/>
        <p:nvPr/>
      </p:nvGrpSpPr>
      <p:grpSpPr>
        <a:xfrm>
          <a:off x="0" y="0"/>
          <a:ext cx="0" cy="0"/>
          <a:chOff x="0" y="0"/>
          <a:chExt cx="0" cy="0"/>
        </a:xfrm>
      </p:grpSpPr>
      <p:sp>
        <p:nvSpPr>
          <p:cNvPr id="2" name="文本框 1"/>
          <p:cNvSpPr txBox="1"/>
          <p:nvPr/>
        </p:nvSpPr>
        <p:spPr>
          <a:xfrm>
            <a:off x="2544761" y="1372773"/>
            <a:ext cx="7102475" cy="1861185"/>
          </a:xfrm>
          <a:prstGeom prst="rect">
            <a:avLst/>
          </a:prstGeom>
          <a:noFill/>
        </p:spPr>
        <p:txBody>
          <a:bodyPr wrap="none">
            <a:spAutoFit/>
          </a:bodyPr>
          <a:lstStyle/>
          <a:p>
            <a:pPr algn="ctr"/>
            <a:r>
              <a:rPr lang="en-US" altLang="zh-CN" sz="11500" dirty="0">
                <a:gradFill flip="none" rotWithShape="1">
                  <a:gsLst>
                    <a:gs pos="62100">
                      <a:srgbClr val="02C5FF">
                        <a:alpha val="30000"/>
                      </a:srgbClr>
                    </a:gs>
                    <a:gs pos="2000">
                      <a:schemeClr val="bg1">
                        <a:alpha val="50000"/>
                      </a:schemeClr>
                    </a:gs>
                    <a:gs pos="28000">
                      <a:schemeClr val="accent1">
                        <a:alpha val="30000"/>
                      </a:schemeClr>
                    </a:gs>
                    <a:gs pos="83000">
                      <a:schemeClr val="accent2">
                        <a:alpha val="0"/>
                      </a:schemeClr>
                    </a:gs>
                  </a:gsLst>
                  <a:lin ang="5400000" scaled="1"/>
                  <a:tileRect/>
                </a:gradFill>
                <a:latin typeface="+mj-lt"/>
                <a:ea typeface="OPPOSans H" panose="00020600040101010101" pitchFamily="18" charset="-122"/>
                <a:cs typeface="OPPOSans H" panose="00020600040101010101" pitchFamily="18" charset="-122"/>
              </a:rPr>
              <a:t>PART ONE</a:t>
            </a:r>
            <a:endParaRPr lang="zh-CN" altLang="en-US" sz="11500" dirty="0">
              <a:gradFill flip="none" rotWithShape="1">
                <a:gsLst>
                  <a:gs pos="62100">
                    <a:srgbClr val="02C5FF">
                      <a:alpha val="30000"/>
                    </a:srgbClr>
                  </a:gs>
                  <a:gs pos="2000">
                    <a:schemeClr val="bg1">
                      <a:alpha val="50000"/>
                    </a:schemeClr>
                  </a:gs>
                  <a:gs pos="28000">
                    <a:schemeClr val="accent1">
                      <a:alpha val="30000"/>
                    </a:schemeClr>
                  </a:gs>
                  <a:gs pos="83000">
                    <a:schemeClr val="accent2">
                      <a:alpha val="0"/>
                    </a:schemeClr>
                  </a:gs>
                </a:gsLst>
                <a:lin ang="5400000" scaled="1"/>
                <a:tileRect/>
              </a:gradFill>
              <a:latin typeface="+mj-lt"/>
              <a:ea typeface="OPPOSans H" panose="00020600040101010101" pitchFamily="18" charset="-122"/>
              <a:cs typeface="OPPOSans H" panose="00020600040101010101" pitchFamily="18" charset="-122"/>
            </a:endParaRPr>
          </a:p>
        </p:txBody>
      </p:sp>
      <p:grpSp>
        <p:nvGrpSpPr>
          <p:cNvPr id="7" name="组合 6"/>
          <p:cNvGrpSpPr/>
          <p:nvPr/>
        </p:nvGrpSpPr>
        <p:grpSpPr>
          <a:xfrm>
            <a:off x="2346388" y="2833152"/>
            <a:ext cx="7499225" cy="2033722"/>
            <a:chOff x="2797106" y="2930286"/>
            <a:chExt cx="7499225" cy="2033722"/>
          </a:xfrm>
        </p:grpSpPr>
        <p:sp>
          <p:nvSpPr>
            <p:cNvPr id="4" name="矩形: 圆角 3"/>
            <p:cNvSpPr/>
            <p:nvPr/>
          </p:nvSpPr>
          <p:spPr>
            <a:xfrm>
              <a:off x="2797106" y="2930286"/>
              <a:ext cx="7499225" cy="2033722"/>
            </a:xfrm>
            <a:prstGeom prst="roundRect">
              <a:avLst>
                <a:gd name="adj" fmla="val 6786"/>
              </a:avLst>
            </a:prstGeom>
            <a:gradFill flip="none" rotWithShape="1">
              <a:gsLst>
                <a:gs pos="0">
                  <a:schemeClr val="accent1">
                    <a:alpha val="70000"/>
                  </a:schemeClr>
                </a:gs>
                <a:gs pos="29000">
                  <a:schemeClr val="accent2">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6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圆角 4"/>
            <p:cNvSpPr/>
            <p:nvPr/>
          </p:nvSpPr>
          <p:spPr>
            <a:xfrm>
              <a:off x="2797106" y="2930286"/>
              <a:ext cx="7499225" cy="2033722"/>
            </a:xfrm>
            <a:prstGeom prst="roundRect">
              <a:avLst>
                <a:gd name="adj" fmla="val 6786"/>
              </a:avLst>
            </a:prstGeom>
            <a:gradFill flip="none" rotWithShape="1">
              <a:gsLst>
                <a:gs pos="0">
                  <a:schemeClr val="accent1">
                    <a:alpha val="70000"/>
                  </a:schemeClr>
                </a:gs>
                <a:gs pos="29000">
                  <a:schemeClr val="accent2">
                    <a:lumMod val="60000"/>
                    <a:lumOff val="40000"/>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1056" y="2315866"/>
            <a:ext cx="6737144" cy="1034572"/>
          </a:xfrm>
          <a:prstGeom prst="rect">
            <a:avLst/>
          </a:prstGeom>
        </p:spPr>
      </p:pic>
      <p:sp>
        <p:nvSpPr>
          <p:cNvPr id="11" name="文本框 10"/>
          <p:cNvSpPr txBox="1"/>
          <p:nvPr/>
        </p:nvSpPr>
        <p:spPr>
          <a:xfrm>
            <a:off x="4453890" y="3369945"/>
            <a:ext cx="3283585" cy="941705"/>
          </a:xfrm>
          <a:prstGeom prst="rect">
            <a:avLst/>
          </a:prstGeom>
          <a:noFill/>
        </p:spPr>
        <p:txBody>
          <a:bodyPr wrap="none" numCol="1">
            <a:prstTxWarp prst="textPlain">
              <a:avLst/>
            </a:prstTxWarp>
            <a:noAutofit/>
          </a:bodyPr>
          <a:lstStyle>
            <a:defPPr>
              <a:defRPr lang="zh-CN"/>
            </a:defPPr>
            <a:lvl1pPr>
              <a:defRPr sz="6000">
                <a:gradFill flip="none" rotWithShape="1">
                  <a:gsLst>
                    <a:gs pos="11000">
                      <a:schemeClr val="accent1">
                        <a:lumMod val="20000"/>
                        <a:lumOff val="80000"/>
                      </a:schemeClr>
                    </a:gs>
                    <a:gs pos="36000">
                      <a:schemeClr val="accent1"/>
                    </a:gs>
                    <a:gs pos="100000">
                      <a:schemeClr val="accent3"/>
                    </a:gs>
                  </a:gsLst>
                  <a:lin ang="2700000" scaled="1"/>
                  <a:tileRect/>
                </a:gradFill>
                <a:latin typeface="优设标题黑" panose="00000500000000000000" pitchFamily="2" charset="-122"/>
                <a:ea typeface="优设标题黑" panose="00000500000000000000" pitchFamily="2" charset="-122"/>
              </a:defRPr>
            </a:lvl1pPr>
          </a:lstStyle>
          <a:p>
            <a:r>
              <a:rPr lang="zh-CN" altLang="en-US" dirty="0">
                <a:latin typeface="思源黑体 CN Bold" panose="020B0800000000000000" charset="-122"/>
                <a:ea typeface="思源黑体 CN Bold" panose="020B0800000000000000" charset="-122"/>
                <a:sym typeface="+mn-lt"/>
              </a:rPr>
              <a:t>产品介绍</a:t>
            </a:r>
            <a:endParaRPr lang="zh-CN" altLang="en-US" dirty="0">
              <a:latin typeface="思源黑体 CN Bold" panose="020B0800000000000000" charset="-122"/>
              <a:ea typeface="思源黑体 CN Bold" panose="020B0800000000000000" charset="-122"/>
              <a:sym typeface="+mn-lt"/>
            </a:endParaRPr>
          </a:p>
        </p:txBody>
      </p:sp>
      <p:sp>
        <p:nvSpPr>
          <p:cNvPr id="18" name="文本框 17"/>
          <p:cNvSpPr txBox="1"/>
          <p:nvPr/>
        </p:nvSpPr>
        <p:spPr>
          <a:xfrm>
            <a:off x="4096639" y="4335817"/>
            <a:ext cx="3983355" cy="460375"/>
          </a:xfrm>
          <a:prstGeom prst="rect">
            <a:avLst/>
          </a:prstGeom>
          <a:noFill/>
        </p:spPr>
        <p:txBody>
          <a:bodyPr wrap="none" rtlCol="0">
            <a:spAutoFit/>
          </a:bodyPr>
          <a:lstStyle>
            <a:defPPr>
              <a:defRPr lang="zh-CN"/>
            </a:defPPr>
            <a:lvl1pPr>
              <a:defRPr sz="6600">
                <a:latin typeface="+mj-ea"/>
                <a:ea typeface="+mj-ea"/>
              </a:defRPr>
            </a:lvl1pPr>
          </a:lstStyle>
          <a:p>
            <a:pPr algn="l"/>
            <a:r>
              <a:rPr lang="en-US" altLang="zh-CN" sz="2400" dirty="0">
                <a:solidFill>
                  <a:schemeClr val="bg1"/>
                </a:solidFill>
                <a:sym typeface="+mn-lt"/>
              </a:rPr>
              <a:t>PROJECT INTRODUCTION</a:t>
            </a:r>
            <a:endParaRPr lang="en-US" altLang="zh-CN" sz="2400" dirty="0">
              <a:solidFill>
                <a:schemeClr val="bg1"/>
              </a:solidFill>
              <a:sym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92714" y="1643218"/>
            <a:ext cx="2011680" cy="460375"/>
          </a:xfrm>
          <a:prstGeom prst="rect">
            <a:avLst/>
          </a:prstGeom>
          <a:noFill/>
        </p:spPr>
        <p:txBody>
          <a:bodyPr wrap="none">
            <a:spAutoFit/>
          </a:bodyPr>
          <a:lstStyle>
            <a:defPPr>
              <a:defRPr lang="zh-CN"/>
            </a:defPPr>
            <a:lvl1pPr algn="ctr">
              <a:defRPr sz="3200">
                <a:gradFill flip="none" rotWithShape="1">
                  <a:gsLst>
                    <a:gs pos="0">
                      <a:srgbClr val="FFC991"/>
                    </a:gs>
                    <a:gs pos="69381">
                      <a:srgbClr val="FFD4A0"/>
                    </a:gs>
                    <a:gs pos="33000">
                      <a:srgbClr val="92673D"/>
                    </a:gs>
                    <a:gs pos="100000">
                      <a:srgbClr val="FFD193"/>
                    </a:gs>
                  </a:gsLst>
                  <a:path path="circle">
                    <a:fillToRect r="100000" b="100000"/>
                  </a:path>
                  <a:tileRect l="-100000" t="-100000"/>
                </a:gradFill>
                <a:latin typeface="+mj-lt"/>
                <a:ea typeface="+mj-ea"/>
              </a:defRPr>
            </a:lvl1pPr>
          </a:lstStyle>
          <a:p>
            <a:r>
              <a:rPr lang="zh-CN" altLang="en-US" sz="2400" dirty="0">
                <a:gradFill flip="none" rotWithShape="1">
                  <a:gsLst>
                    <a:gs pos="0">
                      <a:schemeClr val="accent1"/>
                    </a:gs>
                    <a:gs pos="100000">
                      <a:schemeClr val="accent2"/>
                    </a:gs>
                  </a:gsLst>
                  <a:path path="circle">
                    <a:fillToRect r="100000" b="100000"/>
                  </a:path>
                  <a:tileRect l="-100000" t="-100000"/>
                </a:gradFill>
              </a:rPr>
              <a:t>智能控制系统</a:t>
            </a:r>
            <a:endParaRPr lang="zh-CN" altLang="en-US" sz="2400" dirty="0">
              <a:gradFill flip="none" rotWithShape="1">
                <a:gsLst>
                  <a:gs pos="0">
                    <a:schemeClr val="accent1"/>
                  </a:gs>
                  <a:gs pos="100000">
                    <a:schemeClr val="accent2"/>
                  </a:gs>
                </a:gsLst>
                <a:path path="circle">
                  <a:fillToRect r="100000" b="100000"/>
                </a:path>
                <a:tileRect l="-100000" t="-100000"/>
              </a:gradFill>
            </a:endParaRPr>
          </a:p>
        </p:txBody>
      </p:sp>
      <p:sp>
        <p:nvSpPr>
          <p:cNvPr id="5" name="文本框 4"/>
          <p:cNvSpPr txBox="1"/>
          <p:nvPr/>
        </p:nvSpPr>
        <p:spPr>
          <a:xfrm>
            <a:off x="889000" y="2105025"/>
            <a:ext cx="3524885" cy="3409315"/>
          </a:xfrm>
          <a:prstGeom prst="rect">
            <a:avLst/>
          </a:prstGeom>
          <a:noFill/>
        </p:spPr>
        <p:txBody>
          <a:bodyPr wrap="square">
            <a:spAutoFit/>
          </a:bodyPr>
          <a:lstStyle/>
          <a:p>
            <a:pPr fontAlgn="t">
              <a:lnSpc>
                <a:spcPct val="120000"/>
              </a:lnSpc>
            </a:pPr>
            <a:r>
              <a:rPr lang="zh-CN" altLang="en-US" sz="1200" dirty="0">
                <a:solidFill>
                  <a:schemeClr val="bg1"/>
                </a:solidFill>
                <a:effectLst/>
              </a:rPr>
              <a:t>智能中控系统是一种对展厅所有展项进行集中管理和控制的智能控制系统。 </a:t>
            </a:r>
            <a:r>
              <a:rPr lang="zh-CN" altLang="en-US" sz="1200" dirty="0">
                <a:solidFill>
                  <a:schemeClr val="bg1"/>
                </a:solidFill>
                <a:effectLst/>
                <a:sym typeface="+mn-ea"/>
              </a:rPr>
              <a:t>基于人工智能技术和数字化技术。</a:t>
            </a:r>
            <a:r>
              <a:rPr lang="zh-CN" altLang="en-US" sz="1200" dirty="0">
                <a:solidFill>
                  <a:schemeClr val="bg1"/>
                </a:solidFill>
                <a:effectLst/>
              </a:rPr>
              <a:t>展厅智能中控系统主要是通过PC端、平板电脑、手机等智能设备来控制展厅各展项。该系统利用传感器、数据采集、数据分析和人工智能算法等技术，可以实时获取和处理大量数据，并通过智能化的决策算法进行分析和判断，从而实现对系统的智能控制和管理。</a:t>
            </a:r>
            <a:endParaRPr lang="zh-CN" altLang="en-US" sz="1200" dirty="0">
              <a:solidFill>
                <a:schemeClr val="bg1"/>
              </a:solidFill>
              <a:effectLst/>
            </a:endParaRPr>
          </a:p>
          <a:p>
            <a:pPr fontAlgn="t">
              <a:lnSpc>
                <a:spcPct val="120000"/>
              </a:lnSpc>
            </a:pPr>
            <a:endParaRPr lang="zh-CN" altLang="en-US" sz="1200" dirty="0">
              <a:solidFill>
                <a:schemeClr val="bg1"/>
              </a:solidFill>
              <a:effectLst/>
            </a:endParaRPr>
          </a:p>
          <a:p>
            <a:pPr fontAlgn="t">
              <a:lnSpc>
                <a:spcPct val="120000"/>
              </a:lnSpc>
            </a:pPr>
            <a:r>
              <a:rPr lang="zh-CN" altLang="en-US" sz="1200" dirty="0">
                <a:solidFill>
                  <a:schemeClr val="bg1"/>
                </a:solidFill>
                <a:effectLst/>
              </a:rPr>
              <a:t>智能控制系统能够自主学习和适应环境变化，通过不断的数据采集和分析，不断优化和改进控制策略，以更高效、更准确地实现系统的控制目标。其应用范围广泛，包括工业生产、交通运输、医疗健康、家居智能等领域。</a:t>
            </a:r>
            <a:endParaRPr lang="zh-CN" altLang="en-US" sz="1200" dirty="0">
              <a:solidFill>
                <a:schemeClr val="bg1"/>
              </a:solidFill>
              <a:effectLst/>
            </a:endParaRPr>
          </a:p>
          <a:p>
            <a:pPr fontAlgn="t">
              <a:lnSpc>
                <a:spcPct val="120000"/>
              </a:lnSpc>
            </a:pPr>
            <a:endParaRPr lang="zh-CN" altLang="en-US" sz="1200" dirty="0">
              <a:solidFill>
                <a:schemeClr val="bg1"/>
              </a:solidFill>
              <a:effectLst/>
            </a:endParaRPr>
          </a:p>
        </p:txBody>
      </p:sp>
      <p:grpSp>
        <p:nvGrpSpPr>
          <p:cNvPr id="6" name="图形 4"/>
          <p:cNvGrpSpPr/>
          <p:nvPr/>
        </p:nvGrpSpPr>
        <p:grpSpPr>
          <a:xfrm>
            <a:off x="293772" y="1666167"/>
            <a:ext cx="571216" cy="620700"/>
            <a:chOff x="2712161" y="1466330"/>
            <a:chExt cx="821181" cy="892318"/>
          </a:xfrm>
          <a:gradFill flip="none" rotWithShape="1">
            <a:gsLst>
              <a:gs pos="9000">
                <a:schemeClr val="accent1"/>
              </a:gs>
              <a:gs pos="100000">
                <a:schemeClr val="accent2">
                  <a:alpha val="0"/>
                </a:schemeClr>
              </a:gs>
            </a:gsLst>
            <a:lin ang="2700000" scaled="1"/>
            <a:tileRect/>
          </a:gradFill>
        </p:grpSpPr>
        <p:sp>
          <p:nvSpPr>
            <p:cNvPr id="7" name="任意多边形: 形状 6"/>
            <p:cNvSpPr/>
            <p:nvPr/>
          </p:nvSpPr>
          <p:spPr>
            <a:xfrm>
              <a:off x="2712276" y="1466330"/>
              <a:ext cx="820032" cy="811783"/>
            </a:xfrm>
            <a:custGeom>
              <a:avLst/>
              <a:gdLst>
                <a:gd name="connsiteX0" fmla="*/ 409442 w 820032"/>
                <a:gd name="connsiteY0" fmla="*/ 811783 h 811783"/>
                <a:gd name="connsiteX1" fmla="*/ 0 w 820032"/>
                <a:gd name="connsiteY1" fmla="*/ 405948 h 811783"/>
                <a:gd name="connsiteX2" fmla="*/ 409442 w 820032"/>
                <a:gd name="connsiteY2" fmla="*/ 0 h 811783"/>
                <a:gd name="connsiteX3" fmla="*/ 820032 w 820032"/>
                <a:gd name="connsiteY3" fmla="*/ 405948 h 811783"/>
                <a:gd name="connsiteX4" fmla="*/ 779123 w 820032"/>
                <a:gd name="connsiteY4" fmla="*/ 582697 h 811783"/>
                <a:gd name="connsiteX5" fmla="*/ 773262 w 820032"/>
                <a:gd name="connsiteY5" fmla="*/ 586871 h 811783"/>
                <a:gd name="connsiteX6" fmla="*/ 766597 w 820032"/>
                <a:gd name="connsiteY6" fmla="*/ 584276 h 811783"/>
                <a:gd name="connsiteX7" fmla="*/ 624677 w 820032"/>
                <a:gd name="connsiteY7" fmla="*/ 517953 h 811783"/>
                <a:gd name="connsiteX8" fmla="*/ 443227 w 820032"/>
                <a:gd name="connsiteY8" fmla="*/ 697861 h 811783"/>
                <a:gd name="connsiteX9" fmla="*/ 472760 w 820032"/>
                <a:gd name="connsiteY9" fmla="*/ 797571 h 811783"/>
                <a:gd name="connsiteX10" fmla="*/ 473104 w 820032"/>
                <a:gd name="connsiteY10" fmla="*/ 804564 h 811783"/>
                <a:gd name="connsiteX11" fmla="*/ 467244 w 820032"/>
                <a:gd name="connsiteY11" fmla="*/ 808625 h 811783"/>
                <a:gd name="connsiteX12" fmla="*/ 409442 w 820032"/>
                <a:gd name="connsiteY12" fmla="*/ 811783 h 811783"/>
                <a:gd name="connsiteX13" fmla="*/ 409442 w 820032"/>
                <a:gd name="connsiteY13" fmla="*/ 14663 h 811783"/>
                <a:gd name="connsiteX14" fmla="*/ 14939 w 820032"/>
                <a:gd name="connsiteY14" fmla="*/ 405835 h 811783"/>
                <a:gd name="connsiteX15" fmla="*/ 409442 w 820032"/>
                <a:gd name="connsiteY15" fmla="*/ 797007 h 811783"/>
                <a:gd name="connsiteX16" fmla="*/ 454144 w 820032"/>
                <a:gd name="connsiteY16" fmla="*/ 795090 h 811783"/>
                <a:gd name="connsiteX17" fmla="*/ 428288 w 820032"/>
                <a:gd name="connsiteY17" fmla="*/ 697635 h 811783"/>
                <a:gd name="connsiteX18" fmla="*/ 624677 w 820032"/>
                <a:gd name="connsiteY18" fmla="*/ 503064 h 811783"/>
                <a:gd name="connsiteX19" fmla="*/ 770389 w 820032"/>
                <a:gd name="connsiteY19" fmla="*/ 566004 h 811783"/>
                <a:gd name="connsiteX20" fmla="*/ 804979 w 820032"/>
                <a:gd name="connsiteY20" fmla="*/ 405722 h 811783"/>
                <a:gd name="connsiteX21" fmla="*/ 409442 w 820032"/>
                <a:gd name="connsiteY21" fmla="*/ 14663 h 811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0032" h="811783">
                  <a:moveTo>
                    <a:pt x="409442" y="811783"/>
                  </a:moveTo>
                  <a:cubicBezTo>
                    <a:pt x="183634" y="811783"/>
                    <a:pt x="0" y="629733"/>
                    <a:pt x="0" y="405948"/>
                  </a:cubicBezTo>
                  <a:cubicBezTo>
                    <a:pt x="0" y="182163"/>
                    <a:pt x="183634" y="0"/>
                    <a:pt x="409442" y="0"/>
                  </a:cubicBezTo>
                  <a:cubicBezTo>
                    <a:pt x="635824" y="0"/>
                    <a:pt x="820032" y="182051"/>
                    <a:pt x="820032" y="405948"/>
                  </a:cubicBezTo>
                  <a:cubicBezTo>
                    <a:pt x="820032" y="467195"/>
                    <a:pt x="806243" y="526751"/>
                    <a:pt x="779123" y="582697"/>
                  </a:cubicBezTo>
                  <a:cubicBezTo>
                    <a:pt x="777974" y="584953"/>
                    <a:pt x="775790" y="586532"/>
                    <a:pt x="773262" y="586871"/>
                  </a:cubicBezTo>
                  <a:cubicBezTo>
                    <a:pt x="770619" y="587096"/>
                    <a:pt x="768206" y="586194"/>
                    <a:pt x="766597" y="584276"/>
                  </a:cubicBezTo>
                  <a:cubicBezTo>
                    <a:pt x="731433" y="542091"/>
                    <a:pt x="679721" y="517953"/>
                    <a:pt x="624677" y="517953"/>
                  </a:cubicBezTo>
                  <a:cubicBezTo>
                    <a:pt x="524701" y="517953"/>
                    <a:pt x="443227" y="598714"/>
                    <a:pt x="443227" y="697861"/>
                  </a:cubicBezTo>
                  <a:cubicBezTo>
                    <a:pt x="443227" y="732376"/>
                    <a:pt x="453454" y="766778"/>
                    <a:pt x="472760" y="797571"/>
                  </a:cubicBezTo>
                  <a:cubicBezTo>
                    <a:pt x="474139" y="799714"/>
                    <a:pt x="474254" y="802308"/>
                    <a:pt x="473104" y="804564"/>
                  </a:cubicBezTo>
                  <a:cubicBezTo>
                    <a:pt x="471955" y="806820"/>
                    <a:pt x="469772" y="808399"/>
                    <a:pt x="467244" y="808625"/>
                  </a:cubicBezTo>
                  <a:cubicBezTo>
                    <a:pt x="449087" y="810655"/>
                    <a:pt x="429667" y="811783"/>
                    <a:pt x="409442" y="811783"/>
                  </a:cubicBezTo>
                  <a:close/>
                  <a:moveTo>
                    <a:pt x="409442" y="14663"/>
                  </a:moveTo>
                  <a:cubicBezTo>
                    <a:pt x="191908" y="14663"/>
                    <a:pt x="14939" y="190172"/>
                    <a:pt x="14939" y="405835"/>
                  </a:cubicBezTo>
                  <a:cubicBezTo>
                    <a:pt x="14939" y="621499"/>
                    <a:pt x="191908" y="797007"/>
                    <a:pt x="409442" y="797007"/>
                  </a:cubicBezTo>
                  <a:cubicBezTo>
                    <a:pt x="424955" y="797007"/>
                    <a:pt x="439894" y="796330"/>
                    <a:pt x="454144" y="795090"/>
                  </a:cubicBezTo>
                  <a:cubicBezTo>
                    <a:pt x="437251" y="764635"/>
                    <a:pt x="428288" y="731135"/>
                    <a:pt x="428288" y="697635"/>
                  </a:cubicBezTo>
                  <a:cubicBezTo>
                    <a:pt x="428288" y="590367"/>
                    <a:pt x="516427" y="503064"/>
                    <a:pt x="624677" y="503064"/>
                  </a:cubicBezTo>
                  <a:cubicBezTo>
                    <a:pt x="680296" y="503064"/>
                    <a:pt x="732812" y="525849"/>
                    <a:pt x="770389" y="566004"/>
                  </a:cubicBezTo>
                  <a:cubicBezTo>
                    <a:pt x="793372" y="515020"/>
                    <a:pt x="804979" y="461105"/>
                    <a:pt x="804979" y="405722"/>
                  </a:cubicBezTo>
                  <a:cubicBezTo>
                    <a:pt x="804979" y="190172"/>
                    <a:pt x="627550" y="14663"/>
                    <a:pt x="409442" y="14663"/>
                  </a:cubicBezTo>
                  <a:close/>
                </a:path>
              </a:pathLst>
            </a:custGeom>
            <a:grpFill/>
            <a:ln w="11481" cap="flat">
              <a:noFill/>
              <a:prstDash val="solid"/>
              <a:miter/>
            </a:ln>
          </p:spPr>
          <p:txBody>
            <a:bodyPr rtlCol="0" anchor="ctr"/>
            <a:lstStyle/>
            <a:p>
              <a:endParaRPr lang="zh-CN" altLang="en-US"/>
            </a:p>
          </p:txBody>
        </p:sp>
        <p:sp>
          <p:nvSpPr>
            <p:cNvPr id="8" name="任意多边形: 形状 7"/>
            <p:cNvSpPr/>
            <p:nvPr/>
          </p:nvSpPr>
          <p:spPr>
            <a:xfrm>
              <a:off x="2908551" y="1466330"/>
              <a:ext cx="427483" cy="811783"/>
            </a:xfrm>
            <a:custGeom>
              <a:avLst/>
              <a:gdLst>
                <a:gd name="connsiteX0" fmla="*/ 213167 w 427483"/>
                <a:gd name="connsiteY0" fmla="*/ 811783 h 811783"/>
                <a:gd name="connsiteX1" fmla="*/ 37232 w 427483"/>
                <a:gd name="connsiteY1" fmla="*/ 635260 h 811783"/>
                <a:gd name="connsiteX2" fmla="*/ 37692 w 427483"/>
                <a:gd name="connsiteY2" fmla="*/ 629507 h 811783"/>
                <a:gd name="connsiteX3" fmla="*/ 42289 w 427483"/>
                <a:gd name="connsiteY3" fmla="*/ 625785 h 811783"/>
                <a:gd name="connsiteX4" fmla="*/ 65387 w 427483"/>
                <a:gd name="connsiteY4" fmla="*/ 599504 h 811783"/>
                <a:gd name="connsiteX5" fmla="*/ 57687 w 427483"/>
                <a:gd name="connsiteY5" fmla="*/ 571305 h 811783"/>
                <a:gd name="connsiteX6" fmla="*/ 31717 w 427483"/>
                <a:gd name="connsiteY6" fmla="*/ 559574 h 811783"/>
                <a:gd name="connsiteX7" fmla="*/ 24592 w 427483"/>
                <a:gd name="connsiteY7" fmla="*/ 560251 h 811783"/>
                <a:gd name="connsiteX8" fmla="*/ 18501 w 427483"/>
                <a:gd name="connsiteY8" fmla="*/ 559687 h 811783"/>
                <a:gd name="connsiteX9" fmla="*/ 14939 w 427483"/>
                <a:gd name="connsiteY9" fmla="*/ 554837 h 811783"/>
                <a:gd name="connsiteX10" fmla="*/ 0 w 427483"/>
                <a:gd name="connsiteY10" fmla="*/ 405835 h 811783"/>
                <a:gd name="connsiteX11" fmla="*/ 17122 w 427483"/>
                <a:gd name="connsiteY11" fmla="*/ 249502 h 811783"/>
                <a:gd name="connsiteX12" fmla="*/ 24362 w 427483"/>
                <a:gd name="connsiteY12" fmla="*/ 243749 h 811783"/>
                <a:gd name="connsiteX13" fmla="*/ 30338 w 427483"/>
                <a:gd name="connsiteY13" fmla="*/ 244313 h 811783"/>
                <a:gd name="connsiteX14" fmla="*/ 33785 w 427483"/>
                <a:gd name="connsiteY14" fmla="*/ 244764 h 811783"/>
                <a:gd name="connsiteX15" fmla="*/ 68604 w 427483"/>
                <a:gd name="connsiteY15" fmla="*/ 216791 h 811783"/>
                <a:gd name="connsiteX16" fmla="*/ 68604 w 427483"/>
                <a:gd name="connsiteY16" fmla="*/ 210249 h 811783"/>
                <a:gd name="connsiteX17" fmla="*/ 45391 w 427483"/>
                <a:gd name="connsiteY17" fmla="*/ 178554 h 811783"/>
                <a:gd name="connsiteX18" fmla="*/ 40910 w 427483"/>
                <a:gd name="connsiteY18" fmla="*/ 174832 h 811783"/>
                <a:gd name="connsiteX19" fmla="*/ 40565 w 427483"/>
                <a:gd name="connsiteY19" fmla="*/ 169079 h 811783"/>
                <a:gd name="connsiteX20" fmla="*/ 213167 w 427483"/>
                <a:gd name="connsiteY20" fmla="*/ 0 h 811783"/>
                <a:gd name="connsiteX21" fmla="*/ 393354 w 427483"/>
                <a:gd name="connsiteY21" fmla="*/ 185998 h 811783"/>
                <a:gd name="connsiteX22" fmla="*/ 400478 w 427483"/>
                <a:gd name="connsiteY22" fmla="*/ 207317 h 811783"/>
                <a:gd name="connsiteX23" fmla="*/ 400823 w 427483"/>
                <a:gd name="connsiteY23" fmla="*/ 208444 h 811783"/>
                <a:gd name="connsiteX24" fmla="*/ 427483 w 427483"/>
                <a:gd name="connsiteY24" fmla="*/ 405835 h 811783"/>
                <a:gd name="connsiteX25" fmla="*/ 420014 w 427483"/>
                <a:gd name="connsiteY25" fmla="*/ 511298 h 811783"/>
                <a:gd name="connsiteX26" fmla="*/ 413234 w 427483"/>
                <a:gd name="connsiteY26" fmla="*/ 517727 h 811783"/>
                <a:gd name="connsiteX27" fmla="*/ 246952 w 427483"/>
                <a:gd name="connsiteY27" fmla="*/ 697635 h 811783"/>
                <a:gd name="connsiteX28" fmla="*/ 271314 w 427483"/>
                <a:gd name="connsiteY28" fmla="*/ 788209 h 811783"/>
                <a:gd name="connsiteX29" fmla="*/ 272003 w 427483"/>
                <a:gd name="connsiteY29" fmla="*/ 793849 h 811783"/>
                <a:gd name="connsiteX30" fmla="*/ 268326 w 427483"/>
                <a:gd name="connsiteY30" fmla="*/ 798248 h 811783"/>
                <a:gd name="connsiteX31" fmla="*/ 213167 w 427483"/>
                <a:gd name="connsiteY31" fmla="*/ 811783 h 811783"/>
                <a:gd name="connsiteX32" fmla="*/ 53780 w 427483"/>
                <a:gd name="connsiteY32" fmla="*/ 637064 h 811783"/>
                <a:gd name="connsiteX33" fmla="*/ 213167 w 427483"/>
                <a:gd name="connsiteY33" fmla="*/ 797120 h 811783"/>
                <a:gd name="connsiteX34" fmla="*/ 254536 w 427483"/>
                <a:gd name="connsiteY34" fmla="*/ 788660 h 811783"/>
                <a:gd name="connsiteX35" fmla="*/ 232013 w 427483"/>
                <a:gd name="connsiteY35" fmla="*/ 697748 h 811783"/>
                <a:gd name="connsiteX36" fmla="*/ 405879 w 427483"/>
                <a:gd name="connsiteY36" fmla="*/ 503854 h 811783"/>
                <a:gd name="connsiteX37" fmla="*/ 412544 w 427483"/>
                <a:gd name="connsiteY37" fmla="*/ 405948 h 811783"/>
                <a:gd name="connsiteX38" fmla="*/ 388182 w 427483"/>
                <a:gd name="connsiteY38" fmla="*/ 218822 h 811783"/>
                <a:gd name="connsiteX39" fmla="*/ 213052 w 427483"/>
                <a:gd name="connsiteY39" fmla="*/ 234500 h 811783"/>
                <a:gd name="connsiteX40" fmla="*/ 213052 w 427483"/>
                <a:gd name="connsiteY40" fmla="*/ 234500 h 811783"/>
                <a:gd name="connsiteX41" fmla="*/ 213052 w 427483"/>
                <a:gd name="connsiteY41" fmla="*/ 234500 h 811783"/>
                <a:gd name="connsiteX42" fmla="*/ 213052 w 427483"/>
                <a:gd name="connsiteY42" fmla="*/ 234500 h 811783"/>
                <a:gd name="connsiteX43" fmla="*/ 213052 w 427483"/>
                <a:gd name="connsiteY43" fmla="*/ 234500 h 811783"/>
                <a:gd name="connsiteX44" fmla="*/ 213052 w 427483"/>
                <a:gd name="connsiteY44" fmla="*/ 234500 h 811783"/>
                <a:gd name="connsiteX45" fmla="*/ 212822 w 427483"/>
                <a:gd name="connsiteY45" fmla="*/ 234500 h 811783"/>
                <a:gd name="connsiteX46" fmla="*/ 212822 w 427483"/>
                <a:gd name="connsiteY46" fmla="*/ 234500 h 811783"/>
                <a:gd name="connsiteX47" fmla="*/ 212822 w 427483"/>
                <a:gd name="connsiteY47" fmla="*/ 234500 h 811783"/>
                <a:gd name="connsiteX48" fmla="*/ 212822 w 427483"/>
                <a:gd name="connsiteY48" fmla="*/ 234500 h 811783"/>
                <a:gd name="connsiteX49" fmla="*/ 212822 w 427483"/>
                <a:gd name="connsiteY49" fmla="*/ 234500 h 811783"/>
                <a:gd name="connsiteX50" fmla="*/ 212822 w 427483"/>
                <a:gd name="connsiteY50" fmla="*/ 234500 h 811783"/>
                <a:gd name="connsiteX51" fmla="*/ 212822 w 427483"/>
                <a:gd name="connsiteY51" fmla="*/ 234500 h 811783"/>
                <a:gd name="connsiteX52" fmla="*/ 81475 w 427483"/>
                <a:gd name="connsiteY52" fmla="*/ 225815 h 811783"/>
                <a:gd name="connsiteX53" fmla="*/ 33900 w 427483"/>
                <a:gd name="connsiteY53" fmla="*/ 259540 h 811783"/>
                <a:gd name="connsiteX54" fmla="*/ 30338 w 427483"/>
                <a:gd name="connsiteY54" fmla="*/ 259315 h 811783"/>
                <a:gd name="connsiteX55" fmla="*/ 15054 w 427483"/>
                <a:gd name="connsiteY55" fmla="*/ 406061 h 811783"/>
                <a:gd name="connsiteX56" fmla="*/ 28269 w 427483"/>
                <a:gd name="connsiteY56" fmla="*/ 545137 h 811783"/>
                <a:gd name="connsiteX57" fmla="*/ 31946 w 427483"/>
                <a:gd name="connsiteY57" fmla="*/ 545137 h 811783"/>
                <a:gd name="connsiteX58" fmla="*/ 69409 w 427483"/>
                <a:gd name="connsiteY58" fmla="*/ 562056 h 811783"/>
                <a:gd name="connsiteX59" fmla="*/ 80440 w 427483"/>
                <a:gd name="connsiteY59" fmla="*/ 601872 h 811783"/>
                <a:gd name="connsiteX60" fmla="*/ 53780 w 427483"/>
                <a:gd name="connsiteY60" fmla="*/ 637064 h 811783"/>
                <a:gd name="connsiteX61" fmla="*/ 212707 w 427483"/>
                <a:gd name="connsiteY61" fmla="*/ 219724 h 811783"/>
                <a:gd name="connsiteX62" fmla="*/ 383471 w 427483"/>
                <a:gd name="connsiteY62" fmla="*/ 204610 h 811783"/>
                <a:gd name="connsiteX63" fmla="*/ 379104 w 427483"/>
                <a:gd name="connsiteY63" fmla="*/ 190510 h 811783"/>
                <a:gd name="connsiteX64" fmla="*/ 213167 w 427483"/>
                <a:gd name="connsiteY64" fmla="*/ 14663 h 811783"/>
                <a:gd name="connsiteX65" fmla="*/ 56998 w 427483"/>
                <a:gd name="connsiteY65" fmla="*/ 167500 h 811783"/>
                <a:gd name="connsiteX66" fmla="*/ 83428 w 427483"/>
                <a:gd name="connsiteY66" fmla="*/ 210249 h 811783"/>
                <a:gd name="connsiteX67" fmla="*/ 83428 w 427483"/>
                <a:gd name="connsiteY67" fmla="*/ 211264 h 811783"/>
                <a:gd name="connsiteX68" fmla="*/ 212707 w 427483"/>
                <a:gd name="connsiteY68" fmla="*/ 219724 h 811783"/>
                <a:gd name="connsiteX69" fmla="*/ 212707 w 427483"/>
                <a:gd name="connsiteY69" fmla="*/ 219724 h 811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27483" h="811783">
                  <a:moveTo>
                    <a:pt x="213167" y="811783"/>
                  </a:moveTo>
                  <a:cubicBezTo>
                    <a:pt x="142494" y="811783"/>
                    <a:pt x="76763" y="745798"/>
                    <a:pt x="37232" y="635260"/>
                  </a:cubicBezTo>
                  <a:cubicBezTo>
                    <a:pt x="36543" y="633342"/>
                    <a:pt x="36658" y="631312"/>
                    <a:pt x="37692" y="629507"/>
                  </a:cubicBezTo>
                  <a:cubicBezTo>
                    <a:pt x="38611" y="627702"/>
                    <a:pt x="40335" y="626349"/>
                    <a:pt x="42289" y="625785"/>
                  </a:cubicBezTo>
                  <a:cubicBezTo>
                    <a:pt x="54699" y="622288"/>
                    <a:pt x="63778" y="611911"/>
                    <a:pt x="65387" y="599504"/>
                  </a:cubicBezTo>
                  <a:cubicBezTo>
                    <a:pt x="67110" y="589126"/>
                    <a:pt x="64352" y="578975"/>
                    <a:pt x="57687" y="571305"/>
                  </a:cubicBezTo>
                  <a:cubicBezTo>
                    <a:pt x="51137" y="563748"/>
                    <a:pt x="41944" y="559574"/>
                    <a:pt x="31717" y="559574"/>
                  </a:cubicBezTo>
                  <a:cubicBezTo>
                    <a:pt x="28959" y="559574"/>
                    <a:pt x="26660" y="559574"/>
                    <a:pt x="24592" y="560251"/>
                  </a:cubicBezTo>
                  <a:cubicBezTo>
                    <a:pt x="22523" y="560928"/>
                    <a:pt x="20340" y="560702"/>
                    <a:pt x="18501" y="559687"/>
                  </a:cubicBezTo>
                  <a:cubicBezTo>
                    <a:pt x="16663" y="558672"/>
                    <a:pt x="15284" y="556867"/>
                    <a:pt x="14939" y="554837"/>
                  </a:cubicBezTo>
                  <a:cubicBezTo>
                    <a:pt x="5171" y="508591"/>
                    <a:pt x="0" y="457044"/>
                    <a:pt x="0" y="405835"/>
                  </a:cubicBezTo>
                  <a:cubicBezTo>
                    <a:pt x="0" y="352596"/>
                    <a:pt x="5746" y="300034"/>
                    <a:pt x="17122" y="249502"/>
                  </a:cubicBezTo>
                  <a:cubicBezTo>
                    <a:pt x="17927" y="246118"/>
                    <a:pt x="20915" y="243749"/>
                    <a:pt x="24362" y="243749"/>
                  </a:cubicBezTo>
                  <a:cubicBezTo>
                    <a:pt x="26315" y="243749"/>
                    <a:pt x="28384" y="244088"/>
                    <a:pt x="30338" y="244313"/>
                  </a:cubicBezTo>
                  <a:cubicBezTo>
                    <a:pt x="31487" y="244539"/>
                    <a:pt x="32636" y="244764"/>
                    <a:pt x="33785" y="244764"/>
                  </a:cubicBezTo>
                  <a:cubicBezTo>
                    <a:pt x="52171" y="244764"/>
                    <a:pt x="65042" y="230778"/>
                    <a:pt x="68604" y="216791"/>
                  </a:cubicBezTo>
                  <a:lnTo>
                    <a:pt x="68604" y="210249"/>
                  </a:lnTo>
                  <a:cubicBezTo>
                    <a:pt x="68604" y="195812"/>
                    <a:pt x="59066" y="182727"/>
                    <a:pt x="45391" y="178554"/>
                  </a:cubicBezTo>
                  <a:cubicBezTo>
                    <a:pt x="43438" y="177990"/>
                    <a:pt x="41829" y="176636"/>
                    <a:pt x="40910" y="174832"/>
                  </a:cubicBezTo>
                  <a:cubicBezTo>
                    <a:pt x="39990" y="173027"/>
                    <a:pt x="39875" y="170997"/>
                    <a:pt x="40565" y="169079"/>
                  </a:cubicBezTo>
                  <a:cubicBezTo>
                    <a:pt x="79751" y="63165"/>
                    <a:pt x="144333" y="0"/>
                    <a:pt x="213167" y="0"/>
                  </a:cubicBezTo>
                  <a:cubicBezTo>
                    <a:pt x="286483" y="0"/>
                    <a:pt x="353823" y="69482"/>
                    <a:pt x="393354" y="185998"/>
                  </a:cubicBezTo>
                  <a:cubicBezTo>
                    <a:pt x="395652" y="193668"/>
                    <a:pt x="397605" y="200436"/>
                    <a:pt x="400478" y="207317"/>
                  </a:cubicBezTo>
                  <a:cubicBezTo>
                    <a:pt x="400593" y="207655"/>
                    <a:pt x="400823" y="208106"/>
                    <a:pt x="400823" y="208444"/>
                  </a:cubicBezTo>
                  <a:cubicBezTo>
                    <a:pt x="418520" y="273865"/>
                    <a:pt x="427483" y="340301"/>
                    <a:pt x="427483" y="405835"/>
                  </a:cubicBezTo>
                  <a:cubicBezTo>
                    <a:pt x="427483" y="437869"/>
                    <a:pt x="425185" y="470467"/>
                    <a:pt x="420014" y="511298"/>
                  </a:cubicBezTo>
                  <a:cubicBezTo>
                    <a:pt x="419554" y="514682"/>
                    <a:pt x="416796" y="517389"/>
                    <a:pt x="413234" y="517727"/>
                  </a:cubicBezTo>
                  <a:cubicBezTo>
                    <a:pt x="318429" y="525849"/>
                    <a:pt x="246952" y="603226"/>
                    <a:pt x="246952" y="697635"/>
                  </a:cubicBezTo>
                  <a:cubicBezTo>
                    <a:pt x="246952" y="729556"/>
                    <a:pt x="255341" y="760800"/>
                    <a:pt x="271314" y="788209"/>
                  </a:cubicBezTo>
                  <a:cubicBezTo>
                    <a:pt x="272348" y="789901"/>
                    <a:pt x="272578" y="791931"/>
                    <a:pt x="272003" y="793849"/>
                  </a:cubicBezTo>
                  <a:cubicBezTo>
                    <a:pt x="271429" y="795766"/>
                    <a:pt x="270165" y="797345"/>
                    <a:pt x="268326" y="798248"/>
                  </a:cubicBezTo>
                  <a:cubicBezTo>
                    <a:pt x="251778" y="807159"/>
                    <a:pt x="232588" y="811783"/>
                    <a:pt x="213167" y="811783"/>
                  </a:cubicBezTo>
                  <a:close/>
                  <a:moveTo>
                    <a:pt x="53780" y="637064"/>
                  </a:moveTo>
                  <a:cubicBezTo>
                    <a:pt x="91127" y="737452"/>
                    <a:pt x="150424" y="797120"/>
                    <a:pt x="213167" y="797120"/>
                  </a:cubicBezTo>
                  <a:cubicBezTo>
                    <a:pt x="227646" y="797120"/>
                    <a:pt x="241781" y="794187"/>
                    <a:pt x="254536" y="788660"/>
                  </a:cubicBezTo>
                  <a:cubicBezTo>
                    <a:pt x="239827" y="760800"/>
                    <a:pt x="232013" y="729443"/>
                    <a:pt x="232013" y="697748"/>
                  </a:cubicBezTo>
                  <a:cubicBezTo>
                    <a:pt x="232013" y="597699"/>
                    <a:pt x="306363" y="515359"/>
                    <a:pt x="405879" y="503854"/>
                  </a:cubicBezTo>
                  <a:cubicBezTo>
                    <a:pt x="410476" y="466293"/>
                    <a:pt x="412544" y="435839"/>
                    <a:pt x="412544" y="405948"/>
                  </a:cubicBezTo>
                  <a:cubicBezTo>
                    <a:pt x="412544" y="343798"/>
                    <a:pt x="404385" y="280859"/>
                    <a:pt x="388182" y="218822"/>
                  </a:cubicBezTo>
                  <a:cubicBezTo>
                    <a:pt x="330150" y="229199"/>
                    <a:pt x="271314" y="234500"/>
                    <a:pt x="213052" y="234500"/>
                  </a:cubicBezTo>
                  <a:lnTo>
                    <a:pt x="213052" y="234500"/>
                  </a:lnTo>
                  <a:cubicBezTo>
                    <a:pt x="213052" y="234500"/>
                    <a:pt x="213052" y="234500"/>
                    <a:pt x="213052" y="234500"/>
                  </a:cubicBezTo>
                  <a:lnTo>
                    <a:pt x="213052" y="234500"/>
                  </a:lnTo>
                  <a:lnTo>
                    <a:pt x="213052" y="234500"/>
                  </a:lnTo>
                  <a:lnTo>
                    <a:pt x="213052" y="234500"/>
                  </a:lnTo>
                  <a:cubicBezTo>
                    <a:pt x="213052" y="234500"/>
                    <a:pt x="212937" y="234500"/>
                    <a:pt x="212822" y="234500"/>
                  </a:cubicBezTo>
                  <a:lnTo>
                    <a:pt x="212822" y="234500"/>
                  </a:lnTo>
                  <a:lnTo>
                    <a:pt x="212822" y="234500"/>
                  </a:lnTo>
                  <a:lnTo>
                    <a:pt x="212822" y="234500"/>
                  </a:lnTo>
                  <a:lnTo>
                    <a:pt x="212822" y="234500"/>
                  </a:lnTo>
                  <a:lnTo>
                    <a:pt x="212822" y="234500"/>
                  </a:lnTo>
                  <a:lnTo>
                    <a:pt x="212822" y="234500"/>
                  </a:lnTo>
                  <a:cubicBezTo>
                    <a:pt x="169384" y="234500"/>
                    <a:pt x="125257" y="231567"/>
                    <a:pt x="81475" y="225815"/>
                  </a:cubicBezTo>
                  <a:cubicBezTo>
                    <a:pt x="74120" y="245667"/>
                    <a:pt x="55044" y="259540"/>
                    <a:pt x="33900" y="259540"/>
                  </a:cubicBezTo>
                  <a:cubicBezTo>
                    <a:pt x="32751" y="259540"/>
                    <a:pt x="31487" y="259428"/>
                    <a:pt x="30338" y="259315"/>
                  </a:cubicBezTo>
                  <a:cubicBezTo>
                    <a:pt x="20225" y="306801"/>
                    <a:pt x="15054" y="356093"/>
                    <a:pt x="15054" y="406061"/>
                  </a:cubicBezTo>
                  <a:cubicBezTo>
                    <a:pt x="15054" y="453660"/>
                    <a:pt x="19650" y="501598"/>
                    <a:pt x="28269" y="545137"/>
                  </a:cubicBezTo>
                  <a:cubicBezTo>
                    <a:pt x="29533" y="545137"/>
                    <a:pt x="30682" y="545137"/>
                    <a:pt x="31946" y="545137"/>
                  </a:cubicBezTo>
                  <a:cubicBezTo>
                    <a:pt x="46426" y="545137"/>
                    <a:pt x="60100" y="551340"/>
                    <a:pt x="69409" y="562056"/>
                  </a:cubicBezTo>
                  <a:cubicBezTo>
                    <a:pt x="78832" y="572997"/>
                    <a:pt x="82854" y="587547"/>
                    <a:pt x="80440" y="601872"/>
                  </a:cubicBezTo>
                  <a:cubicBezTo>
                    <a:pt x="78027" y="616987"/>
                    <a:pt x="68030" y="630409"/>
                    <a:pt x="53780" y="637064"/>
                  </a:cubicBezTo>
                  <a:close/>
                  <a:moveTo>
                    <a:pt x="212707" y="219724"/>
                  </a:moveTo>
                  <a:cubicBezTo>
                    <a:pt x="269475" y="219724"/>
                    <a:pt x="326818" y="214648"/>
                    <a:pt x="383471" y="204610"/>
                  </a:cubicBezTo>
                  <a:cubicBezTo>
                    <a:pt x="381862" y="199872"/>
                    <a:pt x="380483" y="195135"/>
                    <a:pt x="379104" y="190510"/>
                  </a:cubicBezTo>
                  <a:cubicBezTo>
                    <a:pt x="341757" y="80423"/>
                    <a:pt x="279703" y="14663"/>
                    <a:pt x="213167" y="14663"/>
                  </a:cubicBezTo>
                  <a:cubicBezTo>
                    <a:pt x="152262" y="14663"/>
                    <a:pt x="94230" y="71625"/>
                    <a:pt x="56998" y="167500"/>
                  </a:cubicBezTo>
                  <a:cubicBezTo>
                    <a:pt x="72856" y="175508"/>
                    <a:pt x="83428" y="192089"/>
                    <a:pt x="83428" y="210249"/>
                  </a:cubicBezTo>
                  <a:lnTo>
                    <a:pt x="83428" y="211264"/>
                  </a:lnTo>
                  <a:cubicBezTo>
                    <a:pt x="126521" y="216904"/>
                    <a:pt x="169959" y="219724"/>
                    <a:pt x="212707" y="219724"/>
                  </a:cubicBezTo>
                  <a:lnTo>
                    <a:pt x="212707" y="219724"/>
                  </a:lnTo>
                  <a:close/>
                </a:path>
              </a:pathLst>
            </a:custGeom>
            <a:grpFill/>
            <a:ln w="11481" cap="flat">
              <a:noFill/>
              <a:prstDash val="solid"/>
              <a:miter/>
            </a:ln>
          </p:spPr>
          <p:txBody>
            <a:bodyPr rtlCol="0" anchor="ctr"/>
            <a:lstStyle/>
            <a:p>
              <a:endParaRPr lang="zh-CN" altLang="en-US"/>
            </a:p>
          </p:txBody>
        </p:sp>
        <p:sp>
          <p:nvSpPr>
            <p:cNvPr id="9" name="任意多边形: 形状 8"/>
            <p:cNvSpPr/>
            <p:nvPr/>
          </p:nvSpPr>
          <p:spPr>
            <a:xfrm>
              <a:off x="2712161" y="1864834"/>
              <a:ext cx="820032" cy="14663"/>
            </a:xfrm>
            <a:custGeom>
              <a:avLst/>
              <a:gdLst>
                <a:gd name="connsiteX0" fmla="*/ 812563 w 820032"/>
                <a:gd name="connsiteY0" fmla="*/ 14663 h 14663"/>
                <a:gd name="connsiteX1" fmla="*/ 7469 w 820032"/>
                <a:gd name="connsiteY1" fmla="*/ 14663 h 14663"/>
                <a:gd name="connsiteX2" fmla="*/ 0 w 820032"/>
                <a:gd name="connsiteY2" fmla="*/ 7332 h 14663"/>
                <a:gd name="connsiteX3" fmla="*/ 7469 w 820032"/>
                <a:gd name="connsiteY3" fmla="*/ 0 h 14663"/>
                <a:gd name="connsiteX4" fmla="*/ 812563 w 820032"/>
                <a:gd name="connsiteY4" fmla="*/ 0 h 14663"/>
                <a:gd name="connsiteX5" fmla="*/ 820032 w 820032"/>
                <a:gd name="connsiteY5" fmla="*/ 7332 h 14663"/>
                <a:gd name="connsiteX6" fmla="*/ 812563 w 820032"/>
                <a:gd name="connsiteY6" fmla="*/ 14663 h 1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0032" h="14663">
                  <a:moveTo>
                    <a:pt x="812563" y="14663"/>
                  </a:moveTo>
                  <a:lnTo>
                    <a:pt x="7469" y="14663"/>
                  </a:lnTo>
                  <a:cubicBezTo>
                    <a:pt x="3333" y="14663"/>
                    <a:pt x="0" y="11392"/>
                    <a:pt x="0" y="7332"/>
                  </a:cubicBezTo>
                  <a:cubicBezTo>
                    <a:pt x="0" y="3271"/>
                    <a:pt x="3333" y="0"/>
                    <a:pt x="7469" y="0"/>
                  </a:cubicBezTo>
                  <a:lnTo>
                    <a:pt x="812563" y="0"/>
                  </a:lnTo>
                  <a:cubicBezTo>
                    <a:pt x="816700" y="0"/>
                    <a:pt x="820032" y="3271"/>
                    <a:pt x="820032" y="7332"/>
                  </a:cubicBezTo>
                  <a:cubicBezTo>
                    <a:pt x="820032" y="11392"/>
                    <a:pt x="816700" y="14663"/>
                    <a:pt x="812563" y="14663"/>
                  </a:cubicBezTo>
                  <a:close/>
                </a:path>
              </a:pathLst>
            </a:custGeom>
            <a:grpFill/>
            <a:ln w="11481" cap="flat">
              <a:noFill/>
              <a:prstDash val="solid"/>
              <a:miter/>
            </a:ln>
          </p:spPr>
          <p:txBody>
            <a:bodyPr rtlCol="0" anchor="ctr"/>
            <a:lstStyle/>
            <a:p>
              <a:endParaRPr lang="zh-CN" altLang="en-US"/>
            </a:p>
          </p:txBody>
        </p:sp>
        <p:sp>
          <p:nvSpPr>
            <p:cNvPr id="10" name="任意多边形: 形状 9"/>
            <p:cNvSpPr/>
            <p:nvPr/>
          </p:nvSpPr>
          <p:spPr>
            <a:xfrm>
              <a:off x="3114248" y="1466330"/>
              <a:ext cx="14938" cy="811783"/>
            </a:xfrm>
            <a:custGeom>
              <a:avLst/>
              <a:gdLst>
                <a:gd name="connsiteX0" fmla="*/ 7469 w 14938"/>
                <a:gd name="connsiteY0" fmla="*/ 811783 h 811783"/>
                <a:gd name="connsiteX1" fmla="*/ 0 w 14938"/>
                <a:gd name="connsiteY1" fmla="*/ 804452 h 811783"/>
                <a:gd name="connsiteX2" fmla="*/ 0 w 14938"/>
                <a:gd name="connsiteY2" fmla="*/ 7332 h 811783"/>
                <a:gd name="connsiteX3" fmla="*/ 7469 w 14938"/>
                <a:gd name="connsiteY3" fmla="*/ 0 h 811783"/>
                <a:gd name="connsiteX4" fmla="*/ 14939 w 14938"/>
                <a:gd name="connsiteY4" fmla="*/ 7332 h 811783"/>
                <a:gd name="connsiteX5" fmla="*/ 14939 w 14938"/>
                <a:gd name="connsiteY5" fmla="*/ 804452 h 811783"/>
                <a:gd name="connsiteX6" fmla="*/ 7469 w 14938"/>
                <a:gd name="connsiteY6" fmla="*/ 811783 h 811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38" h="811783">
                  <a:moveTo>
                    <a:pt x="7469" y="811783"/>
                  </a:moveTo>
                  <a:cubicBezTo>
                    <a:pt x="3333" y="811783"/>
                    <a:pt x="0" y="808512"/>
                    <a:pt x="0" y="804452"/>
                  </a:cubicBezTo>
                  <a:lnTo>
                    <a:pt x="0" y="7332"/>
                  </a:lnTo>
                  <a:cubicBezTo>
                    <a:pt x="0" y="3271"/>
                    <a:pt x="3333" y="0"/>
                    <a:pt x="7469" y="0"/>
                  </a:cubicBezTo>
                  <a:cubicBezTo>
                    <a:pt x="11606" y="0"/>
                    <a:pt x="14939" y="3271"/>
                    <a:pt x="14939" y="7332"/>
                  </a:cubicBezTo>
                  <a:lnTo>
                    <a:pt x="14939" y="804452"/>
                  </a:lnTo>
                  <a:cubicBezTo>
                    <a:pt x="14939" y="808512"/>
                    <a:pt x="11491" y="811783"/>
                    <a:pt x="7469" y="811783"/>
                  </a:cubicBezTo>
                  <a:close/>
                </a:path>
              </a:pathLst>
            </a:custGeom>
            <a:grpFill/>
            <a:ln w="11481" cap="flat">
              <a:noFill/>
              <a:prstDash val="solid"/>
              <a:miter/>
            </a:ln>
          </p:spPr>
          <p:txBody>
            <a:bodyPr rtlCol="0" anchor="ctr"/>
            <a:lstStyle/>
            <a:p>
              <a:endParaRPr lang="zh-CN" altLang="en-US"/>
            </a:p>
          </p:txBody>
        </p:sp>
        <p:sp>
          <p:nvSpPr>
            <p:cNvPr id="11" name="任意多边形: 形状 10"/>
            <p:cNvSpPr/>
            <p:nvPr/>
          </p:nvSpPr>
          <p:spPr>
            <a:xfrm>
              <a:off x="2789128" y="1628529"/>
              <a:ext cx="666040" cy="97228"/>
            </a:xfrm>
            <a:custGeom>
              <a:avLst/>
              <a:gdLst>
                <a:gd name="connsiteX0" fmla="*/ 153092 w 666040"/>
                <a:gd name="connsiteY0" fmla="*/ 97229 h 97228"/>
                <a:gd name="connsiteX1" fmla="*/ 104483 w 666040"/>
                <a:gd name="connsiteY1" fmla="*/ 48050 h 97228"/>
                <a:gd name="connsiteX2" fmla="*/ 104483 w 666040"/>
                <a:gd name="connsiteY2" fmla="*/ 45231 h 97228"/>
                <a:gd name="connsiteX3" fmla="*/ 5082 w 666040"/>
                <a:gd name="connsiteY3" fmla="*/ 17370 h 97228"/>
                <a:gd name="connsiteX4" fmla="*/ 371 w 666040"/>
                <a:gd name="connsiteY4" fmla="*/ 8121 h 97228"/>
                <a:gd name="connsiteX5" fmla="*/ 9794 w 666040"/>
                <a:gd name="connsiteY5" fmla="*/ 3497 h 97228"/>
                <a:gd name="connsiteX6" fmla="*/ 107586 w 666040"/>
                <a:gd name="connsiteY6" fmla="*/ 30906 h 97228"/>
                <a:gd name="connsiteX7" fmla="*/ 152977 w 666040"/>
                <a:gd name="connsiteY7" fmla="*/ 0 h 97228"/>
                <a:gd name="connsiteX8" fmla="*/ 202736 w 666040"/>
                <a:gd name="connsiteY8" fmla="*/ 48163 h 97228"/>
                <a:gd name="connsiteX9" fmla="*/ 202736 w 666040"/>
                <a:gd name="connsiteY9" fmla="*/ 49178 h 97228"/>
                <a:gd name="connsiteX10" fmla="*/ 656075 w 666040"/>
                <a:gd name="connsiteY10" fmla="*/ 3609 h 97228"/>
                <a:gd name="connsiteX11" fmla="*/ 665613 w 666040"/>
                <a:gd name="connsiteY11" fmla="*/ 8121 h 97228"/>
                <a:gd name="connsiteX12" fmla="*/ 661016 w 666040"/>
                <a:gd name="connsiteY12" fmla="*/ 17483 h 97228"/>
                <a:gd name="connsiteX13" fmla="*/ 200782 w 666040"/>
                <a:gd name="connsiteY13" fmla="*/ 63729 h 97228"/>
                <a:gd name="connsiteX14" fmla="*/ 153092 w 666040"/>
                <a:gd name="connsiteY14" fmla="*/ 97229 h 97228"/>
                <a:gd name="connsiteX15" fmla="*/ 120227 w 666040"/>
                <a:gd name="connsiteY15" fmla="*/ 42072 h 97228"/>
                <a:gd name="connsiteX16" fmla="*/ 119537 w 666040"/>
                <a:gd name="connsiteY16" fmla="*/ 48050 h 97228"/>
                <a:gd name="connsiteX17" fmla="*/ 153207 w 666040"/>
                <a:gd name="connsiteY17" fmla="*/ 82566 h 97228"/>
                <a:gd name="connsiteX18" fmla="*/ 188026 w 666040"/>
                <a:gd name="connsiteY18" fmla="*/ 54593 h 97228"/>
                <a:gd name="connsiteX19" fmla="*/ 188026 w 666040"/>
                <a:gd name="connsiteY19" fmla="*/ 48050 h 97228"/>
                <a:gd name="connsiteX20" fmla="*/ 153207 w 666040"/>
                <a:gd name="connsiteY20" fmla="*/ 14550 h 97228"/>
                <a:gd name="connsiteX21" fmla="*/ 120571 w 666040"/>
                <a:gd name="connsiteY21" fmla="*/ 40719 h 97228"/>
                <a:gd name="connsiteX22" fmla="*/ 120457 w 666040"/>
                <a:gd name="connsiteY22" fmla="*/ 41283 h 97228"/>
                <a:gd name="connsiteX23" fmla="*/ 120227 w 666040"/>
                <a:gd name="connsiteY23" fmla="*/ 42072 h 9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6040" h="97228">
                  <a:moveTo>
                    <a:pt x="153092" y="97229"/>
                  </a:moveTo>
                  <a:cubicBezTo>
                    <a:pt x="126777" y="97229"/>
                    <a:pt x="104483" y="74670"/>
                    <a:pt x="104483" y="48050"/>
                  </a:cubicBezTo>
                  <a:cubicBezTo>
                    <a:pt x="104483" y="47035"/>
                    <a:pt x="104483" y="46133"/>
                    <a:pt x="104483" y="45231"/>
                  </a:cubicBezTo>
                  <a:cubicBezTo>
                    <a:pt x="68285" y="36658"/>
                    <a:pt x="35649" y="27522"/>
                    <a:pt x="5082" y="17370"/>
                  </a:cubicBezTo>
                  <a:cubicBezTo>
                    <a:pt x="1175" y="16017"/>
                    <a:pt x="-894" y="11956"/>
                    <a:pt x="371" y="8121"/>
                  </a:cubicBezTo>
                  <a:cubicBezTo>
                    <a:pt x="1635" y="4286"/>
                    <a:pt x="5886" y="2256"/>
                    <a:pt x="9794" y="3497"/>
                  </a:cubicBezTo>
                  <a:cubicBezTo>
                    <a:pt x="39901" y="13423"/>
                    <a:pt x="71962" y="22446"/>
                    <a:pt x="107586" y="30906"/>
                  </a:cubicBezTo>
                  <a:cubicBezTo>
                    <a:pt x="114136" y="12633"/>
                    <a:pt x="132063" y="0"/>
                    <a:pt x="152977" y="0"/>
                  </a:cubicBezTo>
                  <a:cubicBezTo>
                    <a:pt x="180902" y="0"/>
                    <a:pt x="202736" y="21093"/>
                    <a:pt x="202736" y="48163"/>
                  </a:cubicBezTo>
                  <a:lnTo>
                    <a:pt x="202736" y="49178"/>
                  </a:lnTo>
                  <a:cubicBezTo>
                    <a:pt x="353964" y="69707"/>
                    <a:pt x="506456" y="54367"/>
                    <a:pt x="656075" y="3609"/>
                  </a:cubicBezTo>
                  <a:cubicBezTo>
                    <a:pt x="659982" y="2256"/>
                    <a:pt x="664234" y="4286"/>
                    <a:pt x="665613" y="8121"/>
                  </a:cubicBezTo>
                  <a:cubicBezTo>
                    <a:pt x="666992" y="11956"/>
                    <a:pt x="664923" y="16130"/>
                    <a:pt x="661016" y="17483"/>
                  </a:cubicBezTo>
                  <a:cubicBezTo>
                    <a:pt x="509213" y="69030"/>
                    <a:pt x="354308" y="84596"/>
                    <a:pt x="200782" y="63729"/>
                  </a:cubicBezTo>
                  <a:cubicBezTo>
                    <a:pt x="193427" y="83468"/>
                    <a:pt x="174352" y="97229"/>
                    <a:pt x="153092" y="97229"/>
                  </a:cubicBezTo>
                  <a:close/>
                  <a:moveTo>
                    <a:pt x="120227" y="42072"/>
                  </a:moveTo>
                  <a:cubicBezTo>
                    <a:pt x="119537" y="44103"/>
                    <a:pt x="119537" y="45231"/>
                    <a:pt x="119537" y="48050"/>
                  </a:cubicBezTo>
                  <a:cubicBezTo>
                    <a:pt x="119537" y="66774"/>
                    <a:pt x="134936" y="82566"/>
                    <a:pt x="153207" y="82566"/>
                  </a:cubicBezTo>
                  <a:cubicBezTo>
                    <a:pt x="171594" y="82566"/>
                    <a:pt x="184464" y="68579"/>
                    <a:pt x="188026" y="54593"/>
                  </a:cubicBezTo>
                  <a:lnTo>
                    <a:pt x="188026" y="48050"/>
                  </a:lnTo>
                  <a:cubicBezTo>
                    <a:pt x="188026" y="29327"/>
                    <a:pt x="172743" y="14550"/>
                    <a:pt x="153207" y="14550"/>
                  </a:cubicBezTo>
                  <a:cubicBezTo>
                    <a:pt x="136889" y="14550"/>
                    <a:pt x="123100" y="25604"/>
                    <a:pt x="120571" y="40719"/>
                  </a:cubicBezTo>
                  <a:cubicBezTo>
                    <a:pt x="120571" y="40944"/>
                    <a:pt x="120457" y="41057"/>
                    <a:pt x="120457" y="41283"/>
                  </a:cubicBezTo>
                  <a:cubicBezTo>
                    <a:pt x="120342" y="41621"/>
                    <a:pt x="120227" y="41847"/>
                    <a:pt x="120227" y="42072"/>
                  </a:cubicBezTo>
                  <a:close/>
                </a:path>
              </a:pathLst>
            </a:custGeom>
            <a:grpFill/>
            <a:ln w="11481" cap="flat">
              <a:noFill/>
              <a:prstDash val="solid"/>
              <a:miter/>
            </a:ln>
          </p:spPr>
          <p:txBody>
            <a:bodyPr rtlCol="0" anchor="ctr"/>
            <a:lstStyle/>
            <a:p>
              <a:endParaRPr lang="zh-CN" altLang="en-US"/>
            </a:p>
          </p:txBody>
        </p:sp>
        <p:sp>
          <p:nvSpPr>
            <p:cNvPr id="12" name="任意多边形: 形状 11"/>
            <p:cNvSpPr/>
            <p:nvPr/>
          </p:nvSpPr>
          <p:spPr>
            <a:xfrm>
              <a:off x="2789186" y="2035492"/>
              <a:ext cx="338966" cy="70045"/>
            </a:xfrm>
            <a:custGeom>
              <a:avLst/>
              <a:gdLst>
                <a:gd name="connsiteX0" fmla="*/ 7437 w 338966"/>
                <a:gd name="connsiteY0" fmla="*/ 70045 h 70045"/>
                <a:gd name="connsiteX1" fmla="*/ 428 w 338966"/>
                <a:gd name="connsiteY1" fmla="*/ 65082 h 70045"/>
                <a:gd name="connsiteX2" fmla="*/ 5024 w 338966"/>
                <a:gd name="connsiteY2" fmla="*/ 55720 h 70045"/>
                <a:gd name="connsiteX3" fmla="*/ 109367 w 338966"/>
                <a:gd name="connsiteY3" fmla="*/ 26168 h 70045"/>
                <a:gd name="connsiteX4" fmla="*/ 118215 w 338966"/>
                <a:gd name="connsiteY4" fmla="*/ 31808 h 70045"/>
                <a:gd name="connsiteX5" fmla="*/ 112470 w 338966"/>
                <a:gd name="connsiteY5" fmla="*/ 40493 h 70045"/>
                <a:gd name="connsiteX6" fmla="*/ 9851 w 338966"/>
                <a:gd name="connsiteY6" fmla="*/ 69594 h 70045"/>
                <a:gd name="connsiteX7" fmla="*/ 7437 w 338966"/>
                <a:gd name="connsiteY7" fmla="*/ 70045 h 70045"/>
                <a:gd name="connsiteX8" fmla="*/ 192106 w 338966"/>
                <a:gd name="connsiteY8" fmla="*/ 25040 h 70045"/>
                <a:gd name="connsiteX9" fmla="*/ 184751 w 338966"/>
                <a:gd name="connsiteY9" fmla="*/ 18724 h 70045"/>
                <a:gd name="connsiteX10" fmla="*/ 191186 w 338966"/>
                <a:gd name="connsiteY10" fmla="*/ 10490 h 70045"/>
                <a:gd name="connsiteX11" fmla="*/ 331497 w 338966"/>
                <a:gd name="connsiteY11" fmla="*/ 0 h 70045"/>
                <a:gd name="connsiteX12" fmla="*/ 338967 w 338966"/>
                <a:gd name="connsiteY12" fmla="*/ 7332 h 70045"/>
                <a:gd name="connsiteX13" fmla="*/ 331497 w 338966"/>
                <a:gd name="connsiteY13" fmla="*/ 14663 h 70045"/>
                <a:gd name="connsiteX14" fmla="*/ 193140 w 338966"/>
                <a:gd name="connsiteY14" fmla="*/ 25040 h 70045"/>
                <a:gd name="connsiteX15" fmla="*/ 192106 w 338966"/>
                <a:gd name="connsiteY15" fmla="*/ 25040 h 7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8966" h="70045">
                  <a:moveTo>
                    <a:pt x="7437" y="70045"/>
                  </a:moveTo>
                  <a:cubicBezTo>
                    <a:pt x="4335" y="70045"/>
                    <a:pt x="1462" y="68128"/>
                    <a:pt x="428" y="65082"/>
                  </a:cubicBezTo>
                  <a:cubicBezTo>
                    <a:pt x="-951" y="61247"/>
                    <a:pt x="1117" y="57074"/>
                    <a:pt x="5024" y="55720"/>
                  </a:cubicBezTo>
                  <a:cubicBezTo>
                    <a:pt x="43865" y="42411"/>
                    <a:pt x="77995" y="32823"/>
                    <a:pt x="109367" y="26168"/>
                  </a:cubicBezTo>
                  <a:cubicBezTo>
                    <a:pt x="113504" y="25266"/>
                    <a:pt x="117411" y="27860"/>
                    <a:pt x="118215" y="31808"/>
                  </a:cubicBezTo>
                  <a:cubicBezTo>
                    <a:pt x="119135" y="35756"/>
                    <a:pt x="116492" y="39704"/>
                    <a:pt x="112470" y="40493"/>
                  </a:cubicBezTo>
                  <a:cubicBezTo>
                    <a:pt x="81787" y="46922"/>
                    <a:pt x="48232" y="56510"/>
                    <a:pt x="9851" y="69594"/>
                  </a:cubicBezTo>
                  <a:cubicBezTo>
                    <a:pt x="9161" y="69820"/>
                    <a:pt x="8242" y="70045"/>
                    <a:pt x="7437" y="70045"/>
                  </a:cubicBezTo>
                  <a:close/>
                  <a:moveTo>
                    <a:pt x="192106" y="25040"/>
                  </a:moveTo>
                  <a:cubicBezTo>
                    <a:pt x="188428" y="25040"/>
                    <a:pt x="185211" y="22333"/>
                    <a:pt x="184751" y="18724"/>
                  </a:cubicBezTo>
                  <a:cubicBezTo>
                    <a:pt x="184176" y="14663"/>
                    <a:pt x="187049" y="11054"/>
                    <a:pt x="191186" y="10490"/>
                  </a:cubicBezTo>
                  <a:cubicBezTo>
                    <a:pt x="246345" y="3271"/>
                    <a:pt x="289668" y="0"/>
                    <a:pt x="331497" y="0"/>
                  </a:cubicBezTo>
                  <a:cubicBezTo>
                    <a:pt x="335634" y="0"/>
                    <a:pt x="338967" y="3271"/>
                    <a:pt x="338967" y="7332"/>
                  </a:cubicBezTo>
                  <a:cubicBezTo>
                    <a:pt x="338967" y="11392"/>
                    <a:pt x="335634" y="14663"/>
                    <a:pt x="331497" y="14663"/>
                  </a:cubicBezTo>
                  <a:cubicBezTo>
                    <a:pt x="290358" y="14663"/>
                    <a:pt x="247609" y="17821"/>
                    <a:pt x="193140" y="25040"/>
                  </a:cubicBezTo>
                  <a:cubicBezTo>
                    <a:pt x="192795" y="25040"/>
                    <a:pt x="192450" y="25040"/>
                    <a:pt x="192106" y="25040"/>
                  </a:cubicBezTo>
                  <a:close/>
                </a:path>
              </a:pathLst>
            </a:custGeom>
            <a:grpFill/>
            <a:ln w="11481" cap="flat">
              <a:noFill/>
              <a:prstDash val="solid"/>
              <a:miter/>
            </a:ln>
          </p:spPr>
          <p:txBody>
            <a:bodyPr rtlCol="0" anchor="ctr"/>
            <a:lstStyle/>
            <a:p>
              <a:endParaRPr lang="zh-CN" altLang="en-US"/>
            </a:p>
          </p:txBody>
        </p:sp>
        <p:sp>
          <p:nvSpPr>
            <p:cNvPr id="13" name="任意多边形: 形状 12"/>
            <p:cNvSpPr/>
            <p:nvPr/>
          </p:nvSpPr>
          <p:spPr>
            <a:xfrm>
              <a:off x="2891543" y="2011128"/>
              <a:ext cx="97788" cy="97454"/>
            </a:xfrm>
            <a:custGeom>
              <a:avLst/>
              <a:gdLst>
                <a:gd name="connsiteX0" fmla="*/ 48609 w 97788"/>
                <a:gd name="connsiteY0" fmla="*/ 97455 h 97454"/>
                <a:gd name="connsiteX1" fmla="*/ 0 w 97788"/>
                <a:gd name="connsiteY1" fmla="*/ 49291 h 97454"/>
                <a:gd name="connsiteX2" fmla="*/ 48609 w 97788"/>
                <a:gd name="connsiteY2" fmla="*/ 0 h 97454"/>
                <a:gd name="connsiteX3" fmla="*/ 86071 w 97788"/>
                <a:gd name="connsiteY3" fmla="*/ 16919 h 97454"/>
                <a:gd name="connsiteX4" fmla="*/ 97103 w 97788"/>
                <a:gd name="connsiteY4" fmla="*/ 56736 h 97454"/>
                <a:gd name="connsiteX5" fmla="*/ 48609 w 97788"/>
                <a:gd name="connsiteY5" fmla="*/ 97455 h 97454"/>
                <a:gd name="connsiteX6" fmla="*/ 48609 w 97788"/>
                <a:gd name="connsiteY6" fmla="*/ 14776 h 97454"/>
                <a:gd name="connsiteX7" fmla="*/ 14939 w 97788"/>
                <a:gd name="connsiteY7" fmla="*/ 49291 h 97454"/>
                <a:gd name="connsiteX8" fmla="*/ 48609 w 97788"/>
                <a:gd name="connsiteY8" fmla="*/ 82679 h 97454"/>
                <a:gd name="connsiteX9" fmla="*/ 82279 w 97788"/>
                <a:gd name="connsiteY9" fmla="*/ 54367 h 97454"/>
                <a:gd name="connsiteX10" fmla="*/ 74580 w 97788"/>
                <a:gd name="connsiteY10" fmla="*/ 26394 h 97454"/>
                <a:gd name="connsiteX11" fmla="*/ 48609 w 97788"/>
                <a:gd name="connsiteY11" fmla="*/ 14776 h 9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788" h="97454">
                  <a:moveTo>
                    <a:pt x="48609" y="97455"/>
                  </a:moveTo>
                  <a:cubicBezTo>
                    <a:pt x="21374" y="97455"/>
                    <a:pt x="0" y="76362"/>
                    <a:pt x="0" y="49291"/>
                  </a:cubicBezTo>
                  <a:cubicBezTo>
                    <a:pt x="0" y="22108"/>
                    <a:pt x="21834" y="0"/>
                    <a:pt x="48609" y="0"/>
                  </a:cubicBezTo>
                  <a:cubicBezTo>
                    <a:pt x="63088" y="0"/>
                    <a:pt x="76763" y="6204"/>
                    <a:pt x="86071" y="16919"/>
                  </a:cubicBezTo>
                  <a:cubicBezTo>
                    <a:pt x="95494" y="27860"/>
                    <a:pt x="99516" y="42411"/>
                    <a:pt x="97103" y="56736"/>
                  </a:cubicBezTo>
                  <a:cubicBezTo>
                    <a:pt x="93426" y="80310"/>
                    <a:pt x="73086" y="97455"/>
                    <a:pt x="48609" y="97455"/>
                  </a:cubicBezTo>
                  <a:close/>
                  <a:moveTo>
                    <a:pt x="48609" y="14776"/>
                  </a:moveTo>
                  <a:cubicBezTo>
                    <a:pt x="29763" y="14776"/>
                    <a:pt x="14939" y="30003"/>
                    <a:pt x="14939" y="49291"/>
                  </a:cubicBezTo>
                  <a:cubicBezTo>
                    <a:pt x="14939" y="68354"/>
                    <a:pt x="29418" y="82679"/>
                    <a:pt x="48609" y="82679"/>
                  </a:cubicBezTo>
                  <a:cubicBezTo>
                    <a:pt x="65846" y="82679"/>
                    <a:pt x="79751" y="71061"/>
                    <a:pt x="82279" y="54367"/>
                  </a:cubicBezTo>
                  <a:cubicBezTo>
                    <a:pt x="84003" y="44215"/>
                    <a:pt x="81245" y="33951"/>
                    <a:pt x="74580" y="26394"/>
                  </a:cubicBezTo>
                  <a:cubicBezTo>
                    <a:pt x="68144" y="18949"/>
                    <a:pt x="58951" y="14776"/>
                    <a:pt x="48609" y="14776"/>
                  </a:cubicBezTo>
                  <a:close/>
                </a:path>
              </a:pathLst>
            </a:custGeom>
            <a:grpFill/>
            <a:ln w="11481" cap="flat">
              <a:noFill/>
              <a:prstDash val="solid"/>
              <a:miter/>
            </a:ln>
          </p:spPr>
          <p:txBody>
            <a:bodyPr rtlCol="0" anchor="ctr"/>
            <a:lstStyle/>
            <a:p>
              <a:endParaRPr lang="zh-CN" altLang="en-US"/>
            </a:p>
          </p:txBody>
        </p:sp>
        <p:sp>
          <p:nvSpPr>
            <p:cNvPr id="14" name="任意多边形: 形状 13"/>
            <p:cNvSpPr/>
            <p:nvPr/>
          </p:nvSpPr>
          <p:spPr>
            <a:xfrm>
              <a:off x="3140564" y="1969507"/>
              <a:ext cx="392778" cy="389141"/>
            </a:xfrm>
            <a:custGeom>
              <a:avLst/>
              <a:gdLst>
                <a:gd name="connsiteX0" fmla="*/ 196390 w 392778"/>
                <a:gd name="connsiteY0" fmla="*/ 389142 h 389141"/>
                <a:gd name="connsiteX1" fmla="*/ 0 w 392778"/>
                <a:gd name="connsiteY1" fmla="*/ 194571 h 389141"/>
                <a:gd name="connsiteX2" fmla="*/ 196390 w 392778"/>
                <a:gd name="connsiteY2" fmla="*/ 0 h 389141"/>
                <a:gd name="connsiteX3" fmla="*/ 392779 w 392778"/>
                <a:gd name="connsiteY3" fmla="*/ 194571 h 389141"/>
                <a:gd name="connsiteX4" fmla="*/ 196390 w 392778"/>
                <a:gd name="connsiteY4" fmla="*/ 389142 h 389141"/>
                <a:gd name="connsiteX5" fmla="*/ 196390 w 392778"/>
                <a:gd name="connsiteY5" fmla="*/ 14663 h 389141"/>
                <a:gd name="connsiteX6" fmla="*/ 14939 w 392778"/>
                <a:gd name="connsiteY6" fmla="*/ 194571 h 389141"/>
                <a:gd name="connsiteX7" fmla="*/ 196390 w 392778"/>
                <a:gd name="connsiteY7" fmla="*/ 374478 h 389141"/>
                <a:gd name="connsiteX8" fmla="*/ 377840 w 392778"/>
                <a:gd name="connsiteY8" fmla="*/ 194571 h 389141"/>
                <a:gd name="connsiteX9" fmla="*/ 196390 w 392778"/>
                <a:gd name="connsiteY9" fmla="*/ 14663 h 389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778" h="389141">
                  <a:moveTo>
                    <a:pt x="196390" y="389142"/>
                  </a:moveTo>
                  <a:cubicBezTo>
                    <a:pt x="88140" y="389142"/>
                    <a:pt x="0" y="301838"/>
                    <a:pt x="0" y="194571"/>
                  </a:cubicBezTo>
                  <a:cubicBezTo>
                    <a:pt x="0" y="87303"/>
                    <a:pt x="88140" y="0"/>
                    <a:pt x="196390" y="0"/>
                  </a:cubicBezTo>
                  <a:cubicBezTo>
                    <a:pt x="304639" y="0"/>
                    <a:pt x="392779" y="87303"/>
                    <a:pt x="392779" y="194571"/>
                  </a:cubicBezTo>
                  <a:cubicBezTo>
                    <a:pt x="392664" y="301838"/>
                    <a:pt x="304639" y="389142"/>
                    <a:pt x="196390" y="389142"/>
                  </a:cubicBezTo>
                  <a:close/>
                  <a:moveTo>
                    <a:pt x="196390" y="14663"/>
                  </a:moveTo>
                  <a:cubicBezTo>
                    <a:pt x="96414" y="14663"/>
                    <a:pt x="14939" y="95424"/>
                    <a:pt x="14939" y="194571"/>
                  </a:cubicBezTo>
                  <a:cubicBezTo>
                    <a:pt x="14939" y="293830"/>
                    <a:pt x="96299" y="374478"/>
                    <a:pt x="196390" y="374478"/>
                  </a:cubicBezTo>
                  <a:cubicBezTo>
                    <a:pt x="296365" y="374478"/>
                    <a:pt x="377840" y="293717"/>
                    <a:pt x="377840" y="194571"/>
                  </a:cubicBezTo>
                  <a:cubicBezTo>
                    <a:pt x="377725" y="95311"/>
                    <a:pt x="296365" y="14663"/>
                    <a:pt x="196390" y="14663"/>
                  </a:cubicBezTo>
                  <a:close/>
                </a:path>
              </a:pathLst>
            </a:custGeom>
            <a:grpFill/>
            <a:ln w="11481" cap="flat">
              <a:noFill/>
              <a:prstDash val="solid"/>
              <a:miter/>
            </a:ln>
          </p:spPr>
          <p:txBody>
            <a:bodyPr rtlCol="0" anchor="ctr"/>
            <a:lstStyle/>
            <a:p>
              <a:endParaRPr lang="zh-CN" altLang="en-US"/>
            </a:p>
          </p:txBody>
        </p:sp>
        <p:sp>
          <p:nvSpPr>
            <p:cNvPr id="15" name="任意多边形: 形状 14"/>
            <p:cNvSpPr/>
            <p:nvPr/>
          </p:nvSpPr>
          <p:spPr>
            <a:xfrm>
              <a:off x="3259845" y="2116027"/>
              <a:ext cx="158467" cy="168402"/>
            </a:xfrm>
            <a:custGeom>
              <a:avLst/>
              <a:gdLst>
                <a:gd name="connsiteX0" fmla="*/ 79176 w 158467"/>
                <a:gd name="connsiteY0" fmla="*/ 168402 h 168402"/>
                <a:gd name="connsiteX1" fmla="*/ 0 w 158467"/>
                <a:gd name="connsiteY1" fmla="*/ 89897 h 168402"/>
                <a:gd name="connsiteX2" fmla="*/ 0 w 158467"/>
                <a:gd name="connsiteY2" fmla="*/ 7332 h 168402"/>
                <a:gd name="connsiteX3" fmla="*/ 7469 w 158467"/>
                <a:gd name="connsiteY3" fmla="*/ 0 h 168402"/>
                <a:gd name="connsiteX4" fmla="*/ 150998 w 158467"/>
                <a:gd name="connsiteY4" fmla="*/ 0 h 168402"/>
                <a:gd name="connsiteX5" fmla="*/ 158468 w 158467"/>
                <a:gd name="connsiteY5" fmla="*/ 7332 h 168402"/>
                <a:gd name="connsiteX6" fmla="*/ 158468 w 158467"/>
                <a:gd name="connsiteY6" fmla="*/ 89897 h 168402"/>
                <a:gd name="connsiteX7" fmla="*/ 79176 w 158467"/>
                <a:gd name="connsiteY7" fmla="*/ 168402 h 168402"/>
                <a:gd name="connsiteX8" fmla="*/ 14939 w 158467"/>
                <a:gd name="connsiteY8" fmla="*/ 14550 h 168402"/>
                <a:gd name="connsiteX9" fmla="*/ 14939 w 158467"/>
                <a:gd name="connsiteY9" fmla="*/ 89784 h 168402"/>
                <a:gd name="connsiteX10" fmla="*/ 79176 w 158467"/>
                <a:gd name="connsiteY10" fmla="*/ 153626 h 168402"/>
                <a:gd name="connsiteX11" fmla="*/ 143414 w 158467"/>
                <a:gd name="connsiteY11" fmla="*/ 89784 h 168402"/>
                <a:gd name="connsiteX12" fmla="*/ 143414 w 158467"/>
                <a:gd name="connsiteY12" fmla="*/ 14550 h 168402"/>
                <a:gd name="connsiteX13" fmla="*/ 14939 w 158467"/>
                <a:gd name="connsiteY13" fmla="*/ 14550 h 16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67" h="168402">
                  <a:moveTo>
                    <a:pt x="79176" y="168402"/>
                  </a:moveTo>
                  <a:cubicBezTo>
                    <a:pt x="36198" y="168402"/>
                    <a:pt x="0" y="132421"/>
                    <a:pt x="0" y="89897"/>
                  </a:cubicBezTo>
                  <a:lnTo>
                    <a:pt x="0" y="7332"/>
                  </a:lnTo>
                  <a:cubicBezTo>
                    <a:pt x="0" y="3271"/>
                    <a:pt x="3333" y="0"/>
                    <a:pt x="7469" y="0"/>
                  </a:cubicBezTo>
                  <a:lnTo>
                    <a:pt x="150998" y="0"/>
                  </a:lnTo>
                  <a:cubicBezTo>
                    <a:pt x="155135" y="0"/>
                    <a:pt x="158468" y="3271"/>
                    <a:pt x="158468" y="7332"/>
                  </a:cubicBezTo>
                  <a:lnTo>
                    <a:pt x="158468" y="89897"/>
                  </a:lnTo>
                  <a:cubicBezTo>
                    <a:pt x="158353" y="133098"/>
                    <a:pt x="122844" y="168402"/>
                    <a:pt x="79176" y="168402"/>
                  </a:cubicBezTo>
                  <a:close/>
                  <a:moveTo>
                    <a:pt x="14939" y="14550"/>
                  </a:moveTo>
                  <a:lnTo>
                    <a:pt x="14939" y="89784"/>
                  </a:lnTo>
                  <a:cubicBezTo>
                    <a:pt x="14939" y="124412"/>
                    <a:pt x="44357" y="153626"/>
                    <a:pt x="79176" y="153626"/>
                  </a:cubicBezTo>
                  <a:cubicBezTo>
                    <a:pt x="114570" y="153626"/>
                    <a:pt x="143414" y="124976"/>
                    <a:pt x="143414" y="89784"/>
                  </a:cubicBezTo>
                  <a:lnTo>
                    <a:pt x="143414" y="14550"/>
                  </a:lnTo>
                  <a:lnTo>
                    <a:pt x="14939" y="14550"/>
                  </a:lnTo>
                  <a:close/>
                </a:path>
              </a:pathLst>
            </a:custGeom>
            <a:grpFill/>
            <a:ln w="11481" cap="flat">
              <a:noFill/>
              <a:prstDash val="solid"/>
              <a:miter/>
            </a:ln>
          </p:spPr>
          <p:txBody>
            <a:bodyPr rtlCol="0" anchor="ctr"/>
            <a:lstStyle/>
            <a:p>
              <a:endParaRPr lang="zh-CN" altLang="en-US"/>
            </a:p>
          </p:txBody>
        </p:sp>
        <p:sp>
          <p:nvSpPr>
            <p:cNvPr id="16" name="任意多边形: 形状 15"/>
            <p:cNvSpPr/>
            <p:nvPr/>
          </p:nvSpPr>
          <p:spPr>
            <a:xfrm>
              <a:off x="3271452" y="2045756"/>
              <a:ext cx="135139" cy="84821"/>
            </a:xfrm>
            <a:custGeom>
              <a:avLst/>
              <a:gdLst>
                <a:gd name="connsiteX0" fmla="*/ 127670 w 135139"/>
                <a:gd name="connsiteY0" fmla="*/ 84822 h 84821"/>
                <a:gd name="connsiteX1" fmla="*/ 7469 w 135139"/>
                <a:gd name="connsiteY1" fmla="*/ 84822 h 84821"/>
                <a:gd name="connsiteX2" fmla="*/ 0 w 135139"/>
                <a:gd name="connsiteY2" fmla="*/ 77490 h 84821"/>
                <a:gd name="connsiteX3" fmla="*/ 0 w 135139"/>
                <a:gd name="connsiteY3" fmla="*/ 68015 h 84821"/>
                <a:gd name="connsiteX4" fmla="*/ 67570 w 135139"/>
                <a:gd name="connsiteY4" fmla="*/ 0 h 84821"/>
                <a:gd name="connsiteX5" fmla="*/ 135140 w 135139"/>
                <a:gd name="connsiteY5" fmla="*/ 68015 h 84821"/>
                <a:gd name="connsiteX6" fmla="*/ 135140 w 135139"/>
                <a:gd name="connsiteY6" fmla="*/ 77490 h 84821"/>
                <a:gd name="connsiteX7" fmla="*/ 127670 w 135139"/>
                <a:gd name="connsiteY7" fmla="*/ 84822 h 84821"/>
                <a:gd name="connsiteX8" fmla="*/ 14939 w 135139"/>
                <a:gd name="connsiteY8" fmla="*/ 70158 h 84821"/>
                <a:gd name="connsiteX9" fmla="*/ 120316 w 135139"/>
                <a:gd name="connsiteY9" fmla="*/ 70158 h 84821"/>
                <a:gd name="connsiteX10" fmla="*/ 120316 w 135139"/>
                <a:gd name="connsiteY10" fmla="*/ 68015 h 84821"/>
                <a:gd name="connsiteX11" fmla="*/ 67685 w 135139"/>
                <a:gd name="connsiteY11" fmla="*/ 14663 h 84821"/>
                <a:gd name="connsiteX12" fmla="*/ 15054 w 135139"/>
                <a:gd name="connsiteY12" fmla="*/ 68015 h 84821"/>
                <a:gd name="connsiteX13" fmla="*/ 15054 w 135139"/>
                <a:gd name="connsiteY13" fmla="*/ 70158 h 84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5139" h="84821">
                  <a:moveTo>
                    <a:pt x="127670" y="84822"/>
                  </a:moveTo>
                  <a:lnTo>
                    <a:pt x="7469" y="84822"/>
                  </a:lnTo>
                  <a:cubicBezTo>
                    <a:pt x="3333" y="84822"/>
                    <a:pt x="0" y="81551"/>
                    <a:pt x="0" y="77490"/>
                  </a:cubicBezTo>
                  <a:lnTo>
                    <a:pt x="0" y="68015"/>
                  </a:lnTo>
                  <a:cubicBezTo>
                    <a:pt x="0" y="30567"/>
                    <a:pt x="30338" y="0"/>
                    <a:pt x="67570" y="0"/>
                  </a:cubicBezTo>
                  <a:cubicBezTo>
                    <a:pt x="105492" y="0"/>
                    <a:pt x="135140" y="29891"/>
                    <a:pt x="135140" y="68015"/>
                  </a:cubicBezTo>
                  <a:lnTo>
                    <a:pt x="135140" y="77490"/>
                  </a:lnTo>
                  <a:cubicBezTo>
                    <a:pt x="135140" y="81551"/>
                    <a:pt x="131807" y="84822"/>
                    <a:pt x="127670" y="84822"/>
                  </a:cubicBezTo>
                  <a:close/>
                  <a:moveTo>
                    <a:pt x="14939" y="70158"/>
                  </a:moveTo>
                  <a:lnTo>
                    <a:pt x="120316" y="70158"/>
                  </a:lnTo>
                  <a:lnTo>
                    <a:pt x="120316" y="68015"/>
                  </a:lnTo>
                  <a:cubicBezTo>
                    <a:pt x="120316" y="38125"/>
                    <a:pt x="97218" y="14663"/>
                    <a:pt x="67685" y="14663"/>
                  </a:cubicBezTo>
                  <a:cubicBezTo>
                    <a:pt x="38611" y="14663"/>
                    <a:pt x="15054" y="38576"/>
                    <a:pt x="15054" y="68015"/>
                  </a:cubicBezTo>
                  <a:lnTo>
                    <a:pt x="15054" y="70158"/>
                  </a:lnTo>
                  <a:close/>
                </a:path>
              </a:pathLst>
            </a:custGeom>
            <a:grpFill/>
            <a:ln w="11481" cap="flat">
              <a:noFill/>
              <a:prstDash val="solid"/>
              <a:miter/>
            </a:ln>
          </p:spPr>
          <p:txBody>
            <a:bodyPr rtlCol="0" anchor="ctr"/>
            <a:lstStyle/>
            <a:p>
              <a:endParaRPr lang="zh-CN" altLang="en-US"/>
            </a:p>
          </p:txBody>
        </p:sp>
        <p:sp>
          <p:nvSpPr>
            <p:cNvPr id="17" name="任意多边形: 形状 16"/>
            <p:cNvSpPr/>
            <p:nvPr/>
          </p:nvSpPr>
          <p:spPr>
            <a:xfrm>
              <a:off x="3212220" y="2097028"/>
              <a:ext cx="70840" cy="33549"/>
            </a:xfrm>
            <a:custGeom>
              <a:avLst/>
              <a:gdLst>
                <a:gd name="connsiteX0" fmla="*/ 63483 w 70840"/>
                <a:gd name="connsiteY0" fmla="*/ 33549 h 33549"/>
                <a:gd name="connsiteX1" fmla="*/ 29698 w 70840"/>
                <a:gd name="connsiteY1" fmla="*/ 33549 h 33549"/>
                <a:gd name="connsiteX2" fmla="*/ 24757 w 70840"/>
                <a:gd name="connsiteY2" fmla="*/ 31745 h 33549"/>
                <a:gd name="connsiteX3" fmla="*/ 2578 w 70840"/>
                <a:gd name="connsiteY3" fmla="*/ 12908 h 33549"/>
                <a:gd name="connsiteX4" fmla="*/ 1774 w 70840"/>
                <a:gd name="connsiteY4" fmla="*/ 2531 h 33549"/>
                <a:gd name="connsiteX5" fmla="*/ 12346 w 70840"/>
                <a:gd name="connsiteY5" fmla="*/ 1741 h 33549"/>
                <a:gd name="connsiteX6" fmla="*/ 32341 w 70840"/>
                <a:gd name="connsiteY6" fmla="*/ 18773 h 33549"/>
                <a:gd name="connsiteX7" fmla="*/ 63368 w 70840"/>
                <a:gd name="connsiteY7" fmla="*/ 18773 h 33549"/>
                <a:gd name="connsiteX8" fmla="*/ 70838 w 70840"/>
                <a:gd name="connsiteY8" fmla="*/ 26105 h 33549"/>
                <a:gd name="connsiteX9" fmla="*/ 63483 w 70840"/>
                <a:gd name="connsiteY9" fmla="*/ 33549 h 3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840" h="33549">
                  <a:moveTo>
                    <a:pt x="63483" y="33549"/>
                  </a:moveTo>
                  <a:lnTo>
                    <a:pt x="29698" y="33549"/>
                  </a:lnTo>
                  <a:cubicBezTo>
                    <a:pt x="27860" y="33549"/>
                    <a:pt x="26136" y="32873"/>
                    <a:pt x="24757" y="31745"/>
                  </a:cubicBezTo>
                  <a:lnTo>
                    <a:pt x="2578" y="12908"/>
                  </a:lnTo>
                  <a:cubicBezTo>
                    <a:pt x="-524" y="10314"/>
                    <a:pt x="-869" y="5576"/>
                    <a:pt x="1774" y="2531"/>
                  </a:cubicBezTo>
                  <a:cubicBezTo>
                    <a:pt x="4417" y="-515"/>
                    <a:pt x="9129" y="-853"/>
                    <a:pt x="12346" y="1741"/>
                  </a:cubicBezTo>
                  <a:lnTo>
                    <a:pt x="32341" y="18773"/>
                  </a:lnTo>
                  <a:lnTo>
                    <a:pt x="63368" y="18773"/>
                  </a:lnTo>
                  <a:cubicBezTo>
                    <a:pt x="67505" y="18773"/>
                    <a:pt x="70838" y="22044"/>
                    <a:pt x="70838" y="26105"/>
                  </a:cubicBezTo>
                  <a:cubicBezTo>
                    <a:pt x="70953" y="30278"/>
                    <a:pt x="67620" y="33549"/>
                    <a:pt x="63483" y="33549"/>
                  </a:cubicBezTo>
                  <a:close/>
                </a:path>
              </a:pathLst>
            </a:custGeom>
            <a:grpFill/>
            <a:ln w="11481" cap="flat">
              <a:noFill/>
              <a:prstDash val="solid"/>
              <a:miter/>
            </a:ln>
          </p:spPr>
          <p:txBody>
            <a:bodyPr rtlCol="0" anchor="ctr"/>
            <a:lstStyle/>
            <a:p>
              <a:endParaRPr lang="zh-CN" altLang="en-US"/>
            </a:p>
          </p:txBody>
        </p:sp>
        <p:sp>
          <p:nvSpPr>
            <p:cNvPr id="18" name="任意多边形: 形状 17"/>
            <p:cNvSpPr/>
            <p:nvPr/>
          </p:nvSpPr>
          <p:spPr>
            <a:xfrm>
              <a:off x="3394870" y="2097103"/>
              <a:ext cx="70876" cy="33474"/>
            </a:xfrm>
            <a:custGeom>
              <a:avLst/>
              <a:gdLst>
                <a:gd name="connsiteX0" fmla="*/ 41254 w 70876"/>
                <a:gd name="connsiteY0" fmla="*/ 33475 h 33474"/>
                <a:gd name="connsiteX1" fmla="*/ 7469 w 70876"/>
                <a:gd name="connsiteY1" fmla="*/ 33475 h 33474"/>
                <a:gd name="connsiteX2" fmla="*/ 0 w 70876"/>
                <a:gd name="connsiteY2" fmla="*/ 26143 h 33474"/>
                <a:gd name="connsiteX3" fmla="*/ 7469 w 70876"/>
                <a:gd name="connsiteY3" fmla="*/ 18811 h 33474"/>
                <a:gd name="connsiteX4" fmla="*/ 38497 w 70876"/>
                <a:gd name="connsiteY4" fmla="*/ 18811 h 33474"/>
                <a:gd name="connsiteX5" fmla="*/ 58492 w 70876"/>
                <a:gd name="connsiteY5" fmla="*/ 1779 h 33474"/>
                <a:gd name="connsiteX6" fmla="*/ 69064 w 70876"/>
                <a:gd name="connsiteY6" fmla="*/ 2569 h 33474"/>
                <a:gd name="connsiteX7" fmla="*/ 68259 w 70876"/>
                <a:gd name="connsiteY7" fmla="*/ 12946 h 33474"/>
                <a:gd name="connsiteX8" fmla="*/ 46196 w 70876"/>
                <a:gd name="connsiteY8" fmla="*/ 31783 h 33474"/>
                <a:gd name="connsiteX9" fmla="*/ 41254 w 70876"/>
                <a:gd name="connsiteY9" fmla="*/ 33475 h 3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876" h="33474">
                  <a:moveTo>
                    <a:pt x="41254" y="33475"/>
                  </a:moveTo>
                  <a:lnTo>
                    <a:pt x="7469" y="33475"/>
                  </a:lnTo>
                  <a:cubicBezTo>
                    <a:pt x="3333" y="33475"/>
                    <a:pt x="0" y="30204"/>
                    <a:pt x="0" y="26143"/>
                  </a:cubicBezTo>
                  <a:cubicBezTo>
                    <a:pt x="0" y="22082"/>
                    <a:pt x="3333" y="18811"/>
                    <a:pt x="7469" y="18811"/>
                  </a:cubicBezTo>
                  <a:lnTo>
                    <a:pt x="38497" y="18811"/>
                  </a:lnTo>
                  <a:lnTo>
                    <a:pt x="58492" y="1779"/>
                  </a:lnTo>
                  <a:cubicBezTo>
                    <a:pt x="61594" y="-815"/>
                    <a:pt x="66306" y="-590"/>
                    <a:pt x="69064" y="2569"/>
                  </a:cubicBezTo>
                  <a:cubicBezTo>
                    <a:pt x="71707" y="5614"/>
                    <a:pt x="71477" y="10239"/>
                    <a:pt x="68259" y="12946"/>
                  </a:cubicBezTo>
                  <a:lnTo>
                    <a:pt x="46196" y="31783"/>
                  </a:lnTo>
                  <a:cubicBezTo>
                    <a:pt x="44817" y="32911"/>
                    <a:pt x="43093" y="33475"/>
                    <a:pt x="41254" y="33475"/>
                  </a:cubicBezTo>
                  <a:close/>
                </a:path>
              </a:pathLst>
            </a:custGeom>
            <a:grpFill/>
            <a:ln w="11481" cap="flat">
              <a:noFill/>
              <a:prstDash val="solid"/>
              <a:miter/>
            </a:ln>
          </p:spPr>
          <p:txBody>
            <a:bodyPr rtlCol="0" anchor="ctr"/>
            <a:lstStyle/>
            <a:p>
              <a:endParaRPr lang="zh-CN" altLang="en-US"/>
            </a:p>
          </p:txBody>
        </p:sp>
        <p:sp>
          <p:nvSpPr>
            <p:cNvPr id="19" name="任意多边形: 形状 18"/>
            <p:cNvSpPr/>
            <p:nvPr/>
          </p:nvSpPr>
          <p:spPr>
            <a:xfrm>
              <a:off x="3196535" y="2206827"/>
              <a:ext cx="79398" cy="45117"/>
            </a:xfrm>
            <a:custGeom>
              <a:avLst/>
              <a:gdLst>
                <a:gd name="connsiteX0" fmla="*/ 7462 w 79398"/>
                <a:gd name="connsiteY0" fmla="*/ 45118 h 45117"/>
                <a:gd name="connsiteX1" fmla="*/ 1716 w 79398"/>
                <a:gd name="connsiteY1" fmla="*/ 42411 h 45117"/>
                <a:gd name="connsiteX2" fmla="*/ 2750 w 79398"/>
                <a:gd name="connsiteY2" fmla="*/ 32147 h 45117"/>
                <a:gd name="connsiteX3" fmla="*/ 40787 w 79398"/>
                <a:gd name="connsiteY3" fmla="*/ 1692 h 45117"/>
                <a:gd name="connsiteX4" fmla="*/ 45499 w 79398"/>
                <a:gd name="connsiteY4" fmla="*/ 0 h 45117"/>
                <a:gd name="connsiteX5" fmla="*/ 71929 w 79398"/>
                <a:gd name="connsiteY5" fmla="*/ 0 h 45117"/>
                <a:gd name="connsiteX6" fmla="*/ 79399 w 79398"/>
                <a:gd name="connsiteY6" fmla="*/ 7332 h 45117"/>
                <a:gd name="connsiteX7" fmla="*/ 71929 w 79398"/>
                <a:gd name="connsiteY7" fmla="*/ 14663 h 45117"/>
                <a:gd name="connsiteX8" fmla="*/ 48142 w 79398"/>
                <a:gd name="connsiteY8" fmla="*/ 14663 h 45117"/>
                <a:gd name="connsiteX9" fmla="*/ 12173 w 79398"/>
                <a:gd name="connsiteY9" fmla="*/ 43426 h 45117"/>
                <a:gd name="connsiteX10" fmla="*/ 7462 w 79398"/>
                <a:gd name="connsiteY10" fmla="*/ 45118 h 4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398" h="45117">
                  <a:moveTo>
                    <a:pt x="7462" y="45118"/>
                  </a:moveTo>
                  <a:cubicBezTo>
                    <a:pt x="5279" y="45118"/>
                    <a:pt x="3095" y="44216"/>
                    <a:pt x="1716" y="42411"/>
                  </a:cubicBezTo>
                  <a:cubicBezTo>
                    <a:pt x="-927" y="39253"/>
                    <a:pt x="-467" y="34628"/>
                    <a:pt x="2750" y="32147"/>
                  </a:cubicBezTo>
                  <a:lnTo>
                    <a:pt x="40787" y="1692"/>
                  </a:lnTo>
                  <a:cubicBezTo>
                    <a:pt x="42166" y="677"/>
                    <a:pt x="43775" y="0"/>
                    <a:pt x="45499" y="0"/>
                  </a:cubicBezTo>
                  <a:lnTo>
                    <a:pt x="71929" y="0"/>
                  </a:lnTo>
                  <a:cubicBezTo>
                    <a:pt x="76066" y="0"/>
                    <a:pt x="79399" y="3271"/>
                    <a:pt x="79399" y="7332"/>
                  </a:cubicBezTo>
                  <a:cubicBezTo>
                    <a:pt x="79399" y="11392"/>
                    <a:pt x="76066" y="14663"/>
                    <a:pt x="71929" y="14663"/>
                  </a:cubicBezTo>
                  <a:lnTo>
                    <a:pt x="48142" y="14663"/>
                  </a:lnTo>
                  <a:lnTo>
                    <a:pt x="12173" y="43426"/>
                  </a:lnTo>
                  <a:cubicBezTo>
                    <a:pt x="10795" y="44554"/>
                    <a:pt x="9071" y="45118"/>
                    <a:pt x="7462" y="45118"/>
                  </a:cubicBezTo>
                  <a:close/>
                </a:path>
              </a:pathLst>
            </a:custGeom>
            <a:grpFill/>
            <a:ln w="11481" cap="flat">
              <a:noFill/>
              <a:prstDash val="solid"/>
              <a:miter/>
            </a:ln>
          </p:spPr>
          <p:txBody>
            <a:bodyPr rtlCol="0" anchor="ctr"/>
            <a:lstStyle/>
            <a:p>
              <a:endParaRPr lang="zh-CN" altLang="en-US"/>
            </a:p>
          </p:txBody>
        </p:sp>
        <p:sp>
          <p:nvSpPr>
            <p:cNvPr id="20" name="任意多边形: 形状 19"/>
            <p:cNvSpPr/>
            <p:nvPr/>
          </p:nvSpPr>
          <p:spPr>
            <a:xfrm>
              <a:off x="3403374" y="2206940"/>
              <a:ext cx="74088" cy="40831"/>
            </a:xfrm>
            <a:custGeom>
              <a:avLst/>
              <a:gdLst>
                <a:gd name="connsiteX0" fmla="*/ 66536 w 74088"/>
                <a:gd name="connsiteY0" fmla="*/ 40832 h 40831"/>
                <a:gd name="connsiteX1" fmla="*/ 61939 w 74088"/>
                <a:gd name="connsiteY1" fmla="*/ 39252 h 40831"/>
                <a:gd name="connsiteX2" fmla="*/ 30223 w 74088"/>
                <a:gd name="connsiteY2" fmla="*/ 14663 h 40831"/>
                <a:gd name="connsiteX3" fmla="*/ 7469 w 74088"/>
                <a:gd name="connsiteY3" fmla="*/ 14663 h 40831"/>
                <a:gd name="connsiteX4" fmla="*/ 0 w 74088"/>
                <a:gd name="connsiteY4" fmla="*/ 7332 h 40831"/>
                <a:gd name="connsiteX5" fmla="*/ 7469 w 74088"/>
                <a:gd name="connsiteY5" fmla="*/ 0 h 40831"/>
                <a:gd name="connsiteX6" fmla="*/ 32866 w 74088"/>
                <a:gd name="connsiteY6" fmla="*/ 0 h 40831"/>
                <a:gd name="connsiteX7" fmla="*/ 37462 w 74088"/>
                <a:gd name="connsiteY7" fmla="*/ 1579 h 40831"/>
                <a:gd name="connsiteX8" fmla="*/ 71247 w 74088"/>
                <a:gd name="connsiteY8" fmla="*/ 27747 h 40831"/>
                <a:gd name="connsiteX9" fmla="*/ 72511 w 74088"/>
                <a:gd name="connsiteY9" fmla="*/ 38012 h 40831"/>
                <a:gd name="connsiteX10" fmla="*/ 66536 w 74088"/>
                <a:gd name="connsiteY10" fmla="*/ 40832 h 4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088" h="40831">
                  <a:moveTo>
                    <a:pt x="66536" y="40832"/>
                  </a:moveTo>
                  <a:cubicBezTo>
                    <a:pt x="64927" y="40832"/>
                    <a:pt x="63318" y="40268"/>
                    <a:pt x="61939" y="39252"/>
                  </a:cubicBezTo>
                  <a:lnTo>
                    <a:pt x="30223" y="14663"/>
                  </a:lnTo>
                  <a:lnTo>
                    <a:pt x="7469" y="14663"/>
                  </a:lnTo>
                  <a:cubicBezTo>
                    <a:pt x="3333" y="14663"/>
                    <a:pt x="0" y="11392"/>
                    <a:pt x="0" y="7332"/>
                  </a:cubicBezTo>
                  <a:cubicBezTo>
                    <a:pt x="0" y="3271"/>
                    <a:pt x="3333" y="0"/>
                    <a:pt x="7469" y="0"/>
                  </a:cubicBezTo>
                  <a:lnTo>
                    <a:pt x="32866" y="0"/>
                  </a:lnTo>
                  <a:cubicBezTo>
                    <a:pt x="34589" y="0"/>
                    <a:pt x="36198" y="564"/>
                    <a:pt x="37462" y="1579"/>
                  </a:cubicBezTo>
                  <a:lnTo>
                    <a:pt x="71247" y="27747"/>
                  </a:lnTo>
                  <a:cubicBezTo>
                    <a:pt x="74465" y="30229"/>
                    <a:pt x="75039" y="34854"/>
                    <a:pt x="72511" y="38012"/>
                  </a:cubicBezTo>
                  <a:cubicBezTo>
                    <a:pt x="70902" y="39817"/>
                    <a:pt x="68719" y="40832"/>
                    <a:pt x="66536" y="40832"/>
                  </a:cubicBezTo>
                  <a:close/>
                </a:path>
              </a:pathLst>
            </a:custGeom>
            <a:grpFill/>
            <a:ln w="11481" cap="flat">
              <a:noFill/>
              <a:prstDash val="solid"/>
              <a:miter/>
            </a:ln>
          </p:spPr>
          <p:txBody>
            <a:bodyPr rtlCol="0" anchor="ctr"/>
            <a:lstStyle/>
            <a:p>
              <a:endParaRPr lang="zh-CN" altLang="en-US"/>
            </a:p>
          </p:txBody>
        </p:sp>
        <p:sp>
          <p:nvSpPr>
            <p:cNvPr id="21" name="任意多边形: 形状 20"/>
            <p:cNvSpPr/>
            <p:nvPr/>
          </p:nvSpPr>
          <p:spPr>
            <a:xfrm>
              <a:off x="3229278" y="2164078"/>
              <a:ext cx="220636" cy="14663"/>
            </a:xfrm>
            <a:custGeom>
              <a:avLst/>
              <a:gdLst>
                <a:gd name="connsiteX0" fmla="*/ 213167 w 220636"/>
                <a:gd name="connsiteY0" fmla="*/ 14663 h 14663"/>
                <a:gd name="connsiteX1" fmla="*/ 181566 w 220636"/>
                <a:gd name="connsiteY1" fmla="*/ 14663 h 14663"/>
                <a:gd name="connsiteX2" fmla="*/ 174096 w 220636"/>
                <a:gd name="connsiteY2" fmla="*/ 7332 h 14663"/>
                <a:gd name="connsiteX3" fmla="*/ 181566 w 220636"/>
                <a:gd name="connsiteY3" fmla="*/ 0 h 14663"/>
                <a:gd name="connsiteX4" fmla="*/ 213167 w 220636"/>
                <a:gd name="connsiteY4" fmla="*/ 0 h 14663"/>
                <a:gd name="connsiteX5" fmla="*/ 220637 w 220636"/>
                <a:gd name="connsiteY5" fmla="*/ 7332 h 14663"/>
                <a:gd name="connsiteX6" fmla="*/ 213167 w 220636"/>
                <a:gd name="connsiteY6" fmla="*/ 14663 h 14663"/>
                <a:gd name="connsiteX7" fmla="*/ 38037 w 220636"/>
                <a:gd name="connsiteY7" fmla="*/ 14663 h 14663"/>
                <a:gd name="connsiteX8" fmla="*/ 7469 w 220636"/>
                <a:gd name="connsiteY8" fmla="*/ 14663 h 14663"/>
                <a:gd name="connsiteX9" fmla="*/ 0 w 220636"/>
                <a:gd name="connsiteY9" fmla="*/ 7332 h 14663"/>
                <a:gd name="connsiteX10" fmla="*/ 7469 w 220636"/>
                <a:gd name="connsiteY10" fmla="*/ 0 h 14663"/>
                <a:gd name="connsiteX11" fmla="*/ 38037 w 220636"/>
                <a:gd name="connsiteY11" fmla="*/ 0 h 14663"/>
                <a:gd name="connsiteX12" fmla="*/ 45506 w 220636"/>
                <a:gd name="connsiteY12" fmla="*/ 7332 h 14663"/>
                <a:gd name="connsiteX13" fmla="*/ 38037 w 220636"/>
                <a:gd name="connsiteY13" fmla="*/ 14663 h 1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636" h="14663">
                  <a:moveTo>
                    <a:pt x="213167" y="14663"/>
                  </a:moveTo>
                  <a:lnTo>
                    <a:pt x="181566" y="14663"/>
                  </a:lnTo>
                  <a:cubicBezTo>
                    <a:pt x="177429" y="14663"/>
                    <a:pt x="174096" y="11392"/>
                    <a:pt x="174096" y="7332"/>
                  </a:cubicBezTo>
                  <a:cubicBezTo>
                    <a:pt x="174096" y="3271"/>
                    <a:pt x="177429" y="0"/>
                    <a:pt x="181566" y="0"/>
                  </a:cubicBezTo>
                  <a:lnTo>
                    <a:pt x="213167" y="0"/>
                  </a:lnTo>
                  <a:cubicBezTo>
                    <a:pt x="217304" y="0"/>
                    <a:pt x="220637" y="3271"/>
                    <a:pt x="220637" y="7332"/>
                  </a:cubicBezTo>
                  <a:cubicBezTo>
                    <a:pt x="220637" y="11279"/>
                    <a:pt x="217304" y="14663"/>
                    <a:pt x="213167" y="14663"/>
                  </a:cubicBezTo>
                  <a:close/>
                  <a:moveTo>
                    <a:pt x="38037" y="14663"/>
                  </a:moveTo>
                  <a:lnTo>
                    <a:pt x="7469" y="14663"/>
                  </a:lnTo>
                  <a:cubicBezTo>
                    <a:pt x="3333" y="14663"/>
                    <a:pt x="0" y="11392"/>
                    <a:pt x="0" y="7332"/>
                  </a:cubicBezTo>
                  <a:cubicBezTo>
                    <a:pt x="0" y="3271"/>
                    <a:pt x="3333" y="0"/>
                    <a:pt x="7469" y="0"/>
                  </a:cubicBezTo>
                  <a:lnTo>
                    <a:pt x="38037" y="0"/>
                  </a:lnTo>
                  <a:cubicBezTo>
                    <a:pt x="42174" y="0"/>
                    <a:pt x="45506" y="3271"/>
                    <a:pt x="45506" y="7332"/>
                  </a:cubicBezTo>
                  <a:cubicBezTo>
                    <a:pt x="45506" y="11279"/>
                    <a:pt x="42059" y="14663"/>
                    <a:pt x="38037" y="14663"/>
                  </a:cubicBezTo>
                  <a:close/>
                </a:path>
              </a:pathLst>
            </a:custGeom>
            <a:grpFill/>
            <a:ln w="11481" cap="flat">
              <a:noFill/>
              <a:prstDash val="solid"/>
              <a:miter/>
            </a:ln>
          </p:spPr>
          <p:txBody>
            <a:bodyPr rtlCol="0" anchor="ctr"/>
            <a:lstStyle/>
            <a:p>
              <a:endParaRPr lang="zh-CN" altLang="en-US"/>
            </a:p>
          </p:txBody>
        </p:sp>
        <p:sp>
          <p:nvSpPr>
            <p:cNvPr id="22" name="任意多边形: 形状 21"/>
            <p:cNvSpPr/>
            <p:nvPr/>
          </p:nvSpPr>
          <p:spPr>
            <a:xfrm>
              <a:off x="3307420" y="2077226"/>
              <a:ext cx="23212" cy="23010"/>
            </a:xfrm>
            <a:custGeom>
              <a:avLst/>
              <a:gdLst>
                <a:gd name="connsiteX0" fmla="*/ 11606 w 23212"/>
                <a:gd name="connsiteY0" fmla="*/ 23010 h 23010"/>
                <a:gd name="connsiteX1" fmla="*/ 23213 w 23212"/>
                <a:gd name="connsiteY1" fmla="*/ 11505 h 23010"/>
                <a:gd name="connsiteX2" fmla="*/ 11606 w 23212"/>
                <a:gd name="connsiteY2" fmla="*/ 0 h 23010"/>
                <a:gd name="connsiteX3" fmla="*/ 0 w 23212"/>
                <a:gd name="connsiteY3" fmla="*/ 11505 h 23010"/>
                <a:gd name="connsiteX4" fmla="*/ 11606 w 23212"/>
                <a:gd name="connsiteY4" fmla="*/ 23010 h 23010"/>
                <a:gd name="connsiteX5" fmla="*/ 11606 w 23212"/>
                <a:gd name="connsiteY5" fmla="*/ 23010 h 2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12" h="23010">
                  <a:moveTo>
                    <a:pt x="11606" y="23010"/>
                  </a:moveTo>
                  <a:cubicBezTo>
                    <a:pt x="17927" y="23010"/>
                    <a:pt x="23213" y="17709"/>
                    <a:pt x="23213" y="11505"/>
                  </a:cubicBezTo>
                  <a:cubicBezTo>
                    <a:pt x="23213" y="5188"/>
                    <a:pt x="17927" y="0"/>
                    <a:pt x="11606" y="0"/>
                  </a:cubicBezTo>
                  <a:cubicBezTo>
                    <a:pt x="5286" y="0"/>
                    <a:pt x="0" y="5188"/>
                    <a:pt x="0" y="11505"/>
                  </a:cubicBezTo>
                  <a:cubicBezTo>
                    <a:pt x="0" y="17709"/>
                    <a:pt x="5286" y="23010"/>
                    <a:pt x="11606" y="23010"/>
                  </a:cubicBezTo>
                  <a:lnTo>
                    <a:pt x="11606" y="23010"/>
                  </a:lnTo>
                  <a:close/>
                </a:path>
              </a:pathLst>
            </a:custGeom>
            <a:grpFill/>
            <a:ln w="11481" cap="flat">
              <a:noFill/>
              <a:prstDash val="solid"/>
              <a:miter/>
            </a:ln>
          </p:spPr>
          <p:txBody>
            <a:bodyPr rtlCol="0" anchor="ctr"/>
            <a:lstStyle/>
            <a:p>
              <a:endParaRPr lang="zh-CN" altLang="en-US"/>
            </a:p>
          </p:txBody>
        </p:sp>
        <p:sp>
          <p:nvSpPr>
            <p:cNvPr id="23" name="任意多边形: 形状 22"/>
            <p:cNvSpPr/>
            <p:nvPr/>
          </p:nvSpPr>
          <p:spPr>
            <a:xfrm>
              <a:off x="3348560" y="2077226"/>
              <a:ext cx="23212" cy="23010"/>
            </a:xfrm>
            <a:custGeom>
              <a:avLst/>
              <a:gdLst>
                <a:gd name="connsiteX0" fmla="*/ 11606 w 23212"/>
                <a:gd name="connsiteY0" fmla="*/ 23010 h 23010"/>
                <a:gd name="connsiteX1" fmla="*/ 23213 w 23212"/>
                <a:gd name="connsiteY1" fmla="*/ 11505 h 23010"/>
                <a:gd name="connsiteX2" fmla="*/ 11606 w 23212"/>
                <a:gd name="connsiteY2" fmla="*/ 0 h 23010"/>
                <a:gd name="connsiteX3" fmla="*/ 0 w 23212"/>
                <a:gd name="connsiteY3" fmla="*/ 11505 h 23010"/>
                <a:gd name="connsiteX4" fmla="*/ 11606 w 23212"/>
                <a:gd name="connsiteY4" fmla="*/ 23010 h 23010"/>
                <a:gd name="connsiteX5" fmla="*/ 11606 w 23212"/>
                <a:gd name="connsiteY5" fmla="*/ 23010 h 2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12" h="23010">
                  <a:moveTo>
                    <a:pt x="11606" y="23010"/>
                  </a:moveTo>
                  <a:cubicBezTo>
                    <a:pt x="17927" y="23010"/>
                    <a:pt x="23213" y="17709"/>
                    <a:pt x="23213" y="11505"/>
                  </a:cubicBezTo>
                  <a:cubicBezTo>
                    <a:pt x="23213" y="5188"/>
                    <a:pt x="17927" y="0"/>
                    <a:pt x="11606" y="0"/>
                  </a:cubicBezTo>
                  <a:cubicBezTo>
                    <a:pt x="5286" y="0"/>
                    <a:pt x="0" y="5188"/>
                    <a:pt x="0" y="11505"/>
                  </a:cubicBezTo>
                  <a:cubicBezTo>
                    <a:pt x="0" y="17709"/>
                    <a:pt x="5286" y="23010"/>
                    <a:pt x="11606" y="23010"/>
                  </a:cubicBezTo>
                  <a:lnTo>
                    <a:pt x="11606" y="23010"/>
                  </a:lnTo>
                  <a:close/>
                </a:path>
              </a:pathLst>
            </a:custGeom>
            <a:grpFill/>
            <a:ln w="11481" cap="flat">
              <a:noFill/>
              <a:prstDash val="solid"/>
              <a:miter/>
            </a:ln>
          </p:spPr>
          <p:txBody>
            <a:bodyPr rtlCol="0" anchor="ctr"/>
            <a:lstStyle/>
            <a:p>
              <a:endParaRPr lang="zh-CN" altLang="en-US"/>
            </a:p>
          </p:txBody>
        </p:sp>
        <p:sp>
          <p:nvSpPr>
            <p:cNvPr id="24" name="任意多边形: 形状 23"/>
            <p:cNvSpPr/>
            <p:nvPr/>
          </p:nvSpPr>
          <p:spPr>
            <a:xfrm>
              <a:off x="3318794" y="2017557"/>
              <a:ext cx="16094" cy="45005"/>
            </a:xfrm>
            <a:custGeom>
              <a:avLst/>
              <a:gdLst>
                <a:gd name="connsiteX0" fmla="*/ 8622 w 16094"/>
                <a:gd name="connsiteY0" fmla="*/ 45005 h 45005"/>
                <a:gd name="connsiteX1" fmla="*/ 1152 w 16094"/>
                <a:gd name="connsiteY1" fmla="*/ 37899 h 45005"/>
                <a:gd name="connsiteX2" fmla="*/ 3 w 16094"/>
                <a:gd name="connsiteY2" fmla="*/ 7557 h 45005"/>
                <a:gd name="connsiteX3" fmla="*/ 7243 w 16094"/>
                <a:gd name="connsiteY3" fmla="*/ 0 h 45005"/>
                <a:gd name="connsiteX4" fmla="*/ 14942 w 16094"/>
                <a:gd name="connsiteY4" fmla="*/ 7106 h 45005"/>
                <a:gd name="connsiteX5" fmla="*/ 16091 w 16094"/>
                <a:gd name="connsiteY5" fmla="*/ 37448 h 45005"/>
                <a:gd name="connsiteX6" fmla="*/ 8851 w 16094"/>
                <a:gd name="connsiteY6" fmla="*/ 45005 h 45005"/>
                <a:gd name="connsiteX7" fmla="*/ 8622 w 16094"/>
                <a:gd name="connsiteY7" fmla="*/ 45005 h 4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94" h="45005">
                  <a:moveTo>
                    <a:pt x="8622" y="45005"/>
                  </a:moveTo>
                  <a:cubicBezTo>
                    <a:pt x="4600" y="45005"/>
                    <a:pt x="1267" y="41847"/>
                    <a:pt x="1152" y="37899"/>
                  </a:cubicBezTo>
                  <a:lnTo>
                    <a:pt x="3" y="7557"/>
                  </a:lnTo>
                  <a:cubicBezTo>
                    <a:pt x="-112" y="3497"/>
                    <a:pt x="3106" y="113"/>
                    <a:pt x="7243" y="0"/>
                  </a:cubicBezTo>
                  <a:cubicBezTo>
                    <a:pt x="11265" y="0"/>
                    <a:pt x="14827" y="3046"/>
                    <a:pt x="14942" y="7106"/>
                  </a:cubicBezTo>
                  <a:lnTo>
                    <a:pt x="16091" y="37448"/>
                  </a:lnTo>
                  <a:cubicBezTo>
                    <a:pt x="16206" y="41509"/>
                    <a:pt x="12988" y="44892"/>
                    <a:pt x="8851" y="45005"/>
                  </a:cubicBezTo>
                  <a:cubicBezTo>
                    <a:pt x="8851" y="45005"/>
                    <a:pt x="8736" y="45005"/>
                    <a:pt x="8622" y="45005"/>
                  </a:cubicBezTo>
                  <a:close/>
                </a:path>
              </a:pathLst>
            </a:custGeom>
            <a:grpFill/>
            <a:ln w="11481" cap="flat">
              <a:noFill/>
              <a:prstDash val="solid"/>
              <a:miter/>
            </a:ln>
          </p:spPr>
          <p:txBody>
            <a:bodyPr rtlCol="0" anchor="ctr"/>
            <a:lstStyle/>
            <a:p>
              <a:endParaRPr lang="zh-CN" altLang="en-US"/>
            </a:p>
          </p:txBody>
        </p:sp>
        <p:sp>
          <p:nvSpPr>
            <p:cNvPr id="25" name="任意多边形: 形状 24"/>
            <p:cNvSpPr/>
            <p:nvPr/>
          </p:nvSpPr>
          <p:spPr>
            <a:xfrm>
              <a:off x="3344308" y="2017557"/>
              <a:ext cx="14938" cy="45005"/>
            </a:xfrm>
            <a:custGeom>
              <a:avLst/>
              <a:gdLst>
                <a:gd name="connsiteX0" fmla="*/ 7469 w 14938"/>
                <a:gd name="connsiteY0" fmla="*/ 45005 h 45005"/>
                <a:gd name="connsiteX1" fmla="*/ 0 w 14938"/>
                <a:gd name="connsiteY1" fmla="*/ 37674 h 45005"/>
                <a:gd name="connsiteX2" fmla="*/ 0 w 14938"/>
                <a:gd name="connsiteY2" fmla="*/ 7332 h 45005"/>
                <a:gd name="connsiteX3" fmla="*/ 7469 w 14938"/>
                <a:gd name="connsiteY3" fmla="*/ 0 h 45005"/>
                <a:gd name="connsiteX4" fmla="*/ 14939 w 14938"/>
                <a:gd name="connsiteY4" fmla="*/ 7332 h 45005"/>
                <a:gd name="connsiteX5" fmla="*/ 14939 w 14938"/>
                <a:gd name="connsiteY5" fmla="*/ 37674 h 45005"/>
                <a:gd name="connsiteX6" fmla="*/ 7469 w 14938"/>
                <a:gd name="connsiteY6" fmla="*/ 45005 h 4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38" h="45005">
                  <a:moveTo>
                    <a:pt x="7469" y="45005"/>
                  </a:moveTo>
                  <a:cubicBezTo>
                    <a:pt x="3333" y="45005"/>
                    <a:pt x="0" y="41734"/>
                    <a:pt x="0" y="37674"/>
                  </a:cubicBezTo>
                  <a:lnTo>
                    <a:pt x="0" y="7332"/>
                  </a:lnTo>
                  <a:cubicBezTo>
                    <a:pt x="0" y="3271"/>
                    <a:pt x="3333" y="0"/>
                    <a:pt x="7469" y="0"/>
                  </a:cubicBezTo>
                  <a:cubicBezTo>
                    <a:pt x="11606" y="0"/>
                    <a:pt x="14939" y="3271"/>
                    <a:pt x="14939" y="7332"/>
                  </a:cubicBezTo>
                  <a:lnTo>
                    <a:pt x="14939" y="37674"/>
                  </a:lnTo>
                  <a:cubicBezTo>
                    <a:pt x="14939" y="41734"/>
                    <a:pt x="11606" y="45005"/>
                    <a:pt x="7469" y="45005"/>
                  </a:cubicBezTo>
                  <a:close/>
                </a:path>
              </a:pathLst>
            </a:custGeom>
            <a:grpFill/>
            <a:ln w="11481" cap="flat">
              <a:noFill/>
              <a:prstDash val="solid"/>
              <a:miter/>
            </a:ln>
          </p:spPr>
          <p:txBody>
            <a:bodyPr rtlCol="0" anchor="ctr"/>
            <a:lstStyle/>
            <a:p>
              <a:endParaRPr lang="zh-CN" altLang="en-US"/>
            </a:p>
          </p:txBody>
        </p:sp>
        <p:sp>
          <p:nvSpPr>
            <p:cNvPr id="26" name="任意多边形: 形状 25"/>
            <p:cNvSpPr/>
            <p:nvPr/>
          </p:nvSpPr>
          <p:spPr>
            <a:xfrm>
              <a:off x="3331552" y="2116027"/>
              <a:ext cx="14938" cy="168402"/>
            </a:xfrm>
            <a:custGeom>
              <a:avLst/>
              <a:gdLst>
                <a:gd name="connsiteX0" fmla="*/ 7469 w 14938"/>
                <a:gd name="connsiteY0" fmla="*/ 168402 h 168402"/>
                <a:gd name="connsiteX1" fmla="*/ 0 w 14938"/>
                <a:gd name="connsiteY1" fmla="*/ 161071 h 168402"/>
                <a:gd name="connsiteX2" fmla="*/ 0 w 14938"/>
                <a:gd name="connsiteY2" fmla="*/ 7332 h 168402"/>
                <a:gd name="connsiteX3" fmla="*/ 7469 w 14938"/>
                <a:gd name="connsiteY3" fmla="*/ 0 h 168402"/>
                <a:gd name="connsiteX4" fmla="*/ 14939 w 14938"/>
                <a:gd name="connsiteY4" fmla="*/ 7332 h 168402"/>
                <a:gd name="connsiteX5" fmla="*/ 14939 w 14938"/>
                <a:gd name="connsiteY5" fmla="*/ 161071 h 168402"/>
                <a:gd name="connsiteX6" fmla="*/ 7469 w 14938"/>
                <a:gd name="connsiteY6" fmla="*/ 168402 h 16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38" h="168402">
                  <a:moveTo>
                    <a:pt x="7469" y="168402"/>
                  </a:moveTo>
                  <a:cubicBezTo>
                    <a:pt x="3332" y="168402"/>
                    <a:pt x="0" y="165131"/>
                    <a:pt x="0" y="161071"/>
                  </a:cubicBezTo>
                  <a:lnTo>
                    <a:pt x="0" y="7332"/>
                  </a:lnTo>
                  <a:cubicBezTo>
                    <a:pt x="0" y="3271"/>
                    <a:pt x="3332" y="0"/>
                    <a:pt x="7469" y="0"/>
                  </a:cubicBezTo>
                  <a:cubicBezTo>
                    <a:pt x="11606" y="0"/>
                    <a:pt x="14939" y="3271"/>
                    <a:pt x="14939" y="7332"/>
                  </a:cubicBezTo>
                  <a:lnTo>
                    <a:pt x="14939" y="161071"/>
                  </a:lnTo>
                  <a:cubicBezTo>
                    <a:pt x="14939" y="165018"/>
                    <a:pt x="11606" y="168402"/>
                    <a:pt x="7469" y="168402"/>
                  </a:cubicBezTo>
                  <a:close/>
                </a:path>
              </a:pathLst>
            </a:custGeom>
            <a:grpFill/>
            <a:ln w="11481" cap="flat">
              <a:noFill/>
              <a:prstDash val="solid"/>
              <a:miter/>
            </a:ln>
          </p:spPr>
          <p:txBody>
            <a:bodyPr rtlCol="0" anchor="ctr"/>
            <a:lstStyle/>
            <a:p>
              <a:endParaRPr lang="zh-CN" altLang="en-US"/>
            </a:p>
          </p:txBody>
        </p:sp>
      </p:grpSp>
      <p:pic>
        <p:nvPicPr>
          <p:cNvPr id="3" name="picture 17"/>
          <p:cNvPicPr>
            <a:picLocks noChangeAspect="1"/>
          </p:cNvPicPr>
          <p:nvPr>
            <p:custDataLst>
              <p:tags r:id="rId1"/>
            </p:custDataLst>
          </p:nvPr>
        </p:nvPicPr>
        <p:blipFill>
          <a:blip r:embed="rId2"/>
          <a:srcRect l="36422" t="16167" b="8935"/>
          <a:stretch>
            <a:fillRect/>
          </a:stretch>
        </p:blipFill>
        <p:spPr>
          <a:xfrm rot="21600000">
            <a:off x="4617085" y="1471295"/>
            <a:ext cx="7436485" cy="4928235"/>
          </a:xfrm>
          <a:prstGeom prst="rect">
            <a:avLst/>
          </a:prstGeom>
          <a:ln w="41275">
            <a:gradFill>
              <a:gsLst>
                <a:gs pos="50000">
                  <a:schemeClr val="accent1"/>
                </a:gs>
                <a:gs pos="0">
                  <a:schemeClr val="accent1">
                    <a:lumMod val="25000"/>
                    <a:lumOff val="75000"/>
                  </a:schemeClr>
                </a:gs>
                <a:gs pos="100000">
                  <a:schemeClr val="accent1">
                    <a:lumMod val="85000"/>
                  </a:schemeClr>
                </a:gs>
              </a:gsLst>
              <a:lin ang="5400000" scaled="0"/>
            </a:gradFill>
          </a:ln>
        </p:spPr>
      </p:pic>
      <p:sp>
        <p:nvSpPr>
          <p:cNvPr id="27" name="textbox 19"/>
          <p:cNvSpPr/>
          <p:nvPr>
            <p:custDataLst>
              <p:tags r:id="rId3"/>
            </p:custDataLst>
          </p:nvPr>
        </p:nvSpPr>
        <p:spPr>
          <a:xfrm>
            <a:off x="4719955" y="3601085"/>
            <a:ext cx="2461260" cy="979170"/>
          </a:xfrm>
          <a:prstGeom prst="rect">
            <a:avLst/>
          </a:prstGeom>
        </p:spPr>
        <p:txBody>
          <a:bodyPr vert="horz" wrap="square" lIns="0" tIns="0" rIns="0" bIns="0"/>
          <a:p>
            <a:pPr algn="l" rtl="0" eaLnBrk="0">
              <a:lnSpc>
                <a:spcPct val="90000"/>
              </a:lnSpc>
            </a:pPr>
            <a:endParaRPr lang="en-US" altLang="en-US" sz="100" dirty="0"/>
          </a:p>
          <a:p>
            <a:pPr marL="12700" algn="l" rtl="0" eaLnBrk="0">
              <a:lnSpc>
                <a:spcPct val="98000"/>
              </a:lnSpc>
            </a:pPr>
            <a:r>
              <a:rPr sz="1600" b="1" kern="0" spc="-20" dirty="0">
                <a:solidFill>
                  <a:srgbClr val="FFFFFF">
                    <a:alpha val="100000"/>
                  </a:srgbClr>
                </a:solidFill>
                <a:latin typeface="黑体" panose="02010609060101010101" charset="-122"/>
                <a:ea typeface="黑体" panose="02010609060101010101" charset="-122"/>
                <a:cs typeface="黑体" panose="02010609060101010101" charset="-122"/>
              </a:rPr>
              <a:t>显示内容控制</a:t>
            </a:r>
            <a:endParaRPr lang="en-US" altLang="en-US" sz="1600" dirty="0"/>
          </a:p>
          <a:p>
            <a:pPr marL="161925" algn="l" rtl="0" eaLnBrk="0">
              <a:lnSpc>
                <a:spcPct val="125000"/>
              </a:lnSpc>
              <a:spcBef>
                <a:spcPts val="1065"/>
              </a:spcBef>
            </a:pPr>
            <a:r>
              <a:rPr sz="1000" kern="0" spc="-40" dirty="0">
                <a:solidFill>
                  <a:srgbClr val="FFFFFF">
                    <a:alpha val="100000"/>
                  </a:srgbClr>
                </a:solidFill>
                <a:latin typeface="黑体" panose="02010609060101010101" charset="-122"/>
                <a:ea typeface="黑体" panose="02010609060101010101" charset="-122"/>
                <a:cs typeface="黑体" panose="02010609060101010101" charset="-122"/>
              </a:rPr>
              <a:t>支持各类多媒体内容，尤其支持</a:t>
            </a:r>
            <a:r>
              <a:rPr sz="1000" kern="0" spc="-50" dirty="0">
                <a:solidFill>
                  <a:srgbClr val="FFFFFF">
                    <a:alpha val="100000"/>
                  </a:srgbClr>
                </a:solidFill>
                <a:latin typeface="黑体" panose="02010609060101010101" charset="-122"/>
                <a:ea typeface="黑体" panose="02010609060101010101" charset="-122"/>
                <a:cs typeface="黑体" panose="02010609060101010101" charset="-122"/>
              </a:rPr>
              <a:t>应用程序，</a:t>
            </a:r>
            <a:r>
              <a:rPr sz="10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1000" kern="0" spc="-20" dirty="0">
                <a:solidFill>
                  <a:srgbClr val="FFFFFF">
                    <a:alpha val="100000"/>
                  </a:srgbClr>
                </a:solidFill>
                <a:latin typeface="黑体" panose="02010609060101010101" charset="-122"/>
                <a:ea typeface="黑体" panose="02010609060101010101" charset="-122"/>
                <a:cs typeface="黑体" panose="02010609060101010101" charset="-122"/>
              </a:rPr>
              <a:t>多种播放策略，</a:t>
            </a:r>
            <a:r>
              <a:rPr sz="1000" kern="0" spc="-150" dirty="0">
                <a:solidFill>
                  <a:srgbClr val="FFFFFF">
                    <a:alpha val="100000"/>
                  </a:srgbClr>
                </a:solidFill>
                <a:latin typeface="黑体" panose="02010609060101010101" charset="-122"/>
                <a:ea typeface="黑体" panose="02010609060101010101" charset="-122"/>
                <a:cs typeface="黑体" panose="02010609060101010101" charset="-122"/>
              </a:rPr>
              <a:t> </a:t>
            </a:r>
            <a:r>
              <a:rPr sz="1000" kern="0" spc="-20" dirty="0">
                <a:solidFill>
                  <a:srgbClr val="FFFFFF">
                    <a:alpha val="100000"/>
                  </a:srgbClr>
                </a:solidFill>
                <a:latin typeface="黑体" panose="02010609060101010101" charset="-122"/>
                <a:ea typeface="黑体" panose="02010609060101010101" charset="-122"/>
                <a:cs typeface="黑体" panose="02010609060101010101" charset="-122"/>
              </a:rPr>
              <a:t>灵活控制</a:t>
            </a:r>
            <a:r>
              <a:rPr sz="1000" kern="0" spc="-30" dirty="0">
                <a:solidFill>
                  <a:srgbClr val="FFFFFF">
                    <a:alpha val="100000"/>
                  </a:srgbClr>
                </a:solidFill>
                <a:latin typeface="黑体" panose="02010609060101010101" charset="-122"/>
                <a:ea typeface="黑体" panose="02010609060101010101" charset="-122"/>
                <a:cs typeface="黑体" panose="02010609060101010101" charset="-122"/>
              </a:rPr>
              <a:t>全场景内容。</a:t>
            </a:r>
            <a:endParaRPr lang="en-US" altLang="en-US" sz="1000" dirty="0"/>
          </a:p>
          <a:p>
            <a:pPr algn="l" rtl="0" eaLnBrk="0">
              <a:lnSpc>
                <a:spcPct val="108000"/>
              </a:lnSpc>
            </a:pPr>
            <a:endParaRPr lang="en-US" altLang="en-US" sz="500" dirty="0"/>
          </a:p>
          <a:p>
            <a:pPr marL="161925" algn="l" rtl="0" eaLnBrk="0">
              <a:lnSpc>
                <a:spcPct val="100000"/>
              </a:lnSpc>
              <a:spcBef>
                <a:spcPts val="0"/>
              </a:spcBef>
            </a:pPr>
            <a:r>
              <a:rPr sz="1000" kern="0" spc="-10" dirty="0">
                <a:solidFill>
                  <a:srgbClr val="FFFFFF">
                    <a:alpha val="100000"/>
                  </a:srgbClr>
                </a:solidFill>
                <a:latin typeface="黑体" panose="02010609060101010101" charset="-122"/>
                <a:ea typeface="黑体" panose="02010609060101010101" charset="-122"/>
                <a:cs typeface="黑体" panose="02010609060101010101" charset="-122"/>
              </a:rPr>
              <a:t>客户端可忽略，</a:t>
            </a:r>
            <a:r>
              <a:rPr sz="1000" kern="0" spc="-110" dirty="0">
                <a:solidFill>
                  <a:srgbClr val="FFFFFF">
                    <a:alpha val="100000"/>
                  </a:srgbClr>
                </a:solidFill>
                <a:latin typeface="黑体" panose="02010609060101010101" charset="-122"/>
                <a:ea typeface="黑体" panose="02010609060101010101" charset="-122"/>
                <a:cs typeface="黑体" panose="02010609060101010101" charset="-122"/>
              </a:rPr>
              <a:t> </a:t>
            </a:r>
            <a:r>
              <a:rPr sz="1000" kern="0" spc="-10" dirty="0">
                <a:solidFill>
                  <a:srgbClr val="FFFFFF">
                    <a:alpha val="100000"/>
                  </a:srgbClr>
                </a:solidFill>
                <a:latin typeface="黑体" panose="02010609060101010101" charset="-122"/>
                <a:ea typeface="黑体" panose="02010609060101010101" charset="-122"/>
                <a:cs typeface="黑体" panose="02010609060101010101" charset="-122"/>
              </a:rPr>
              <a:t>极易场景设置.</a:t>
            </a:r>
            <a:endParaRPr lang="en-US" altLang="en-US" sz="1000" dirty="0"/>
          </a:p>
        </p:txBody>
      </p:sp>
      <p:sp>
        <p:nvSpPr>
          <p:cNvPr id="28" name="textbox 20"/>
          <p:cNvSpPr/>
          <p:nvPr>
            <p:custDataLst>
              <p:tags r:id="rId4"/>
            </p:custDataLst>
          </p:nvPr>
        </p:nvSpPr>
        <p:spPr>
          <a:xfrm>
            <a:off x="8628380" y="5255895"/>
            <a:ext cx="2828925" cy="980440"/>
          </a:xfrm>
          <a:prstGeom prst="rect">
            <a:avLst/>
          </a:prstGeom>
        </p:spPr>
        <p:txBody>
          <a:bodyPr vert="horz" wrap="square" lIns="0" tIns="0" rIns="0" bIns="0"/>
          <a:p>
            <a:pPr algn="l" rtl="0" eaLnBrk="0">
              <a:lnSpc>
                <a:spcPct val="90000"/>
              </a:lnSpc>
            </a:pPr>
            <a:endParaRPr lang="en-US" altLang="en-US" sz="100" dirty="0"/>
          </a:p>
          <a:p>
            <a:pPr marL="15875" algn="l" rtl="0" eaLnBrk="0">
              <a:lnSpc>
                <a:spcPct val="98000"/>
              </a:lnSpc>
            </a:pPr>
            <a:r>
              <a:rPr sz="1600" b="1" kern="0" spc="0" dirty="0">
                <a:solidFill>
                  <a:srgbClr val="FFFFFF">
                    <a:alpha val="100000"/>
                  </a:srgbClr>
                </a:solidFill>
                <a:latin typeface="黑体" panose="02010609060101010101" charset="-122"/>
                <a:ea typeface="黑体" panose="02010609060101010101" charset="-122"/>
                <a:cs typeface="黑体" panose="02010609060101010101" charset="-122"/>
              </a:rPr>
              <a:t>声光电设备联动</a:t>
            </a:r>
            <a:endParaRPr lang="en-US" altLang="en-US" sz="1600" dirty="0"/>
          </a:p>
          <a:p>
            <a:pPr marL="12700" algn="l" rtl="0" eaLnBrk="0">
              <a:lnSpc>
                <a:spcPct val="96000"/>
              </a:lnSpc>
              <a:spcBef>
                <a:spcPts val="1160"/>
              </a:spcBef>
            </a:pPr>
            <a:r>
              <a:rPr sz="1100" kern="0" spc="-40" dirty="0">
                <a:solidFill>
                  <a:srgbClr val="FFFFFF">
                    <a:alpha val="100000"/>
                  </a:srgbClr>
                </a:solidFill>
                <a:latin typeface="黑体" panose="02010609060101010101" charset="-122"/>
                <a:ea typeface="黑体" panose="02010609060101010101" charset="-122"/>
                <a:cs typeface="黑体" panose="02010609060101010101" charset="-122"/>
              </a:rPr>
              <a:t>·</a:t>
            </a:r>
            <a:r>
              <a:rPr sz="1100" kern="0" spc="-30" dirty="0">
                <a:solidFill>
                  <a:srgbClr val="FFFFFF">
                    <a:alpha val="100000"/>
                  </a:srgbClr>
                </a:solidFill>
                <a:latin typeface="黑体" panose="02010609060101010101" charset="-122"/>
                <a:ea typeface="黑体" panose="02010609060101010101" charset="-122"/>
                <a:cs typeface="黑体" panose="02010609060101010101" charset="-122"/>
              </a:rPr>
              <a:t>TCP</a:t>
            </a:r>
            <a:r>
              <a:rPr sz="1100" kern="0" spc="-40" dirty="0">
                <a:solidFill>
                  <a:srgbClr val="FFFFFF">
                    <a:alpha val="100000"/>
                  </a:srgbClr>
                </a:solidFill>
                <a:latin typeface="黑体" panose="02010609060101010101" charset="-122"/>
                <a:ea typeface="黑体" panose="02010609060101010101" charset="-122"/>
                <a:cs typeface="黑体" panose="02010609060101010101" charset="-122"/>
              </a:rPr>
              <a:t>/</a:t>
            </a:r>
            <a:r>
              <a:rPr sz="1100" kern="0" spc="-30" dirty="0">
                <a:solidFill>
                  <a:srgbClr val="FFFFFF">
                    <a:alpha val="100000"/>
                  </a:srgbClr>
                </a:solidFill>
                <a:latin typeface="黑体" panose="02010609060101010101" charset="-122"/>
                <a:ea typeface="黑体" panose="02010609060101010101" charset="-122"/>
                <a:cs typeface="黑体" panose="02010609060101010101" charset="-122"/>
              </a:rPr>
              <a:t>UDP</a:t>
            </a:r>
            <a:r>
              <a:rPr lang="en-US" sz="1100" kern="0" spc="-30" dirty="0">
                <a:solidFill>
                  <a:srgbClr val="FFFFFF">
                    <a:alpha val="100000"/>
                  </a:srgbClr>
                </a:solidFill>
                <a:latin typeface="黑体" panose="02010609060101010101" charset="-122"/>
                <a:ea typeface="黑体" panose="02010609060101010101" charset="-122"/>
                <a:cs typeface="黑体" panose="02010609060101010101" charset="-122"/>
              </a:rPr>
              <a:t>/</a:t>
            </a:r>
            <a:r>
              <a:rPr sz="1100" kern="0" spc="-30" dirty="0">
                <a:solidFill>
                  <a:srgbClr val="FFFFFF">
                    <a:alpha val="100000"/>
                  </a:srgbClr>
                </a:solidFill>
                <a:latin typeface="黑体" panose="02010609060101010101" charset="-122"/>
                <a:ea typeface="黑体" panose="02010609060101010101" charset="-122"/>
                <a:cs typeface="黑体" panose="02010609060101010101" charset="-122"/>
              </a:rPr>
              <a:t>RS232</a:t>
            </a:r>
            <a:r>
              <a:rPr lang="en-US" sz="1100" kern="0" spc="-30" dirty="0">
                <a:solidFill>
                  <a:srgbClr val="FFFFFF">
                    <a:alpha val="100000"/>
                  </a:srgbClr>
                </a:solidFill>
                <a:latin typeface="黑体" panose="02010609060101010101" charset="-122"/>
                <a:ea typeface="黑体" panose="02010609060101010101" charset="-122"/>
                <a:cs typeface="黑体" panose="02010609060101010101" charset="-122"/>
              </a:rPr>
              <a:t>/</a:t>
            </a:r>
            <a:r>
              <a:rPr sz="1100" kern="0" spc="-30" dirty="0">
                <a:solidFill>
                  <a:srgbClr val="FFFFFF">
                    <a:alpha val="100000"/>
                  </a:srgbClr>
                </a:solidFill>
                <a:latin typeface="黑体" panose="02010609060101010101" charset="-122"/>
                <a:ea typeface="黑体" panose="02010609060101010101" charset="-122"/>
                <a:cs typeface="黑体" panose="02010609060101010101" charset="-122"/>
              </a:rPr>
              <a:t>RS</a:t>
            </a:r>
            <a:r>
              <a:rPr sz="1100" kern="0" spc="-40" dirty="0">
                <a:solidFill>
                  <a:srgbClr val="FFFFFF">
                    <a:alpha val="100000"/>
                  </a:srgbClr>
                </a:solidFill>
                <a:latin typeface="黑体" panose="02010609060101010101" charset="-122"/>
                <a:ea typeface="黑体" panose="02010609060101010101" charset="-122"/>
                <a:cs typeface="黑体" panose="02010609060101010101" charset="-122"/>
              </a:rPr>
              <a:t>232/</a:t>
            </a:r>
            <a:r>
              <a:rPr sz="1100" kern="0" spc="-30" dirty="0">
                <a:solidFill>
                  <a:srgbClr val="FFFFFF">
                    <a:alpha val="100000"/>
                  </a:srgbClr>
                </a:solidFill>
                <a:latin typeface="黑体" panose="02010609060101010101" charset="-122"/>
                <a:ea typeface="黑体" panose="02010609060101010101" charset="-122"/>
                <a:cs typeface="黑体" panose="02010609060101010101" charset="-122"/>
              </a:rPr>
              <a:t>RS</a:t>
            </a:r>
            <a:r>
              <a:rPr sz="1100" kern="0" spc="-40" dirty="0">
                <a:solidFill>
                  <a:srgbClr val="FFFFFF">
                    <a:alpha val="100000"/>
                  </a:srgbClr>
                </a:solidFill>
                <a:latin typeface="黑体" panose="02010609060101010101" charset="-122"/>
                <a:ea typeface="黑体" panose="02010609060101010101" charset="-122"/>
                <a:cs typeface="黑体" panose="02010609060101010101" charset="-122"/>
              </a:rPr>
              <a:t>485</a:t>
            </a:r>
            <a:r>
              <a:rPr sz="1100" kern="0" spc="-230" dirty="0">
                <a:solidFill>
                  <a:srgbClr val="FFFFFF">
                    <a:alpha val="100000"/>
                  </a:srgbClr>
                </a:solidFill>
                <a:latin typeface="黑体" panose="02010609060101010101" charset="-122"/>
                <a:ea typeface="黑体" panose="02010609060101010101" charset="-122"/>
                <a:cs typeface="黑体" panose="02010609060101010101" charset="-122"/>
              </a:rPr>
              <a:t> </a:t>
            </a:r>
            <a:r>
              <a:rPr sz="1100" kern="0" spc="-40" dirty="0">
                <a:solidFill>
                  <a:srgbClr val="FFFFFF">
                    <a:alpha val="100000"/>
                  </a:srgbClr>
                </a:solidFill>
                <a:latin typeface="黑体" panose="02010609060101010101" charset="-122"/>
                <a:ea typeface="黑体" panose="02010609060101010101" charset="-122"/>
                <a:cs typeface="黑体" panose="02010609060101010101" charset="-122"/>
              </a:rPr>
              <a:t>多协议支持.</a:t>
            </a:r>
            <a:endParaRPr lang="en-US" altLang="en-US" sz="1100" dirty="0"/>
          </a:p>
          <a:p>
            <a:pPr marL="12700" algn="l" rtl="0" eaLnBrk="0">
              <a:lnSpc>
                <a:spcPct val="96000"/>
              </a:lnSpc>
              <a:spcBef>
                <a:spcPts val="535"/>
              </a:spcBef>
            </a:pPr>
            <a:r>
              <a:rPr sz="1100" kern="0" spc="-40" dirty="0">
                <a:solidFill>
                  <a:srgbClr val="FFFFFF">
                    <a:alpha val="100000"/>
                  </a:srgbClr>
                </a:solidFill>
                <a:latin typeface="黑体" panose="02010609060101010101" charset="-122"/>
                <a:ea typeface="黑体" panose="02010609060101010101" charset="-122"/>
                <a:cs typeface="黑体" panose="02010609060101010101" charset="-122"/>
              </a:rPr>
              <a:t>·</a:t>
            </a:r>
            <a:r>
              <a:rPr sz="1100" kern="0" spc="-450" dirty="0">
                <a:solidFill>
                  <a:srgbClr val="FFFFFF">
                    <a:alpha val="100000"/>
                  </a:srgbClr>
                </a:solidFill>
                <a:latin typeface="黑体" panose="02010609060101010101" charset="-122"/>
                <a:ea typeface="黑体" panose="02010609060101010101" charset="-122"/>
                <a:cs typeface="黑体" panose="02010609060101010101" charset="-122"/>
              </a:rPr>
              <a:t> </a:t>
            </a:r>
            <a:r>
              <a:rPr sz="1100" kern="0" spc="-40" dirty="0">
                <a:solidFill>
                  <a:srgbClr val="FFFFFF">
                    <a:alpha val="100000"/>
                  </a:srgbClr>
                </a:solidFill>
                <a:latin typeface="黑体" panose="02010609060101010101" charset="-122"/>
                <a:ea typeface="黑体" panose="02010609060101010101" charset="-122"/>
                <a:cs typeface="黑体" panose="02010609060101010101" charset="-122"/>
              </a:rPr>
              <a:t>支持内容与设备联动</a:t>
            </a:r>
            <a:endParaRPr lang="en-US" altLang="en-US" sz="1100" dirty="0"/>
          </a:p>
          <a:p>
            <a:pPr algn="l" rtl="0" eaLnBrk="0">
              <a:lnSpc>
                <a:spcPct val="100000"/>
              </a:lnSpc>
            </a:pPr>
            <a:endParaRPr lang="en-US" altLang="en-US" sz="400" dirty="0"/>
          </a:p>
          <a:p>
            <a:pPr marL="12700" algn="l" rtl="0" eaLnBrk="0">
              <a:lnSpc>
                <a:spcPct val="92000"/>
              </a:lnSpc>
              <a:spcBef>
                <a:spcPts val="0"/>
              </a:spcBef>
            </a:pPr>
            <a:r>
              <a:rPr sz="1100" kern="0" spc="-60" dirty="0">
                <a:solidFill>
                  <a:srgbClr val="FFFFFF">
                    <a:alpha val="100000"/>
                  </a:srgbClr>
                </a:solidFill>
                <a:latin typeface="黑体" panose="02010609060101010101" charset="-122"/>
                <a:ea typeface="黑体" panose="02010609060101010101" charset="-122"/>
                <a:cs typeface="黑体" panose="02010609060101010101" charset="-122"/>
              </a:rPr>
              <a:t>·全可视化配置，无需编程.</a:t>
            </a:r>
            <a:endParaRPr lang="en-US" altLang="en-US" sz="1100" dirty="0"/>
          </a:p>
        </p:txBody>
      </p:sp>
      <p:sp>
        <p:nvSpPr>
          <p:cNvPr id="29" name="textbox 21"/>
          <p:cNvSpPr/>
          <p:nvPr>
            <p:custDataLst>
              <p:tags r:id="rId5"/>
            </p:custDataLst>
          </p:nvPr>
        </p:nvSpPr>
        <p:spPr>
          <a:xfrm>
            <a:off x="8628380" y="1962785"/>
            <a:ext cx="1510665" cy="1014095"/>
          </a:xfrm>
          <a:prstGeom prst="rect">
            <a:avLst/>
          </a:prstGeom>
        </p:spPr>
        <p:txBody>
          <a:bodyPr vert="horz" wrap="square" lIns="0" tIns="0" rIns="0" bIns="0"/>
          <a:p>
            <a:pPr algn="l" rtl="0" eaLnBrk="0">
              <a:lnSpc>
                <a:spcPct val="80000"/>
              </a:lnSpc>
            </a:pPr>
            <a:endParaRPr lang="en-US" altLang="en-US" sz="100" dirty="0"/>
          </a:p>
          <a:p>
            <a:pPr marL="15875" algn="l" rtl="0" eaLnBrk="0">
              <a:lnSpc>
                <a:spcPct val="98000"/>
              </a:lnSpc>
            </a:pPr>
            <a:r>
              <a:rPr sz="1800" b="1" kern="0" spc="-80" dirty="0">
                <a:solidFill>
                  <a:srgbClr val="FFFFFF">
                    <a:alpha val="100000"/>
                  </a:srgbClr>
                </a:solidFill>
                <a:latin typeface="黑体" panose="02010609060101010101" charset="-122"/>
                <a:ea typeface="黑体" panose="02010609060101010101" charset="-122"/>
                <a:cs typeface="黑体" panose="02010609060101010101" charset="-122"/>
              </a:rPr>
              <a:t>软件系统</a:t>
            </a:r>
            <a:endParaRPr lang="en-US" altLang="en-US" sz="1800" dirty="0"/>
          </a:p>
          <a:p>
            <a:pPr marL="12700" algn="l" rtl="0" eaLnBrk="0">
              <a:lnSpc>
                <a:spcPct val="100000"/>
              </a:lnSpc>
              <a:spcBef>
                <a:spcPts val="1095"/>
              </a:spcBef>
            </a:pPr>
            <a:r>
              <a:rPr sz="1000" kern="0" spc="0" dirty="0">
                <a:solidFill>
                  <a:srgbClr val="FFFFFF">
                    <a:alpha val="100000"/>
                  </a:srgbClr>
                </a:solidFill>
                <a:latin typeface="黑体" panose="02010609060101010101" charset="-122"/>
                <a:ea typeface="黑体" panose="02010609060101010101" charset="-122"/>
                <a:cs typeface="黑体" panose="02010609060101010101" charset="-122"/>
              </a:rPr>
              <a:t>·C/S</a:t>
            </a:r>
            <a:r>
              <a:rPr sz="1000" kern="0" spc="110" dirty="0">
                <a:solidFill>
                  <a:srgbClr val="FFFFFF">
                    <a:alpha val="100000"/>
                  </a:srgbClr>
                </a:solidFill>
                <a:latin typeface="黑体" panose="02010609060101010101" charset="-122"/>
                <a:ea typeface="黑体" panose="02010609060101010101" charset="-122"/>
                <a:cs typeface="黑体" panose="02010609060101010101" charset="-122"/>
              </a:rPr>
              <a:t> </a:t>
            </a:r>
            <a:r>
              <a:rPr sz="1000" kern="0" spc="0" dirty="0">
                <a:solidFill>
                  <a:srgbClr val="FFFFFF">
                    <a:alpha val="100000"/>
                  </a:srgbClr>
                </a:solidFill>
                <a:latin typeface="黑体" panose="02010609060101010101" charset="-122"/>
                <a:ea typeface="黑体" panose="02010609060101010101" charset="-122"/>
                <a:cs typeface="黑体" panose="02010609060101010101" charset="-122"/>
              </a:rPr>
              <a:t>架构，容易部署</a:t>
            </a:r>
            <a:r>
              <a:rPr sz="1000" kern="0" spc="-10" dirty="0">
                <a:solidFill>
                  <a:srgbClr val="FFFFFF">
                    <a:alpha val="100000"/>
                  </a:srgbClr>
                </a:solidFill>
                <a:latin typeface="黑体" panose="02010609060101010101" charset="-122"/>
                <a:ea typeface="黑体" panose="02010609060101010101" charset="-122"/>
                <a:cs typeface="黑体" panose="02010609060101010101" charset="-122"/>
              </a:rPr>
              <a:t>.</a:t>
            </a:r>
            <a:endParaRPr lang="en-US" altLang="en-US" sz="1000" dirty="0"/>
          </a:p>
          <a:p>
            <a:pPr algn="l" rtl="0" eaLnBrk="0">
              <a:lnSpc>
                <a:spcPct val="109000"/>
              </a:lnSpc>
            </a:pPr>
            <a:endParaRPr lang="en-US" altLang="en-US" sz="500" dirty="0"/>
          </a:p>
          <a:p>
            <a:pPr marL="12700" algn="l" rtl="0" eaLnBrk="0">
              <a:lnSpc>
                <a:spcPct val="120000"/>
              </a:lnSpc>
              <a:spcBef>
                <a:spcPts val="5"/>
              </a:spcBef>
            </a:pPr>
            <a:r>
              <a:rPr sz="1100" kern="0" spc="-40" dirty="0">
                <a:solidFill>
                  <a:srgbClr val="FFFFFF">
                    <a:alpha val="100000"/>
                  </a:srgbClr>
                </a:solidFill>
                <a:latin typeface="黑体" panose="02010609060101010101" charset="-122"/>
                <a:ea typeface="黑体" panose="02010609060101010101" charset="-122"/>
                <a:cs typeface="黑体" panose="02010609060101010101" charset="-122"/>
              </a:rPr>
              <a:t>·</a:t>
            </a:r>
            <a:r>
              <a:rPr sz="1100" kern="0" spc="-220" dirty="0">
                <a:solidFill>
                  <a:srgbClr val="FFFFFF">
                    <a:alpha val="100000"/>
                  </a:srgbClr>
                </a:solidFill>
                <a:latin typeface="黑体" panose="02010609060101010101" charset="-122"/>
                <a:ea typeface="黑体" panose="02010609060101010101" charset="-122"/>
                <a:cs typeface="黑体" panose="02010609060101010101" charset="-122"/>
              </a:rPr>
              <a:t> </a:t>
            </a:r>
            <a:r>
              <a:rPr sz="1100" kern="0" spc="-40" dirty="0">
                <a:solidFill>
                  <a:srgbClr val="FFFFFF">
                    <a:alpha val="100000"/>
                  </a:srgbClr>
                </a:solidFill>
                <a:latin typeface="黑体" panose="02010609060101010101" charset="-122"/>
                <a:ea typeface="黑体" panose="02010609060101010101" charset="-122"/>
                <a:cs typeface="黑体" panose="02010609060101010101" charset="-122"/>
              </a:rPr>
              <a:t>基</a:t>
            </a:r>
            <a:r>
              <a:rPr sz="1100" kern="0" spc="-240" dirty="0">
                <a:solidFill>
                  <a:srgbClr val="FFFFFF">
                    <a:alpha val="100000"/>
                  </a:srgbClr>
                </a:solidFill>
                <a:latin typeface="黑体" panose="02010609060101010101" charset="-122"/>
                <a:ea typeface="黑体" panose="02010609060101010101" charset="-122"/>
                <a:cs typeface="黑体" panose="02010609060101010101" charset="-122"/>
              </a:rPr>
              <a:t> </a:t>
            </a:r>
            <a:r>
              <a:rPr sz="1100" kern="0" spc="-40" dirty="0">
                <a:solidFill>
                  <a:srgbClr val="FFFFFF">
                    <a:alpha val="100000"/>
                  </a:srgbClr>
                </a:solidFill>
                <a:latin typeface="黑体" panose="02010609060101010101" charset="-122"/>
                <a:ea typeface="黑体" panose="02010609060101010101" charset="-122"/>
                <a:cs typeface="黑体" panose="02010609060101010101" charset="-122"/>
              </a:rPr>
              <a:t>于Windows运行环境.</a:t>
            </a:r>
            <a:r>
              <a:rPr sz="11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1000" kern="0" spc="-10" dirty="0">
                <a:solidFill>
                  <a:srgbClr val="FFFFFF">
                    <a:alpha val="100000"/>
                  </a:srgbClr>
                </a:solidFill>
                <a:latin typeface="黑体" panose="02010609060101010101" charset="-122"/>
                <a:ea typeface="黑体" panose="02010609060101010101" charset="-122"/>
                <a:cs typeface="黑体" panose="02010609060101010101" charset="-122"/>
              </a:rPr>
              <a:t>·</a:t>
            </a:r>
            <a:r>
              <a:rPr sz="1000" kern="0" spc="190" dirty="0">
                <a:solidFill>
                  <a:srgbClr val="FFFFFF">
                    <a:alpha val="100000"/>
                  </a:srgbClr>
                </a:solidFill>
                <a:latin typeface="黑体" panose="02010609060101010101" charset="-122"/>
                <a:ea typeface="黑体" panose="02010609060101010101" charset="-122"/>
                <a:cs typeface="黑体" panose="02010609060101010101" charset="-122"/>
              </a:rPr>
              <a:t> </a:t>
            </a:r>
            <a:r>
              <a:rPr sz="1000" b="1" kern="0" spc="-10" dirty="0">
                <a:solidFill>
                  <a:srgbClr val="FFFFFF">
                    <a:alpha val="100000"/>
                  </a:srgbClr>
                </a:solidFill>
                <a:latin typeface="黑体" panose="02010609060101010101" charset="-122"/>
                <a:ea typeface="黑体" panose="02010609060101010101" charset="-122"/>
                <a:cs typeface="黑体" panose="02010609060101010101" charset="-122"/>
              </a:rPr>
              <a:t>软件定义展厅控制.</a:t>
            </a:r>
            <a:endParaRPr lang="en-US" altLang="en-US" sz="1000" dirty="0"/>
          </a:p>
        </p:txBody>
      </p:sp>
      <p:grpSp>
        <p:nvGrpSpPr>
          <p:cNvPr id="31" name="组合 30"/>
          <p:cNvGrpSpPr/>
          <p:nvPr/>
        </p:nvGrpSpPr>
        <p:grpSpPr>
          <a:xfrm>
            <a:off x="356870" y="286385"/>
            <a:ext cx="2043430" cy="473075"/>
            <a:chOff x="544" y="524"/>
            <a:chExt cx="3218" cy="745"/>
          </a:xfrm>
        </p:grpSpPr>
        <p:sp>
          <p:nvSpPr>
            <p:cNvPr id="35" name="3"/>
            <p:cNvSpPr txBox="1"/>
            <p:nvPr>
              <p:custDataLst>
                <p:tags r:id="rId6"/>
              </p:custDataLst>
            </p:nvPr>
          </p:nvSpPr>
          <p:spPr>
            <a:xfrm>
              <a:off x="1157" y="524"/>
              <a:ext cx="2605" cy="745"/>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2400" dirty="0">
                  <a:solidFill>
                    <a:schemeClr val="bg1"/>
                  </a:solidFill>
                  <a:latin typeface="黑体" panose="02010609060101010101" charset="-122"/>
                  <a:ea typeface="黑体" panose="02010609060101010101" charset="-122"/>
                </a:rPr>
                <a:t>产品简介</a:t>
              </a:r>
              <a:endParaRPr lang="en-US" altLang="zh-CN" sz="2400" dirty="0">
                <a:solidFill>
                  <a:schemeClr val="bg1"/>
                </a:solidFill>
                <a:latin typeface="黑体" panose="02010609060101010101" charset="-122"/>
                <a:ea typeface="黑体" panose="02010609060101010101" charset="-122"/>
              </a:endParaRPr>
            </a:p>
          </p:txBody>
        </p:sp>
        <p:pic>
          <p:nvPicPr>
            <p:cNvPr id="32" name="图片 31" descr="项目申报"/>
            <p:cNvPicPr>
              <a:picLocks noChangeAspect="1"/>
            </p:cNvPicPr>
            <p:nvPr>
              <p:custDataLst>
                <p:tags r:id="rId7"/>
              </p:custDataLst>
            </p:nvPr>
          </p:nvPicPr>
          <p:blipFill>
            <a:blip r:embed="rId8">
              <a:extLst>
                <a:ext uri="{96DAC541-7B7A-43D3-8B79-37D633B846F1}">
                  <asvg:svgBlip xmlns:asvg="http://schemas.microsoft.com/office/drawing/2016/SVG/main" r:embed="rId9"/>
                </a:ext>
              </a:extLst>
            </a:blip>
            <a:stretch>
              <a:fillRect/>
            </a:stretch>
          </p:blipFill>
          <p:spPr>
            <a:xfrm>
              <a:off x="544" y="524"/>
              <a:ext cx="745" cy="745"/>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childTnLst>
                                    <p:set>
                                      <p:cBhvr>
                                        <p:cTn id="6" dur="1000"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31"/>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31"/>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矩形 143"/>
          <p:cNvSpPr/>
          <p:nvPr>
            <p:custDataLst>
              <p:tags r:id="rId1"/>
            </p:custDataLst>
          </p:nvPr>
        </p:nvSpPr>
        <p:spPr>
          <a:xfrm>
            <a:off x="652146" y="0"/>
            <a:ext cx="2644605" cy="6979534"/>
          </a:xfrm>
          <a:prstGeom prst="rect">
            <a:avLst/>
          </a:prstGeom>
          <a:gradFill flip="none" rotWithShape="1">
            <a:gsLst>
              <a:gs pos="43000">
                <a:schemeClr val="accent2">
                  <a:alpha val="24000"/>
                </a:schemeClr>
              </a:gs>
              <a:gs pos="13000">
                <a:schemeClr val="accent2">
                  <a:alpha val="0"/>
                </a:schemeClr>
              </a:gs>
              <a:gs pos="66000">
                <a:schemeClr val="accent2">
                  <a:alpha val="25000"/>
                </a:schemeClr>
              </a:gs>
              <a:gs pos="92000">
                <a:schemeClr val="accent2">
                  <a:alpha val="0"/>
                </a:schemeClr>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endParaRPr>
          </a:p>
        </p:txBody>
      </p:sp>
      <p:grpSp>
        <p:nvGrpSpPr>
          <p:cNvPr id="2" name="组合 1"/>
          <p:cNvGrpSpPr/>
          <p:nvPr/>
        </p:nvGrpSpPr>
        <p:grpSpPr>
          <a:xfrm>
            <a:off x="157011" y="1278899"/>
            <a:ext cx="3705205" cy="3264871"/>
            <a:chOff x="157011" y="1278899"/>
            <a:chExt cx="3705205" cy="3264871"/>
          </a:xfrm>
        </p:grpSpPr>
        <p:sp>
          <p:nvSpPr>
            <p:cNvPr id="131" name="椭圆 130"/>
            <p:cNvSpPr/>
            <p:nvPr>
              <p:custDataLst>
                <p:tags r:id="rId2"/>
              </p:custDataLst>
            </p:nvPr>
          </p:nvSpPr>
          <p:spPr>
            <a:xfrm>
              <a:off x="1059248" y="1826356"/>
              <a:ext cx="1794815" cy="1794814"/>
            </a:xfrm>
            <a:prstGeom prst="ellipse">
              <a:avLst/>
            </a:prstGeom>
            <a:gradFill>
              <a:gsLst>
                <a:gs pos="0">
                  <a:schemeClr val="accent1">
                    <a:alpha val="70000"/>
                  </a:schemeClr>
                </a:gs>
                <a:gs pos="62000">
                  <a:schemeClr val="tx1">
                    <a:alpha val="90000"/>
                  </a:schemeClr>
                </a:gs>
                <a:gs pos="39000">
                  <a:schemeClr val="tx1">
                    <a:alpha val="95000"/>
                  </a:schemeClr>
                </a:gs>
                <a:gs pos="100000">
                  <a:schemeClr val="accent2">
                    <a:alpha val="80000"/>
                  </a:schemeClr>
                </a:gs>
              </a:gsLst>
              <a:lin ang="2700000" scaled="0"/>
            </a:gradFill>
            <a:ln w="635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思源黑体 CN Regular" panose="020B0500000000000000" charset="-122"/>
                <a:ea typeface="思源黑体 CN Regular" panose="020B0500000000000000" charset="-122"/>
              </a:endParaRPr>
            </a:p>
          </p:txBody>
        </p:sp>
        <p:sp>
          <p:nvSpPr>
            <p:cNvPr id="132" name="椭圆 131"/>
            <p:cNvSpPr/>
            <p:nvPr>
              <p:custDataLst>
                <p:tags r:id="rId3"/>
              </p:custDataLst>
            </p:nvPr>
          </p:nvSpPr>
          <p:spPr>
            <a:xfrm>
              <a:off x="1351897" y="2099399"/>
              <a:ext cx="1206139" cy="1206139"/>
            </a:xfrm>
            <a:prstGeom prst="ellipse">
              <a:avLst/>
            </a:prstGeom>
            <a:gradFill>
              <a:gsLst>
                <a:gs pos="23000">
                  <a:schemeClr val="accent1"/>
                </a:gs>
                <a:gs pos="74000">
                  <a:schemeClr val="accent2"/>
                </a:gs>
              </a:gsLst>
              <a:path path="circle">
                <a:fillToRect r="100000" b="100000"/>
              </a:path>
            </a:gradFill>
            <a:ln>
              <a:noFill/>
            </a:ln>
            <a:effectLst>
              <a:outerShdw blurRad="279400" dist="342900" dir="3000000" sx="88000" sy="88000" algn="t" rotWithShape="0">
                <a:schemeClr val="accent2">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solidFill>
                  <a:prstClr val="white"/>
                </a:solidFill>
                <a:latin typeface="思源黑体 CN Regular" panose="020B0500000000000000" charset="-122"/>
                <a:ea typeface="思源黑体 CN Regular" panose="020B0500000000000000" charset="-122"/>
              </a:endParaRPr>
            </a:p>
          </p:txBody>
        </p:sp>
        <p:pic>
          <p:nvPicPr>
            <p:cNvPr id="133" name="图片 132" descr="图片包含 星星, 灯光&#10;&#10;描述已自动生成"/>
            <p:cNvPicPr>
              <a:picLocks noChangeAspect="1"/>
            </p:cNvPicPr>
            <p:nvPr>
              <p:custDataLst>
                <p:tags r:id="rId4"/>
              </p:custDataLst>
            </p:nvPr>
          </p:nvPicPr>
          <p:blipFill>
            <a:blip r:embed="rId5">
              <a:extLst>
                <a:ext uri="{28A0092B-C50C-407E-A947-70E740481C1C}">
                  <a14:useLocalDpi xmlns:a14="http://schemas.microsoft.com/office/drawing/2010/main" val="0"/>
                </a:ext>
              </a:extLst>
            </a:blip>
            <a:stretch>
              <a:fillRect/>
            </a:stretch>
          </p:blipFill>
          <p:spPr>
            <a:xfrm rot="20700000">
              <a:off x="157011" y="1278899"/>
              <a:ext cx="3705205" cy="3264871"/>
            </a:xfrm>
            <a:prstGeom prst="rect">
              <a:avLst/>
            </a:prstGeom>
          </p:spPr>
        </p:pic>
        <p:sp>
          <p:nvSpPr>
            <p:cNvPr id="134" name="任意多边形: 形状 133"/>
            <p:cNvSpPr/>
            <p:nvPr>
              <p:custDataLst>
                <p:tags r:id="rId6"/>
              </p:custDataLst>
            </p:nvPr>
          </p:nvSpPr>
          <p:spPr>
            <a:xfrm>
              <a:off x="2146690" y="2919802"/>
              <a:ext cx="533828" cy="533829"/>
            </a:xfrm>
            <a:custGeom>
              <a:avLst/>
              <a:gdLst>
                <a:gd name="connsiteX0" fmla="*/ 2858 w 162877"/>
                <a:gd name="connsiteY0" fmla="*/ 162878 h 162877"/>
                <a:gd name="connsiteX1" fmla="*/ 0 w 162877"/>
                <a:gd name="connsiteY1" fmla="*/ 153353 h 162877"/>
                <a:gd name="connsiteX2" fmla="*/ 4763 w 162877"/>
                <a:gd name="connsiteY2" fmla="*/ 152400 h 162877"/>
                <a:gd name="connsiteX3" fmla="*/ 152400 w 162877"/>
                <a:gd name="connsiteY3" fmla="*/ 4763 h 162877"/>
                <a:gd name="connsiteX4" fmla="*/ 153353 w 162877"/>
                <a:gd name="connsiteY4" fmla="*/ 0 h 162877"/>
                <a:gd name="connsiteX5" fmla="*/ 162878 w 162877"/>
                <a:gd name="connsiteY5" fmla="*/ 2858 h 162877"/>
                <a:gd name="connsiteX6" fmla="*/ 161925 w 162877"/>
                <a:gd name="connsiteY6" fmla="*/ 7620 h 162877"/>
                <a:gd name="connsiteX7" fmla="*/ 7620 w 162877"/>
                <a:gd name="connsiteY7" fmla="*/ 161925 h 162877"/>
                <a:gd name="connsiteX8" fmla="*/ 2858 w 162877"/>
                <a:gd name="connsiteY8" fmla="*/ 162878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877" h="162877">
                  <a:moveTo>
                    <a:pt x="2858" y="162878"/>
                  </a:moveTo>
                  <a:lnTo>
                    <a:pt x="0" y="153353"/>
                  </a:lnTo>
                  <a:lnTo>
                    <a:pt x="4763" y="152400"/>
                  </a:lnTo>
                  <a:cubicBezTo>
                    <a:pt x="75248" y="132398"/>
                    <a:pt x="132398" y="76200"/>
                    <a:pt x="152400" y="4763"/>
                  </a:cubicBezTo>
                  <a:lnTo>
                    <a:pt x="153353" y="0"/>
                  </a:lnTo>
                  <a:lnTo>
                    <a:pt x="162878" y="2858"/>
                  </a:lnTo>
                  <a:lnTo>
                    <a:pt x="161925" y="7620"/>
                  </a:lnTo>
                  <a:cubicBezTo>
                    <a:pt x="140970" y="81915"/>
                    <a:pt x="81915" y="140970"/>
                    <a:pt x="7620" y="161925"/>
                  </a:cubicBezTo>
                  <a:lnTo>
                    <a:pt x="2858" y="162878"/>
                  </a:lnTo>
                  <a:close/>
                </a:path>
              </a:pathLst>
            </a:custGeom>
            <a:gradFill>
              <a:gsLst>
                <a:gs pos="0">
                  <a:schemeClr val="accent1"/>
                </a:gs>
                <a:gs pos="0">
                  <a:srgbClr val="00F0FF">
                    <a:alpha val="0"/>
                  </a:srgbClr>
                </a:gs>
                <a:gs pos="100000">
                  <a:schemeClr val="accent2"/>
                </a:gs>
              </a:gsLst>
              <a:lin ang="5400000" scaled="1"/>
            </a:gradFill>
            <a:ln w="952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135" name="任意多边形: 形状 134"/>
            <p:cNvSpPr/>
            <p:nvPr>
              <p:custDataLst>
                <p:tags r:id="rId7"/>
              </p:custDataLst>
            </p:nvPr>
          </p:nvSpPr>
          <p:spPr>
            <a:xfrm>
              <a:off x="1209339" y="2011989"/>
              <a:ext cx="533828" cy="533829"/>
            </a:xfrm>
            <a:custGeom>
              <a:avLst/>
              <a:gdLst>
                <a:gd name="connsiteX0" fmla="*/ 9525 w 162877"/>
                <a:gd name="connsiteY0" fmla="*/ 162878 h 162877"/>
                <a:gd name="connsiteX1" fmla="*/ 0 w 162877"/>
                <a:gd name="connsiteY1" fmla="*/ 160020 h 162877"/>
                <a:gd name="connsiteX2" fmla="*/ 952 w 162877"/>
                <a:gd name="connsiteY2" fmla="*/ 155258 h 162877"/>
                <a:gd name="connsiteX3" fmla="*/ 155257 w 162877"/>
                <a:gd name="connsiteY3" fmla="*/ 953 h 162877"/>
                <a:gd name="connsiteX4" fmla="*/ 160020 w 162877"/>
                <a:gd name="connsiteY4" fmla="*/ 0 h 162877"/>
                <a:gd name="connsiteX5" fmla="*/ 162877 w 162877"/>
                <a:gd name="connsiteY5" fmla="*/ 9525 h 162877"/>
                <a:gd name="connsiteX6" fmla="*/ 158115 w 162877"/>
                <a:gd name="connsiteY6" fmla="*/ 10478 h 162877"/>
                <a:gd name="connsiteX7" fmla="*/ 10477 w 162877"/>
                <a:gd name="connsiteY7" fmla="*/ 158115 h 162877"/>
                <a:gd name="connsiteX8" fmla="*/ 9525 w 162877"/>
                <a:gd name="connsiteY8" fmla="*/ 162878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877" h="162877">
                  <a:moveTo>
                    <a:pt x="9525" y="162878"/>
                  </a:moveTo>
                  <a:lnTo>
                    <a:pt x="0" y="160020"/>
                  </a:lnTo>
                  <a:lnTo>
                    <a:pt x="952" y="155258"/>
                  </a:lnTo>
                  <a:cubicBezTo>
                    <a:pt x="21907" y="80963"/>
                    <a:pt x="80963" y="21908"/>
                    <a:pt x="155257" y="953"/>
                  </a:cubicBezTo>
                  <a:lnTo>
                    <a:pt x="160020" y="0"/>
                  </a:lnTo>
                  <a:lnTo>
                    <a:pt x="162877" y="9525"/>
                  </a:lnTo>
                  <a:lnTo>
                    <a:pt x="158115" y="10478"/>
                  </a:lnTo>
                  <a:cubicBezTo>
                    <a:pt x="87630" y="30480"/>
                    <a:pt x="30480" y="86678"/>
                    <a:pt x="10477" y="158115"/>
                  </a:cubicBezTo>
                  <a:lnTo>
                    <a:pt x="9525" y="162878"/>
                  </a:lnTo>
                  <a:close/>
                </a:path>
              </a:pathLst>
            </a:custGeom>
            <a:gradFill>
              <a:gsLst>
                <a:gs pos="0">
                  <a:schemeClr val="accent1">
                    <a:alpha val="0"/>
                  </a:schemeClr>
                </a:gs>
                <a:gs pos="100000">
                  <a:schemeClr val="accent2"/>
                </a:gs>
              </a:gsLst>
              <a:lin ang="5400000" scaled="1"/>
            </a:gradFill>
            <a:ln w="952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grpSp>
      <p:grpSp>
        <p:nvGrpSpPr>
          <p:cNvPr id="5" name="组合 4"/>
          <p:cNvGrpSpPr/>
          <p:nvPr/>
        </p:nvGrpSpPr>
        <p:grpSpPr>
          <a:xfrm>
            <a:off x="356870" y="286385"/>
            <a:ext cx="2043430" cy="473075"/>
            <a:chOff x="544" y="524"/>
            <a:chExt cx="3218" cy="745"/>
          </a:xfrm>
        </p:grpSpPr>
        <p:sp>
          <p:nvSpPr>
            <p:cNvPr id="35" name="3"/>
            <p:cNvSpPr txBox="1"/>
            <p:nvPr>
              <p:custDataLst>
                <p:tags r:id="rId8"/>
              </p:custDataLst>
            </p:nvPr>
          </p:nvSpPr>
          <p:spPr>
            <a:xfrm>
              <a:off x="1157" y="524"/>
              <a:ext cx="2605" cy="745"/>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2400" dirty="0">
                  <a:solidFill>
                    <a:schemeClr val="bg1"/>
                  </a:solidFill>
                  <a:latin typeface="黑体" panose="02010609060101010101" charset="-122"/>
                  <a:ea typeface="黑体" panose="02010609060101010101" charset="-122"/>
                </a:rPr>
                <a:t>系统组成</a:t>
              </a:r>
              <a:endParaRPr lang="zh-CN" altLang="en-US" sz="2400" dirty="0">
                <a:solidFill>
                  <a:schemeClr val="bg1"/>
                </a:solidFill>
                <a:latin typeface="黑体" panose="02010609060101010101" charset="-122"/>
                <a:ea typeface="黑体" panose="02010609060101010101" charset="-122"/>
              </a:endParaRPr>
            </a:p>
          </p:txBody>
        </p:sp>
        <p:pic>
          <p:nvPicPr>
            <p:cNvPr id="4" name="图片 3" descr="项目申报"/>
            <p:cNvPicPr>
              <a:picLocks noChangeAspect="1"/>
            </p:cNvPicPr>
            <p:nvPr>
              <p:custDataLst>
                <p:tags r:id="rId9"/>
              </p:custDataLst>
            </p:nvPr>
          </p:nvPicPr>
          <p:blipFill>
            <a:blip r:embed="rId10">
              <a:extLst>
                <a:ext uri="{96DAC541-7B7A-43D3-8B79-37D633B846F1}">
                  <asvg:svgBlip xmlns:asvg="http://schemas.microsoft.com/office/drawing/2016/SVG/main" r:embed="rId11"/>
                </a:ext>
              </a:extLst>
            </a:blip>
            <a:stretch>
              <a:fillRect/>
            </a:stretch>
          </p:blipFill>
          <p:spPr>
            <a:xfrm>
              <a:off x="544" y="524"/>
              <a:ext cx="745" cy="745"/>
            </a:xfrm>
            <a:prstGeom prst="rect">
              <a:avLst/>
            </a:prstGeom>
          </p:spPr>
        </p:pic>
      </p:grpSp>
      <p:sp>
        <p:nvSpPr>
          <p:cNvPr id="145" name="矩形 144"/>
          <p:cNvSpPr/>
          <p:nvPr>
            <p:custDataLst>
              <p:tags r:id="rId12"/>
            </p:custDataLst>
          </p:nvPr>
        </p:nvSpPr>
        <p:spPr>
          <a:xfrm>
            <a:off x="3391499" y="0"/>
            <a:ext cx="2644605" cy="6979534"/>
          </a:xfrm>
          <a:prstGeom prst="rect">
            <a:avLst/>
          </a:prstGeom>
          <a:gradFill flip="none" rotWithShape="1">
            <a:gsLst>
              <a:gs pos="43000">
                <a:schemeClr val="accent2">
                  <a:alpha val="24000"/>
                </a:schemeClr>
              </a:gs>
              <a:gs pos="13000">
                <a:schemeClr val="accent2">
                  <a:alpha val="0"/>
                </a:schemeClr>
              </a:gs>
              <a:gs pos="66000">
                <a:schemeClr val="accent2">
                  <a:alpha val="25000"/>
                </a:schemeClr>
              </a:gs>
              <a:gs pos="92000">
                <a:schemeClr val="accent2">
                  <a:alpha val="0"/>
                </a:schemeClr>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endParaRPr>
          </a:p>
        </p:txBody>
      </p:sp>
      <p:sp>
        <p:nvSpPr>
          <p:cNvPr id="146" name="矩形 145"/>
          <p:cNvSpPr/>
          <p:nvPr>
            <p:custDataLst>
              <p:tags r:id="rId13"/>
            </p:custDataLst>
          </p:nvPr>
        </p:nvSpPr>
        <p:spPr>
          <a:xfrm>
            <a:off x="6155897" y="0"/>
            <a:ext cx="2644605" cy="6979534"/>
          </a:xfrm>
          <a:prstGeom prst="rect">
            <a:avLst/>
          </a:prstGeom>
          <a:gradFill flip="none" rotWithShape="1">
            <a:gsLst>
              <a:gs pos="43000">
                <a:schemeClr val="accent2">
                  <a:alpha val="24000"/>
                </a:schemeClr>
              </a:gs>
              <a:gs pos="13000">
                <a:schemeClr val="accent2">
                  <a:alpha val="0"/>
                </a:schemeClr>
              </a:gs>
              <a:gs pos="66000">
                <a:schemeClr val="accent2">
                  <a:alpha val="25000"/>
                </a:schemeClr>
              </a:gs>
              <a:gs pos="92000">
                <a:schemeClr val="accent2">
                  <a:alpha val="0"/>
                </a:schemeClr>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endParaRPr>
          </a:p>
        </p:txBody>
      </p:sp>
      <p:sp>
        <p:nvSpPr>
          <p:cNvPr id="147" name="矩形 146"/>
          <p:cNvSpPr/>
          <p:nvPr>
            <p:custDataLst>
              <p:tags r:id="rId14"/>
            </p:custDataLst>
          </p:nvPr>
        </p:nvSpPr>
        <p:spPr>
          <a:xfrm>
            <a:off x="8920294" y="0"/>
            <a:ext cx="2644605" cy="6979534"/>
          </a:xfrm>
          <a:prstGeom prst="rect">
            <a:avLst/>
          </a:prstGeom>
          <a:gradFill flip="none" rotWithShape="1">
            <a:gsLst>
              <a:gs pos="43000">
                <a:schemeClr val="accent2">
                  <a:alpha val="24000"/>
                </a:schemeClr>
              </a:gs>
              <a:gs pos="13000">
                <a:schemeClr val="accent2">
                  <a:alpha val="0"/>
                </a:schemeClr>
              </a:gs>
              <a:gs pos="66000">
                <a:schemeClr val="accent2">
                  <a:alpha val="25000"/>
                </a:schemeClr>
              </a:gs>
              <a:gs pos="92000">
                <a:schemeClr val="accent2">
                  <a:alpha val="0"/>
                </a:schemeClr>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endParaRPr>
          </a:p>
        </p:txBody>
      </p:sp>
      <p:grpSp>
        <p:nvGrpSpPr>
          <p:cNvPr id="25" name="组合 24"/>
          <p:cNvGrpSpPr/>
          <p:nvPr/>
        </p:nvGrpSpPr>
        <p:grpSpPr>
          <a:xfrm>
            <a:off x="2878328" y="1278899"/>
            <a:ext cx="3705205" cy="3264871"/>
            <a:chOff x="157011" y="1278899"/>
            <a:chExt cx="3705205" cy="3264871"/>
          </a:xfrm>
        </p:grpSpPr>
        <p:sp>
          <p:nvSpPr>
            <p:cNvPr id="26" name="椭圆 25"/>
            <p:cNvSpPr/>
            <p:nvPr>
              <p:custDataLst>
                <p:tags r:id="rId15"/>
              </p:custDataLst>
            </p:nvPr>
          </p:nvSpPr>
          <p:spPr>
            <a:xfrm>
              <a:off x="1059248" y="1826356"/>
              <a:ext cx="1794815" cy="1794814"/>
            </a:xfrm>
            <a:prstGeom prst="ellipse">
              <a:avLst/>
            </a:prstGeom>
            <a:gradFill>
              <a:gsLst>
                <a:gs pos="0">
                  <a:schemeClr val="accent1">
                    <a:alpha val="70000"/>
                  </a:schemeClr>
                </a:gs>
                <a:gs pos="62000">
                  <a:schemeClr val="tx1">
                    <a:alpha val="90000"/>
                  </a:schemeClr>
                </a:gs>
                <a:gs pos="39000">
                  <a:schemeClr val="tx1">
                    <a:alpha val="95000"/>
                  </a:schemeClr>
                </a:gs>
                <a:gs pos="100000">
                  <a:schemeClr val="accent2">
                    <a:alpha val="80000"/>
                  </a:schemeClr>
                </a:gs>
              </a:gsLst>
              <a:lin ang="2700000" scaled="0"/>
            </a:gradFill>
            <a:ln w="635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思源黑体 CN Regular" panose="020B0500000000000000" charset="-122"/>
                <a:ea typeface="思源黑体 CN Regular" panose="020B0500000000000000" charset="-122"/>
              </a:endParaRPr>
            </a:p>
          </p:txBody>
        </p:sp>
        <p:sp>
          <p:nvSpPr>
            <p:cNvPr id="27" name="椭圆 26"/>
            <p:cNvSpPr/>
            <p:nvPr>
              <p:custDataLst>
                <p:tags r:id="rId16"/>
              </p:custDataLst>
            </p:nvPr>
          </p:nvSpPr>
          <p:spPr>
            <a:xfrm>
              <a:off x="1351897" y="2099399"/>
              <a:ext cx="1206139" cy="1206139"/>
            </a:xfrm>
            <a:prstGeom prst="ellipse">
              <a:avLst/>
            </a:prstGeom>
            <a:gradFill>
              <a:gsLst>
                <a:gs pos="23000">
                  <a:schemeClr val="accent1"/>
                </a:gs>
                <a:gs pos="74000">
                  <a:schemeClr val="accent2"/>
                </a:gs>
              </a:gsLst>
              <a:path path="circle">
                <a:fillToRect r="100000" b="100000"/>
              </a:path>
            </a:gradFill>
            <a:ln>
              <a:noFill/>
            </a:ln>
            <a:effectLst>
              <a:outerShdw blurRad="279400" dist="342900" dir="3000000" sx="88000" sy="88000" algn="t" rotWithShape="0">
                <a:schemeClr val="accent2">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solidFill>
                  <a:prstClr val="white"/>
                </a:solidFill>
                <a:latin typeface="思源黑体 CN Regular" panose="020B0500000000000000" charset="-122"/>
                <a:ea typeface="思源黑体 CN Regular" panose="020B0500000000000000" charset="-122"/>
              </a:endParaRPr>
            </a:p>
          </p:txBody>
        </p:sp>
        <p:pic>
          <p:nvPicPr>
            <p:cNvPr id="28" name="图片 27" descr="图片包含 星星, 灯光&#10;&#10;描述已自动生成"/>
            <p:cNvPicPr>
              <a:picLocks noChangeAspect="1"/>
            </p:cNvPicPr>
            <p:nvPr>
              <p:custDataLst>
                <p:tags r:id="rId17"/>
              </p:custDataLst>
            </p:nvPr>
          </p:nvPicPr>
          <p:blipFill>
            <a:blip r:embed="rId5">
              <a:extLst>
                <a:ext uri="{28A0092B-C50C-407E-A947-70E740481C1C}">
                  <a14:useLocalDpi xmlns:a14="http://schemas.microsoft.com/office/drawing/2010/main" val="0"/>
                </a:ext>
              </a:extLst>
            </a:blip>
            <a:stretch>
              <a:fillRect/>
            </a:stretch>
          </p:blipFill>
          <p:spPr>
            <a:xfrm rot="20700000">
              <a:off x="157011" y="1278899"/>
              <a:ext cx="3705205" cy="3264871"/>
            </a:xfrm>
            <a:prstGeom prst="rect">
              <a:avLst/>
            </a:prstGeom>
          </p:spPr>
        </p:pic>
        <p:sp>
          <p:nvSpPr>
            <p:cNvPr id="29" name="任意多边形: 形状 28"/>
            <p:cNvSpPr/>
            <p:nvPr>
              <p:custDataLst>
                <p:tags r:id="rId18"/>
              </p:custDataLst>
            </p:nvPr>
          </p:nvSpPr>
          <p:spPr>
            <a:xfrm>
              <a:off x="2146690" y="2919802"/>
              <a:ext cx="533828" cy="533829"/>
            </a:xfrm>
            <a:custGeom>
              <a:avLst/>
              <a:gdLst>
                <a:gd name="connsiteX0" fmla="*/ 2858 w 162877"/>
                <a:gd name="connsiteY0" fmla="*/ 162878 h 162877"/>
                <a:gd name="connsiteX1" fmla="*/ 0 w 162877"/>
                <a:gd name="connsiteY1" fmla="*/ 153353 h 162877"/>
                <a:gd name="connsiteX2" fmla="*/ 4763 w 162877"/>
                <a:gd name="connsiteY2" fmla="*/ 152400 h 162877"/>
                <a:gd name="connsiteX3" fmla="*/ 152400 w 162877"/>
                <a:gd name="connsiteY3" fmla="*/ 4763 h 162877"/>
                <a:gd name="connsiteX4" fmla="*/ 153353 w 162877"/>
                <a:gd name="connsiteY4" fmla="*/ 0 h 162877"/>
                <a:gd name="connsiteX5" fmla="*/ 162878 w 162877"/>
                <a:gd name="connsiteY5" fmla="*/ 2858 h 162877"/>
                <a:gd name="connsiteX6" fmla="*/ 161925 w 162877"/>
                <a:gd name="connsiteY6" fmla="*/ 7620 h 162877"/>
                <a:gd name="connsiteX7" fmla="*/ 7620 w 162877"/>
                <a:gd name="connsiteY7" fmla="*/ 161925 h 162877"/>
                <a:gd name="connsiteX8" fmla="*/ 2858 w 162877"/>
                <a:gd name="connsiteY8" fmla="*/ 162878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877" h="162877">
                  <a:moveTo>
                    <a:pt x="2858" y="162878"/>
                  </a:moveTo>
                  <a:lnTo>
                    <a:pt x="0" y="153353"/>
                  </a:lnTo>
                  <a:lnTo>
                    <a:pt x="4763" y="152400"/>
                  </a:lnTo>
                  <a:cubicBezTo>
                    <a:pt x="75248" y="132398"/>
                    <a:pt x="132398" y="76200"/>
                    <a:pt x="152400" y="4763"/>
                  </a:cubicBezTo>
                  <a:lnTo>
                    <a:pt x="153353" y="0"/>
                  </a:lnTo>
                  <a:lnTo>
                    <a:pt x="162878" y="2858"/>
                  </a:lnTo>
                  <a:lnTo>
                    <a:pt x="161925" y="7620"/>
                  </a:lnTo>
                  <a:cubicBezTo>
                    <a:pt x="140970" y="81915"/>
                    <a:pt x="81915" y="140970"/>
                    <a:pt x="7620" y="161925"/>
                  </a:cubicBezTo>
                  <a:lnTo>
                    <a:pt x="2858" y="162878"/>
                  </a:lnTo>
                  <a:close/>
                </a:path>
              </a:pathLst>
            </a:custGeom>
            <a:gradFill>
              <a:gsLst>
                <a:gs pos="0">
                  <a:schemeClr val="accent1"/>
                </a:gs>
                <a:gs pos="0">
                  <a:srgbClr val="00F0FF">
                    <a:alpha val="0"/>
                  </a:srgbClr>
                </a:gs>
                <a:gs pos="100000">
                  <a:schemeClr val="accent2"/>
                </a:gs>
              </a:gsLst>
              <a:lin ang="5400000" scaled="1"/>
            </a:gradFill>
            <a:ln w="952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30" name="任意多边形: 形状 29"/>
            <p:cNvSpPr/>
            <p:nvPr>
              <p:custDataLst>
                <p:tags r:id="rId19"/>
              </p:custDataLst>
            </p:nvPr>
          </p:nvSpPr>
          <p:spPr>
            <a:xfrm>
              <a:off x="1209339" y="2011989"/>
              <a:ext cx="533828" cy="533829"/>
            </a:xfrm>
            <a:custGeom>
              <a:avLst/>
              <a:gdLst>
                <a:gd name="connsiteX0" fmla="*/ 9525 w 162877"/>
                <a:gd name="connsiteY0" fmla="*/ 162878 h 162877"/>
                <a:gd name="connsiteX1" fmla="*/ 0 w 162877"/>
                <a:gd name="connsiteY1" fmla="*/ 160020 h 162877"/>
                <a:gd name="connsiteX2" fmla="*/ 952 w 162877"/>
                <a:gd name="connsiteY2" fmla="*/ 155258 h 162877"/>
                <a:gd name="connsiteX3" fmla="*/ 155257 w 162877"/>
                <a:gd name="connsiteY3" fmla="*/ 953 h 162877"/>
                <a:gd name="connsiteX4" fmla="*/ 160020 w 162877"/>
                <a:gd name="connsiteY4" fmla="*/ 0 h 162877"/>
                <a:gd name="connsiteX5" fmla="*/ 162877 w 162877"/>
                <a:gd name="connsiteY5" fmla="*/ 9525 h 162877"/>
                <a:gd name="connsiteX6" fmla="*/ 158115 w 162877"/>
                <a:gd name="connsiteY6" fmla="*/ 10478 h 162877"/>
                <a:gd name="connsiteX7" fmla="*/ 10477 w 162877"/>
                <a:gd name="connsiteY7" fmla="*/ 158115 h 162877"/>
                <a:gd name="connsiteX8" fmla="*/ 9525 w 162877"/>
                <a:gd name="connsiteY8" fmla="*/ 162878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877" h="162877">
                  <a:moveTo>
                    <a:pt x="9525" y="162878"/>
                  </a:moveTo>
                  <a:lnTo>
                    <a:pt x="0" y="160020"/>
                  </a:lnTo>
                  <a:lnTo>
                    <a:pt x="952" y="155258"/>
                  </a:lnTo>
                  <a:cubicBezTo>
                    <a:pt x="21907" y="80963"/>
                    <a:pt x="80963" y="21908"/>
                    <a:pt x="155257" y="953"/>
                  </a:cubicBezTo>
                  <a:lnTo>
                    <a:pt x="160020" y="0"/>
                  </a:lnTo>
                  <a:lnTo>
                    <a:pt x="162877" y="9525"/>
                  </a:lnTo>
                  <a:lnTo>
                    <a:pt x="158115" y="10478"/>
                  </a:lnTo>
                  <a:cubicBezTo>
                    <a:pt x="87630" y="30480"/>
                    <a:pt x="30480" y="86678"/>
                    <a:pt x="10477" y="158115"/>
                  </a:cubicBezTo>
                  <a:lnTo>
                    <a:pt x="9525" y="162878"/>
                  </a:lnTo>
                  <a:close/>
                </a:path>
              </a:pathLst>
            </a:custGeom>
            <a:gradFill>
              <a:gsLst>
                <a:gs pos="0">
                  <a:schemeClr val="accent1">
                    <a:alpha val="0"/>
                  </a:schemeClr>
                </a:gs>
                <a:gs pos="100000">
                  <a:schemeClr val="accent2"/>
                </a:gs>
              </a:gsLst>
              <a:lin ang="5400000" scaled="1"/>
            </a:gradFill>
            <a:ln w="952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grpSp>
      <p:sp>
        <p:nvSpPr>
          <p:cNvPr id="141" name="文本框 140"/>
          <p:cNvSpPr txBox="1"/>
          <p:nvPr>
            <p:custDataLst>
              <p:tags r:id="rId20"/>
            </p:custDataLst>
          </p:nvPr>
        </p:nvSpPr>
        <p:spPr>
          <a:xfrm>
            <a:off x="1081405" y="3899535"/>
            <a:ext cx="2018030" cy="398780"/>
          </a:xfrm>
          <a:prstGeom prst="rect">
            <a:avLst/>
          </a:prstGeom>
          <a:noFill/>
        </p:spPr>
        <p:txBody>
          <a:bodyPr wrap="square">
            <a:spAutoFit/>
          </a:bodyPr>
          <a:p>
            <a:r>
              <a:rPr lang="zh-CN" altLang="en-US" sz="2000"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中央控制主机</a:t>
            </a:r>
            <a:endParaRPr lang="zh-CN" altLang="en-US" sz="2000"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endParaRPr>
          </a:p>
        </p:txBody>
      </p:sp>
      <p:sp>
        <p:nvSpPr>
          <p:cNvPr id="142" name="文本框 141"/>
          <p:cNvSpPr txBox="1"/>
          <p:nvPr>
            <p:custDataLst>
              <p:tags r:id="rId21"/>
            </p:custDataLst>
          </p:nvPr>
        </p:nvSpPr>
        <p:spPr>
          <a:xfrm>
            <a:off x="1080674" y="4540781"/>
            <a:ext cx="1894335" cy="1060450"/>
          </a:xfrm>
          <a:prstGeom prst="rect">
            <a:avLst/>
          </a:prstGeom>
          <a:noFill/>
        </p:spPr>
        <p:txBody>
          <a:bodyPr wrap="square">
            <a:spAutoFit/>
          </a:bodyPr>
          <a:p>
            <a:pPr>
              <a:lnSpc>
                <a:spcPct val="150000"/>
              </a:lnSpc>
            </a:pPr>
            <a:r>
              <a:rPr lang="zh-CN" altLang="en-US" sz="1400" dirty="0">
                <a:solidFill>
                  <a:schemeClr val="bg1"/>
                </a:solidFill>
                <a:latin typeface="思源黑体 CN Regular" panose="020B0500000000000000" charset="-122"/>
                <a:ea typeface="思源黑体 CN Regular" panose="020B0500000000000000" charset="-122"/>
                <a:sym typeface="Arial" panose="020B0604020202020204" pitchFamily="34" charset="0"/>
              </a:rPr>
              <a:t>智能灯光、智能照明开关、串口、红外接口等; </a:t>
            </a:r>
            <a:endParaRPr lang="zh-CN" altLang="en-US" sz="1400" dirty="0">
              <a:solidFill>
                <a:schemeClr val="bg1"/>
              </a:solidFill>
              <a:latin typeface="思源黑体 CN Regular" panose="020B0500000000000000" charset="-122"/>
              <a:ea typeface="思源黑体 CN Regular" panose="020B0500000000000000" charset="-122"/>
              <a:sym typeface="Arial" panose="020B0604020202020204" pitchFamily="34" charset="0"/>
            </a:endParaRPr>
          </a:p>
        </p:txBody>
      </p:sp>
      <p:cxnSp>
        <p:nvCxnSpPr>
          <p:cNvPr id="143" name="直接连接符 142"/>
          <p:cNvCxnSpPr/>
          <p:nvPr>
            <p:custDataLst>
              <p:tags r:id="rId22"/>
            </p:custDataLst>
          </p:nvPr>
        </p:nvCxnSpPr>
        <p:spPr>
          <a:xfrm>
            <a:off x="1526087" y="4392432"/>
            <a:ext cx="786812" cy="0"/>
          </a:xfrm>
          <a:prstGeom prst="line">
            <a:avLst/>
          </a:prstGeom>
          <a:ln w="9525">
            <a:gradFill>
              <a:gsLst>
                <a:gs pos="53400">
                  <a:srgbClr val="01B1FF"/>
                </a:gs>
                <a:gs pos="0">
                  <a:schemeClr val="accent1">
                    <a:alpha val="0"/>
                  </a:schemeClr>
                </a:gs>
                <a:gs pos="100000">
                  <a:schemeClr val="accent2">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custDataLst>
              <p:tags r:id="rId23"/>
            </p:custDataLst>
          </p:nvPr>
        </p:nvSpPr>
        <p:spPr>
          <a:xfrm>
            <a:off x="4085590" y="3899535"/>
            <a:ext cx="1252220" cy="398780"/>
          </a:xfrm>
          <a:prstGeom prst="rect">
            <a:avLst/>
          </a:prstGeom>
          <a:noFill/>
        </p:spPr>
        <p:txBody>
          <a:bodyPr wrap="square">
            <a:spAutoFit/>
          </a:bodyPr>
          <a:p>
            <a:r>
              <a:rPr lang="zh-CN" altLang="en-US" sz="2000"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用户界面</a:t>
            </a:r>
            <a:endParaRPr lang="zh-CN" altLang="en-US" sz="2000"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endParaRPr>
          </a:p>
        </p:txBody>
      </p:sp>
      <p:sp>
        <p:nvSpPr>
          <p:cNvPr id="3" name="文本框 2"/>
          <p:cNvSpPr txBox="1"/>
          <p:nvPr>
            <p:custDataLst>
              <p:tags r:id="rId24"/>
            </p:custDataLst>
          </p:nvPr>
        </p:nvSpPr>
        <p:spPr>
          <a:xfrm>
            <a:off x="3850116" y="4540781"/>
            <a:ext cx="1894335" cy="737235"/>
          </a:xfrm>
          <a:prstGeom prst="rect">
            <a:avLst/>
          </a:prstGeom>
          <a:noFill/>
        </p:spPr>
        <p:txBody>
          <a:bodyPr wrap="square">
            <a:spAutoFit/>
          </a:bodyPr>
          <a:p>
            <a:pPr>
              <a:lnSpc>
                <a:spcPct val="150000"/>
              </a:lnSpc>
            </a:pPr>
            <a:r>
              <a:rPr lang="zh-CN" altLang="en-US" sz="1400" dirty="0">
                <a:solidFill>
                  <a:schemeClr val="bg1"/>
                </a:solidFill>
                <a:latin typeface="思源黑体 CN Regular" panose="020B0500000000000000" charset="-122"/>
                <a:ea typeface="思源黑体 CN Regular" panose="020B0500000000000000" charset="-122"/>
                <a:sym typeface="Arial" panose="020B0604020202020204" pitchFamily="34" charset="0"/>
              </a:rPr>
              <a:t>智能控制面板、触摸屏、传感器、时钟等;</a:t>
            </a:r>
            <a:endParaRPr lang="zh-CN" altLang="en-US" sz="1400" dirty="0">
              <a:solidFill>
                <a:schemeClr val="bg1"/>
              </a:solidFill>
              <a:latin typeface="思源黑体 CN Regular" panose="020B0500000000000000" charset="-122"/>
              <a:ea typeface="思源黑体 CN Regular" panose="020B0500000000000000" charset="-122"/>
              <a:sym typeface="Arial" panose="020B0604020202020204" pitchFamily="34" charset="0"/>
            </a:endParaRPr>
          </a:p>
        </p:txBody>
      </p:sp>
      <p:cxnSp>
        <p:nvCxnSpPr>
          <p:cNvPr id="6" name="直接连接符 5"/>
          <p:cNvCxnSpPr/>
          <p:nvPr>
            <p:custDataLst>
              <p:tags r:id="rId25"/>
            </p:custDataLst>
          </p:nvPr>
        </p:nvCxnSpPr>
        <p:spPr>
          <a:xfrm>
            <a:off x="4295529" y="4392432"/>
            <a:ext cx="786812" cy="0"/>
          </a:xfrm>
          <a:prstGeom prst="line">
            <a:avLst/>
          </a:prstGeom>
          <a:ln w="9525">
            <a:gradFill>
              <a:gsLst>
                <a:gs pos="53400">
                  <a:srgbClr val="01B1FF"/>
                </a:gs>
                <a:gs pos="0">
                  <a:schemeClr val="accent1">
                    <a:alpha val="0"/>
                  </a:schemeClr>
                </a:gs>
                <a:gs pos="100000">
                  <a:schemeClr val="accent2">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5647770" y="1278899"/>
            <a:ext cx="3705205" cy="3264871"/>
            <a:chOff x="157011" y="1278899"/>
            <a:chExt cx="3705205" cy="3264871"/>
          </a:xfrm>
        </p:grpSpPr>
        <p:sp>
          <p:nvSpPr>
            <p:cNvPr id="40" name="椭圆 39"/>
            <p:cNvSpPr/>
            <p:nvPr>
              <p:custDataLst>
                <p:tags r:id="rId26"/>
              </p:custDataLst>
            </p:nvPr>
          </p:nvSpPr>
          <p:spPr>
            <a:xfrm>
              <a:off x="1059248" y="1826356"/>
              <a:ext cx="1794815" cy="1794814"/>
            </a:xfrm>
            <a:prstGeom prst="ellipse">
              <a:avLst/>
            </a:prstGeom>
            <a:gradFill>
              <a:gsLst>
                <a:gs pos="0">
                  <a:schemeClr val="accent1">
                    <a:alpha val="70000"/>
                  </a:schemeClr>
                </a:gs>
                <a:gs pos="62000">
                  <a:schemeClr val="tx1">
                    <a:alpha val="90000"/>
                  </a:schemeClr>
                </a:gs>
                <a:gs pos="39000">
                  <a:schemeClr val="tx1">
                    <a:alpha val="95000"/>
                  </a:schemeClr>
                </a:gs>
                <a:gs pos="100000">
                  <a:schemeClr val="accent2">
                    <a:alpha val="80000"/>
                  </a:schemeClr>
                </a:gs>
              </a:gsLst>
              <a:lin ang="2700000" scaled="0"/>
            </a:gradFill>
            <a:ln w="635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思源黑体 CN Regular" panose="020B0500000000000000" charset="-122"/>
                <a:ea typeface="思源黑体 CN Regular" panose="020B0500000000000000" charset="-122"/>
              </a:endParaRPr>
            </a:p>
          </p:txBody>
        </p:sp>
        <p:sp>
          <p:nvSpPr>
            <p:cNvPr id="41" name="椭圆 40"/>
            <p:cNvSpPr/>
            <p:nvPr>
              <p:custDataLst>
                <p:tags r:id="rId27"/>
              </p:custDataLst>
            </p:nvPr>
          </p:nvSpPr>
          <p:spPr>
            <a:xfrm>
              <a:off x="1351897" y="2099399"/>
              <a:ext cx="1206139" cy="1206139"/>
            </a:xfrm>
            <a:prstGeom prst="ellipse">
              <a:avLst/>
            </a:prstGeom>
            <a:gradFill>
              <a:gsLst>
                <a:gs pos="23000">
                  <a:schemeClr val="accent1"/>
                </a:gs>
                <a:gs pos="74000">
                  <a:schemeClr val="accent2"/>
                </a:gs>
              </a:gsLst>
              <a:path path="circle">
                <a:fillToRect r="100000" b="100000"/>
              </a:path>
            </a:gradFill>
            <a:ln>
              <a:noFill/>
            </a:ln>
            <a:effectLst>
              <a:outerShdw blurRad="279400" dist="342900" dir="3000000" sx="88000" sy="88000" algn="t" rotWithShape="0">
                <a:schemeClr val="accent2">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solidFill>
                  <a:prstClr val="white"/>
                </a:solidFill>
                <a:latin typeface="思源黑体 CN Regular" panose="020B0500000000000000" charset="-122"/>
                <a:ea typeface="思源黑体 CN Regular" panose="020B0500000000000000" charset="-122"/>
              </a:endParaRPr>
            </a:p>
          </p:txBody>
        </p:sp>
        <p:pic>
          <p:nvPicPr>
            <p:cNvPr id="42" name="图片 41" descr="图片包含 星星, 灯光&#10;&#10;描述已自动生成"/>
            <p:cNvPicPr>
              <a:picLocks noChangeAspect="1"/>
            </p:cNvPicPr>
            <p:nvPr>
              <p:custDataLst>
                <p:tags r:id="rId28"/>
              </p:custDataLst>
            </p:nvPr>
          </p:nvPicPr>
          <p:blipFill>
            <a:blip r:embed="rId5">
              <a:extLst>
                <a:ext uri="{28A0092B-C50C-407E-A947-70E740481C1C}">
                  <a14:useLocalDpi xmlns:a14="http://schemas.microsoft.com/office/drawing/2010/main" val="0"/>
                </a:ext>
              </a:extLst>
            </a:blip>
            <a:stretch>
              <a:fillRect/>
            </a:stretch>
          </p:blipFill>
          <p:spPr>
            <a:xfrm rot="20700000">
              <a:off x="157011" y="1278899"/>
              <a:ext cx="3705205" cy="3264871"/>
            </a:xfrm>
            <a:prstGeom prst="rect">
              <a:avLst/>
            </a:prstGeom>
          </p:spPr>
        </p:pic>
        <p:sp>
          <p:nvSpPr>
            <p:cNvPr id="43" name="任意多边形: 形状 42"/>
            <p:cNvSpPr/>
            <p:nvPr>
              <p:custDataLst>
                <p:tags r:id="rId29"/>
              </p:custDataLst>
            </p:nvPr>
          </p:nvSpPr>
          <p:spPr>
            <a:xfrm>
              <a:off x="2146690" y="2919802"/>
              <a:ext cx="533828" cy="533829"/>
            </a:xfrm>
            <a:custGeom>
              <a:avLst/>
              <a:gdLst>
                <a:gd name="connsiteX0" fmla="*/ 2858 w 162877"/>
                <a:gd name="connsiteY0" fmla="*/ 162878 h 162877"/>
                <a:gd name="connsiteX1" fmla="*/ 0 w 162877"/>
                <a:gd name="connsiteY1" fmla="*/ 153353 h 162877"/>
                <a:gd name="connsiteX2" fmla="*/ 4763 w 162877"/>
                <a:gd name="connsiteY2" fmla="*/ 152400 h 162877"/>
                <a:gd name="connsiteX3" fmla="*/ 152400 w 162877"/>
                <a:gd name="connsiteY3" fmla="*/ 4763 h 162877"/>
                <a:gd name="connsiteX4" fmla="*/ 153353 w 162877"/>
                <a:gd name="connsiteY4" fmla="*/ 0 h 162877"/>
                <a:gd name="connsiteX5" fmla="*/ 162878 w 162877"/>
                <a:gd name="connsiteY5" fmla="*/ 2858 h 162877"/>
                <a:gd name="connsiteX6" fmla="*/ 161925 w 162877"/>
                <a:gd name="connsiteY6" fmla="*/ 7620 h 162877"/>
                <a:gd name="connsiteX7" fmla="*/ 7620 w 162877"/>
                <a:gd name="connsiteY7" fmla="*/ 161925 h 162877"/>
                <a:gd name="connsiteX8" fmla="*/ 2858 w 162877"/>
                <a:gd name="connsiteY8" fmla="*/ 162878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877" h="162877">
                  <a:moveTo>
                    <a:pt x="2858" y="162878"/>
                  </a:moveTo>
                  <a:lnTo>
                    <a:pt x="0" y="153353"/>
                  </a:lnTo>
                  <a:lnTo>
                    <a:pt x="4763" y="152400"/>
                  </a:lnTo>
                  <a:cubicBezTo>
                    <a:pt x="75248" y="132398"/>
                    <a:pt x="132398" y="76200"/>
                    <a:pt x="152400" y="4763"/>
                  </a:cubicBezTo>
                  <a:lnTo>
                    <a:pt x="153353" y="0"/>
                  </a:lnTo>
                  <a:lnTo>
                    <a:pt x="162878" y="2858"/>
                  </a:lnTo>
                  <a:lnTo>
                    <a:pt x="161925" y="7620"/>
                  </a:lnTo>
                  <a:cubicBezTo>
                    <a:pt x="140970" y="81915"/>
                    <a:pt x="81915" y="140970"/>
                    <a:pt x="7620" y="161925"/>
                  </a:cubicBezTo>
                  <a:lnTo>
                    <a:pt x="2858" y="162878"/>
                  </a:lnTo>
                  <a:close/>
                </a:path>
              </a:pathLst>
            </a:custGeom>
            <a:gradFill>
              <a:gsLst>
                <a:gs pos="0">
                  <a:schemeClr val="accent1"/>
                </a:gs>
                <a:gs pos="0">
                  <a:srgbClr val="00F0FF">
                    <a:alpha val="0"/>
                  </a:srgbClr>
                </a:gs>
                <a:gs pos="100000">
                  <a:schemeClr val="accent2"/>
                </a:gs>
              </a:gsLst>
              <a:lin ang="5400000" scaled="1"/>
            </a:gradFill>
            <a:ln w="952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44" name="任意多边形: 形状 43"/>
            <p:cNvSpPr/>
            <p:nvPr>
              <p:custDataLst>
                <p:tags r:id="rId30"/>
              </p:custDataLst>
            </p:nvPr>
          </p:nvSpPr>
          <p:spPr>
            <a:xfrm>
              <a:off x="1209339" y="2011989"/>
              <a:ext cx="533828" cy="533829"/>
            </a:xfrm>
            <a:custGeom>
              <a:avLst/>
              <a:gdLst>
                <a:gd name="connsiteX0" fmla="*/ 9525 w 162877"/>
                <a:gd name="connsiteY0" fmla="*/ 162878 h 162877"/>
                <a:gd name="connsiteX1" fmla="*/ 0 w 162877"/>
                <a:gd name="connsiteY1" fmla="*/ 160020 h 162877"/>
                <a:gd name="connsiteX2" fmla="*/ 952 w 162877"/>
                <a:gd name="connsiteY2" fmla="*/ 155258 h 162877"/>
                <a:gd name="connsiteX3" fmla="*/ 155257 w 162877"/>
                <a:gd name="connsiteY3" fmla="*/ 953 h 162877"/>
                <a:gd name="connsiteX4" fmla="*/ 160020 w 162877"/>
                <a:gd name="connsiteY4" fmla="*/ 0 h 162877"/>
                <a:gd name="connsiteX5" fmla="*/ 162877 w 162877"/>
                <a:gd name="connsiteY5" fmla="*/ 9525 h 162877"/>
                <a:gd name="connsiteX6" fmla="*/ 158115 w 162877"/>
                <a:gd name="connsiteY6" fmla="*/ 10478 h 162877"/>
                <a:gd name="connsiteX7" fmla="*/ 10477 w 162877"/>
                <a:gd name="connsiteY7" fmla="*/ 158115 h 162877"/>
                <a:gd name="connsiteX8" fmla="*/ 9525 w 162877"/>
                <a:gd name="connsiteY8" fmla="*/ 162878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877" h="162877">
                  <a:moveTo>
                    <a:pt x="9525" y="162878"/>
                  </a:moveTo>
                  <a:lnTo>
                    <a:pt x="0" y="160020"/>
                  </a:lnTo>
                  <a:lnTo>
                    <a:pt x="952" y="155258"/>
                  </a:lnTo>
                  <a:cubicBezTo>
                    <a:pt x="21907" y="80963"/>
                    <a:pt x="80963" y="21908"/>
                    <a:pt x="155257" y="953"/>
                  </a:cubicBezTo>
                  <a:lnTo>
                    <a:pt x="160020" y="0"/>
                  </a:lnTo>
                  <a:lnTo>
                    <a:pt x="162877" y="9525"/>
                  </a:lnTo>
                  <a:lnTo>
                    <a:pt x="158115" y="10478"/>
                  </a:lnTo>
                  <a:cubicBezTo>
                    <a:pt x="87630" y="30480"/>
                    <a:pt x="30480" y="86678"/>
                    <a:pt x="10477" y="158115"/>
                  </a:cubicBezTo>
                  <a:lnTo>
                    <a:pt x="9525" y="162878"/>
                  </a:lnTo>
                  <a:close/>
                </a:path>
              </a:pathLst>
            </a:custGeom>
            <a:gradFill>
              <a:gsLst>
                <a:gs pos="0">
                  <a:schemeClr val="accent1">
                    <a:alpha val="0"/>
                  </a:schemeClr>
                </a:gs>
                <a:gs pos="100000">
                  <a:schemeClr val="accent2"/>
                </a:gs>
              </a:gsLst>
              <a:lin ang="5400000" scaled="1"/>
            </a:gradFill>
            <a:ln w="952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grpSp>
      <p:sp>
        <p:nvSpPr>
          <p:cNvPr id="36" name="文本框 35"/>
          <p:cNvSpPr txBox="1"/>
          <p:nvPr>
            <p:custDataLst>
              <p:tags r:id="rId31"/>
            </p:custDataLst>
          </p:nvPr>
        </p:nvSpPr>
        <p:spPr>
          <a:xfrm>
            <a:off x="7025640" y="3899535"/>
            <a:ext cx="843915" cy="398780"/>
          </a:xfrm>
          <a:prstGeom prst="rect">
            <a:avLst/>
          </a:prstGeom>
          <a:noFill/>
        </p:spPr>
        <p:txBody>
          <a:bodyPr wrap="square">
            <a:spAutoFit/>
          </a:bodyPr>
          <a:p>
            <a:r>
              <a:rPr lang="zh-CN" altLang="en-US" sz="2000"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调试</a:t>
            </a:r>
            <a:endParaRPr lang="zh-CN" altLang="en-US" sz="2000"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endParaRPr>
          </a:p>
        </p:txBody>
      </p:sp>
      <p:sp>
        <p:nvSpPr>
          <p:cNvPr id="37" name="文本框 36"/>
          <p:cNvSpPr txBox="1"/>
          <p:nvPr>
            <p:custDataLst>
              <p:tags r:id="rId32"/>
            </p:custDataLst>
          </p:nvPr>
        </p:nvSpPr>
        <p:spPr>
          <a:xfrm>
            <a:off x="6571433" y="4540781"/>
            <a:ext cx="1894335" cy="737235"/>
          </a:xfrm>
          <a:prstGeom prst="rect">
            <a:avLst/>
          </a:prstGeom>
          <a:noFill/>
        </p:spPr>
        <p:txBody>
          <a:bodyPr wrap="square">
            <a:spAutoFit/>
          </a:bodyPr>
          <a:p>
            <a:pPr>
              <a:lnSpc>
                <a:spcPct val="150000"/>
              </a:lnSpc>
            </a:pPr>
            <a:r>
              <a:rPr lang="zh-CN" altLang="en-US" sz="1400" dirty="0">
                <a:solidFill>
                  <a:schemeClr val="bg1"/>
                </a:solidFill>
                <a:latin typeface="思源黑体 CN Regular" panose="020B0500000000000000" charset="-122"/>
                <a:ea typeface="思源黑体 CN Regular" panose="020B0500000000000000" charset="-122"/>
                <a:sym typeface="Arial" panose="020B0604020202020204" pitchFamily="34" charset="0"/>
              </a:rPr>
              <a:t>调试软件和PC端、平板电脑端、手机端等; </a:t>
            </a:r>
            <a:endParaRPr lang="zh-CN" altLang="en-US" sz="1400" dirty="0">
              <a:solidFill>
                <a:schemeClr val="bg1"/>
              </a:solidFill>
              <a:latin typeface="思源黑体 CN Regular" panose="020B0500000000000000" charset="-122"/>
              <a:ea typeface="思源黑体 CN Regular" panose="020B0500000000000000" charset="-122"/>
              <a:sym typeface="Arial" panose="020B0604020202020204" pitchFamily="34" charset="0"/>
            </a:endParaRPr>
          </a:p>
        </p:txBody>
      </p:sp>
      <p:grpSp>
        <p:nvGrpSpPr>
          <p:cNvPr id="53" name="组合 52"/>
          <p:cNvGrpSpPr/>
          <p:nvPr/>
        </p:nvGrpSpPr>
        <p:grpSpPr>
          <a:xfrm>
            <a:off x="8369087" y="1278899"/>
            <a:ext cx="3705205" cy="3264871"/>
            <a:chOff x="157011" y="1278899"/>
            <a:chExt cx="3705205" cy="3264871"/>
          </a:xfrm>
        </p:grpSpPr>
        <p:sp>
          <p:nvSpPr>
            <p:cNvPr id="54" name="椭圆 53"/>
            <p:cNvSpPr/>
            <p:nvPr>
              <p:custDataLst>
                <p:tags r:id="rId33"/>
              </p:custDataLst>
            </p:nvPr>
          </p:nvSpPr>
          <p:spPr>
            <a:xfrm>
              <a:off x="1059248" y="1826356"/>
              <a:ext cx="1794815" cy="1794814"/>
            </a:xfrm>
            <a:prstGeom prst="ellipse">
              <a:avLst/>
            </a:prstGeom>
            <a:gradFill>
              <a:gsLst>
                <a:gs pos="0">
                  <a:schemeClr val="accent1">
                    <a:alpha val="70000"/>
                  </a:schemeClr>
                </a:gs>
                <a:gs pos="62000">
                  <a:schemeClr val="tx1">
                    <a:alpha val="90000"/>
                  </a:schemeClr>
                </a:gs>
                <a:gs pos="39000">
                  <a:schemeClr val="tx1">
                    <a:alpha val="95000"/>
                  </a:schemeClr>
                </a:gs>
                <a:gs pos="100000">
                  <a:schemeClr val="accent2">
                    <a:alpha val="80000"/>
                  </a:schemeClr>
                </a:gs>
              </a:gsLst>
              <a:lin ang="2700000" scaled="0"/>
            </a:gradFill>
            <a:ln w="635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思源黑体 CN Regular" panose="020B0500000000000000" charset="-122"/>
                <a:ea typeface="思源黑体 CN Regular" panose="020B0500000000000000" charset="-122"/>
              </a:endParaRPr>
            </a:p>
          </p:txBody>
        </p:sp>
        <p:sp>
          <p:nvSpPr>
            <p:cNvPr id="12" name="椭圆 11"/>
            <p:cNvSpPr/>
            <p:nvPr>
              <p:custDataLst>
                <p:tags r:id="rId34"/>
              </p:custDataLst>
            </p:nvPr>
          </p:nvSpPr>
          <p:spPr>
            <a:xfrm>
              <a:off x="1351897" y="2099399"/>
              <a:ext cx="1206139" cy="1206139"/>
            </a:xfrm>
            <a:prstGeom prst="ellipse">
              <a:avLst/>
            </a:prstGeom>
            <a:gradFill>
              <a:gsLst>
                <a:gs pos="23000">
                  <a:schemeClr val="accent1"/>
                </a:gs>
                <a:gs pos="74000">
                  <a:schemeClr val="accent2"/>
                </a:gs>
              </a:gsLst>
              <a:path path="circle">
                <a:fillToRect r="100000" b="100000"/>
              </a:path>
            </a:gradFill>
            <a:ln>
              <a:noFill/>
            </a:ln>
            <a:effectLst>
              <a:outerShdw blurRad="279400" dist="342900" dir="3000000" sx="88000" sy="88000" algn="t" rotWithShape="0">
                <a:schemeClr val="accent2">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solidFill>
                  <a:prstClr val="white"/>
                </a:solidFill>
                <a:latin typeface="思源黑体 CN Regular" panose="020B0500000000000000" charset="-122"/>
                <a:ea typeface="思源黑体 CN Regular" panose="020B0500000000000000" charset="-122"/>
              </a:endParaRPr>
            </a:p>
          </p:txBody>
        </p:sp>
        <p:pic>
          <p:nvPicPr>
            <p:cNvPr id="13" name="图片 12" descr="图片包含 星星, 灯光&#10;&#10;描述已自动生成"/>
            <p:cNvPicPr>
              <a:picLocks noChangeAspect="1"/>
            </p:cNvPicPr>
            <p:nvPr>
              <p:custDataLst>
                <p:tags r:id="rId35"/>
              </p:custDataLst>
            </p:nvPr>
          </p:nvPicPr>
          <p:blipFill>
            <a:blip r:embed="rId5">
              <a:extLst>
                <a:ext uri="{28A0092B-C50C-407E-A947-70E740481C1C}">
                  <a14:useLocalDpi xmlns:a14="http://schemas.microsoft.com/office/drawing/2010/main" val="0"/>
                </a:ext>
              </a:extLst>
            </a:blip>
            <a:stretch>
              <a:fillRect/>
            </a:stretch>
          </p:blipFill>
          <p:spPr>
            <a:xfrm rot="20700000">
              <a:off x="157011" y="1278899"/>
              <a:ext cx="3705205" cy="3264871"/>
            </a:xfrm>
            <a:prstGeom prst="rect">
              <a:avLst/>
            </a:prstGeom>
          </p:spPr>
        </p:pic>
        <p:sp>
          <p:nvSpPr>
            <p:cNvPr id="57" name="任意多边形: 形状 56"/>
            <p:cNvSpPr/>
            <p:nvPr>
              <p:custDataLst>
                <p:tags r:id="rId36"/>
              </p:custDataLst>
            </p:nvPr>
          </p:nvSpPr>
          <p:spPr>
            <a:xfrm>
              <a:off x="2146690" y="2919802"/>
              <a:ext cx="533828" cy="533829"/>
            </a:xfrm>
            <a:custGeom>
              <a:avLst/>
              <a:gdLst>
                <a:gd name="connsiteX0" fmla="*/ 2858 w 162877"/>
                <a:gd name="connsiteY0" fmla="*/ 162878 h 162877"/>
                <a:gd name="connsiteX1" fmla="*/ 0 w 162877"/>
                <a:gd name="connsiteY1" fmla="*/ 153353 h 162877"/>
                <a:gd name="connsiteX2" fmla="*/ 4763 w 162877"/>
                <a:gd name="connsiteY2" fmla="*/ 152400 h 162877"/>
                <a:gd name="connsiteX3" fmla="*/ 152400 w 162877"/>
                <a:gd name="connsiteY3" fmla="*/ 4763 h 162877"/>
                <a:gd name="connsiteX4" fmla="*/ 153353 w 162877"/>
                <a:gd name="connsiteY4" fmla="*/ 0 h 162877"/>
                <a:gd name="connsiteX5" fmla="*/ 162878 w 162877"/>
                <a:gd name="connsiteY5" fmla="*/ 2858 h 162877"/>
                <a:gd name="connsiteX6" fmla="*/ 161925 w 162877"/>
                <a:gd name="connsiteY6" fmla="*/ 7620 h 162877"/>
                <a:gd name="connsiteX7" fmla="*/ 7620 w 162877"/>
                <a:gd name="connsiteY7" fmla="*/ 161925 h 162877"/>
                <a:gd name="connsiteX8" fmla="*/ 2858 w 162877"/>
                <a:gd name="connsiteY8" fmla="*/ 162878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877" h="162877">
                  <a:moveTo>
                    <a:pt x="2858" y="162878"/>
                  </a:moveTo>
                  <a:lnTo>
                    <a:pt x="0" y="153353"/>
                  </a:lnTo>
                  <a:lnTo>
                    <a:pt x="4763" y="152400"/>
                  </a:lnTo>
                  <a:cubicBezTo>
                    <a:pt x="75248" y="132398"/>
                    <a:pt x="132398" y="76200"/>
                    <a:pt x="152400" y="4763"/>
                  </a:cubicBezTo>
                  <a:lnTo>
                    <a:pt x="153353" y="0"/>
                  </a:lnTo>
                  <a:lnTo>
                    <a:pt x="162878" y="2858"/>
                  </a:lnTo>
                  <a:lnTo>
                    <a:pt x="161925" y="7620"/>
                  </a:lnTo>
                  <a:cubicBezTo>
                    <a:pt x="140970" y="81915"/>
                    <a:pt x="81915" y="140970"/>
                    <a:pt x="7620" y="161925"/>
                  </a:cubicBezTo>
                  <a:lnTo>
                    <a:pt x="2858" y="162878"/>
                  </a:lnTo>
                  <a:close/>
                </a:path>
              </a:pathLst>
            </a:custGeom>
            <a:gradFill>
              <a:gsLst>
                <a:gs pos="0">
                  <a:schemeClr val="accent1"/>
                </a:gs>
                <a:gs pos="0">
                  <a:srgbClr val="00F0FF">
                    <a:alpha val="0"/>
                  </a:srgbClr>
                </a:gs>
                <a:gs pos="100000">
                  <a:schemeClr val="accent2"/>
                </a:gs>
              </a:gsLst>
              <a:lin ang="5400000" scaled="1"/>
            </a:gradFill>
            <a:ln w="952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58" name="任意多边形: 形状 57"/>
            <p:cNvSpPr/>
            <p:nvPr>
              <p:custDataLst>
                <p:tags r:id="rId37"/>
              </p:custDataLst>
            </p:nvPr>
          </p:nvSpPr>
          <p:spPr>
            <a:xfrm>
              <a:off x="1209339" y="2011989"/>
              <a:ext cx="533828" cy="533829"/>
            </a:xfrm>
            <a:custGeom>
              <a:avLst/>
              <a:gdLst>
                <a:gd name="connsiteX0" fmla="*/ 9525 w 162877"/>
                <a:gd name="connsiteY0" fmla="*/ 162878 h 162877"/>
                <a:gd name="connsiteX1" fmla="*/ 0 w 162877"/>
                <a:gd name="connsiteY1" fmla="*/ 160020 h 162877"/>
                <a:gd name="connsiteX2" fmla="*/ 952 w 162877"/>
                <a:gd name="connsiteY2" fmla="*/ 155258 h 162877"/>
                <a:gd name="connsiteX3" fmla="*/ 155257 w 162877"/>
                <a:gd name="connsiteY3" fmla="*/ 953 h 162877"/>
                <a:gd name="connsiteX4" fmla="*/ 160020 w 162877"/>
                <a:gd name="connsiteY4" fmla="*/ 0 h 162877"/>
                <a:gd name="connsiteX5" fmla="*/ 162877 w 162877"/>
                <a:gd name="connsiteY5" fmla="*/ 9525 h 162877"/>
                <a:gd name="connsiteX6" fmla="*/ 158115 w 162877"/>
                <a:gd name="connsiteY6" fmla="*/ 10478 h 162877"/>
                <a:gd name="connsiteX7" fmla="*/ 10477 w 162877"/>
                <a:gd name="connsiteY7" fmla="*/ 158115 h 162877"/>
                <a:gd name="connsiteX8" fmla="*/ 9525 w 162877"/>
                <a:gd name="connsiteY8" fmla="*/ 162878 h 1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877" h="162877">
                  <a:moveTo>
                    <a:pt x="9525" y="162878"/>
                  </a:moveTo>
                  <a:lnTo>
                    <a:pt x="0" y="160020"/>
                  </a:lnTo>
                  <a:lnTo>
                    <a:pt x="952" y="155258"/>
                  </a:lnTo>
                  <a:cubicBezTo>
                    <a:pt x="21907" y="80963"/>
                    <a:pt x="80963" y="21908"/>
                    <a:pt x="155257" y="953"/>
                  </a:cubicBezTo>
                  <a:lnTo>
                    <a:pt x="160020" y="0"/>
                  </a:lnTo>
                  <a:lnTo>
                    <a:pt x="162877" y="9525"/>
                  </a:lnTo>
                  <a:lnTo>
                    <a:pt x="158115" y="10478"/>
                  </a:lnTo>
                  <a:cubicBezTo>
                    <a:pt x="87630" y="30480"/>
                    <a:pt x="30480" y="86678"/>
                    <a:pt x="10477" y="158115"/>
                  </a:cubicBezTo>
                  <a:lnTo>
                    <a:pt x="9525" y="162878"/>
                  </a:lnTo>
                  <a:close/>
                </a:path>
              </a:pathLst>
            </a:custGeom>
            <a:gradFill>
              <a:gsLst>
                <a:gs pos="0">
                  <a:schemeClr val="accent1">
                    <a:alpha val="0"/>
                  </a:schemeClr>
                </a:gs>
                <a:gs pos="100000">
                  <a:schemeClr val="accent2"/>
                </a:gs>
              </a:gsLst>
              <a:lin ang="5400000" scaled="1"/>
            </a:gradFill>
            <a:ln w="952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grpSp>
      <p:cxnSp>
        <p:nvCxnSpPr>
          <p:cNvPr id="38" name="直接连接符 37"/>
          <p:cNvCxnSpPr/>
          <p:nvPr>
            <p:custDataLst>
              <p:tags r:id="rId38"/>
            </p:custDataLst>
          </p:nvPr>
        </p:nvCxnSpPr>
        <p:spPr>
          <a:xfrm>
            <a:off x="7016846" y="4392432"/>
            <a:ext cx="786812" cy="0"/>
          </a:xfrm>
          <a:prstGeom prst="line">
            <a:avLst/>
          </a:prstGeom>
          <a:ln w="9525">
            <a:gradFill>
              <a:gsLst>
                <a:gs pos="53400">
                  <a:srgbClr val="01B1FF"/>
                </a:gs>
                <a:gs pos="0">
                  <a:schemeClr val="accent1">
                    <a:alpha val="0"/>
                  </a:schemeClr>
                </a:gs>
                <a:gs pos="100000">
                  <a:schemeClr val="accent2">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50" name="文本框 49"/>
          <p:cNvSpPr txBox="1"/>
          <p:nvPr>
            <p:custDataLst>
              <p:tags r:id="rId39"/>
            </p:custDataLst>
          </p:nvPr>
        </p:nvSpPr>
        <p:spPr>
          <a:xfrm>
            <a:off x="9623826" y="3899532"/>
            <a:ext cx="1667103" cy="398780"/>
          </a:xfrm>
          <a:prstGeom prst="rect">
            <a:avLst/>
          </a:prstGeom>
          <a:noFill/>
        </p:spPr>
        <p:txBody>
          <a:bodyPr wrap="square">
            <a:spAutoFit/>
          </a:bodyPr>
          <a:p>
            <a:r>
              <a:rPr lang="zh-CN" altLang="en-US" sz="2000"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辅助功能</a:t>
            </a:r>
            <a:endParaRPr lang="zh-CN" altLang="en-US" sz="2000"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endParaRPr>
          </a:p>
        </p:txBody>
      </p:sp>
      <p:sp>
        <p:nvSpPr>
          <p:cNvPr id="51" name="文本框 50"/>
          <p:cNvSpPr txBox="1"/>
          <p:nvPr>
            <p:custDataLst>
              <p:tags r:id="rId40"/>
            </p:custDataLst>
          </p:nvPr>
        </p:nvSpPr>
        <p:spPr>
          <a:xfrm>
            <a:off x="9340850" y="4540885"/>
            <a:ext cx="1913890" cy="2030095"/>
          </a:xfrm>
          <a:prstGeom prst="rect">
            <a:avLst/>
          </a:prstGeom>
          <a:noFill/>
        </p:spPr>
        <p:txBody>
          <a:bodyPr wrap="square">
            <a:spAutoFit/>
          </a:bodyPr>
          <a:p>
            <a:pPr>
              <a:lnSpc>
                <a:spcPct val="150000"/>
              </a:lnSpc>
            </a:pPr>
            <a:r>
              <a:rPr lang="zh-CN" altLang="en-US" sz="1400" dirty="0">
                <a:solidFill>
                  <a:schemeClr val="bg1"/>
                </a:solidFill>
                <a:latin typeface="思源黑体 CN Regular" panose="020B0500000000000000" charset="-122"/>
                <a:ea typeface="思源黑体 CN Regular" panose="020B0500000000000000" charset="-122"/>
                <a:sym typeface="Arial" panose="020B0604020202020204" pitchFamily="34" charset="0"/>
              </a:rPr>
              <a:t>支持展厅的湿度检测</a:t>
            </a:r>
            <a:endParaRPr lang="zh-CN" altLang="en-US" sz="1400" dirty="0">
              <a:solidFill>
                <a:schemeClr val="bg1"/>
              </a:solidFill>
              <a:latin typeface="思源黑体 CN Regular" panose="020B0500000000000000" charset="-122"/>
              <a:ea typeface="思源黑体 CN Regular" panose="020B0500000000000000" charset="-122"/>
              <a:sym typeface="Arial" panose="020B0604020202020204" pitchFamily="34" charset="0"/>
            </a:endParaRPr>
          </a:p>
          <a:p>
            <a:pPr>
              <a:lnSpc>
                <a:spcPct val="150000"/>
              </a:lnSpc>
            </a:pPr>
            <a:r>
              <a:rPr lang="zh-CN" altLang="en-US" sz="1400" dirty="0">
                <a:solidFill>
                  <a:schemeClr val="bg1"/>
                </a:solidFill>
                <a:latin typeface="思源黑体 CN Regular" panose="020B0500000000000000" charset="-122"/>
                <a:ea typeface="思源黑体 CN Regular" panose="020B0500000000000000" charset="-122"/>
                <a:sym typeface="Arial" panose="020B0604020202020204" pitchFamily="34" charset="0"/>
              </a:rPr>
              <a:t>支持噪音检测并反馈</a:t>
            </a:r>
            <a:endParaRPr lang="zh-CN" altLang="en-US" sz="1400" dirty="0">
              <a:solidFill>
                <a:schemeClr val="bg1"/>
              </a:solidFill>
              <a:latin typeface="思源黑体 CN Regular" panose="020B0500000000000000" charset="-122"/>
              <a:ea typeface="思源黑体 CN Regular" panose="020B0500000000000000" charset="-122"/>
              <a:sym typeface="Arial" panose="020B0604020202020204" pitchFamily="34" charset="0"/>
            </a:endParaRPr>
          </a:p>
          <a:p>
            <a:pPr>
              <a:lnSpc>
                <a:spcPct val="150000"/>
              </a:lnSpc>
            </a:pPr>
            <a:r>
              <a:rPr lang="zh-CN" altLang="en-US" sz="1400" dirty="0">
                <a:solidFill>
                  <a:schemeClr val="bg1"/>
                </a:solidFill>
                <a:latin typeface="思源黑体 CN Regular" panose="020B0500000000000000" charset="-122"/>
                <a:ea typeface="思源黑体 CN Regular" panose="020B0500000000000000" charset="-122"/>
                <a:sym typeface="Arial" panose="020B0604020202020204" pitchFamily="34" charset="0"/>
              </a:rPr>
              <a:t>支持展厅的温度监控</a:t>
            </a:r>
            <a:endParaRPr lang="zh-CN" altLang="en-US" sz="1400" dirty="0">
              <a:solidFill>
                <a:schemeClr val="bg1"/>
              </a:solidFill>
              <a:latin typeface="思源黑体 CN Regular" panose="020B0500000000000000" charset="-122"/>
              <a:ea typeface="思源黑体 CN Regular" panose="020B0500000000000000" charset="-122"/>
              <a:sym typeface="Arial" panose="020B0604020202020204" pitchFamily="34" charset="0"/>
            </a:endParaRPr>
          </a:p>
          <a:p>
            <a:pPr>
              <a:lnSpc>
                <a:spcPct val="150000"/>
              </a:lnSpc>
            </a:pPr>
            <a:r>
              <a:rPr lang="zh-CN" altLang="en-US" sz="1400" dirty="0">
                <a:solidFill>
                  <a:schemeClr val="bg1"/>
                </a:solidFill>
                <a:latin typeface="思源黑体 CN Regular" panose="020B0500000000000000" charset="-122"/>
                <a:ea typeface="思源黑体 CN Regular" panose="020B0500000000000000" charset="-122"/>
                <a:sym typeface="Arial" panose="020B0604020202020204" pitchFamily="34" charset="0"/>
              </a:rPr>
              <a:t>兼容各种平板电脑、手机作为控制终端设备。</a:t>
            </a:r>
            <a:endParaRPr lang="zh-CN" altLang="en-US" sz="1400" dirty="0">
              <a:solidFill>
                <a:schemeClr val="bg1"/>
              </a:solidFill>
              <a:latin typeface="思源黑体 CN Regular" panose="020B0500000000000000" charset="-122"/>
              <a:ea typeface="思源黑体 CN Regular" panose="020B0500000000000000" charset="-122"/>
              <a:sym typeface="Arial" panose="020B0604020202020204" pitchFamily="34" charset="0"/>
            </a:endParaRPr>
          </a:p>
        </p:txBody>
      </p:sp>
      <p:cxnSp>
        <p:nvCxnSpPr>
          <p:cNvPr id="52" name="直接连接符 51"/>
          <p:cNvCxnSpPr/>
          <p:nvPr>
            <p:custDataLst>
              <p:tags r:id="rId41"/>
            </p:custDataLst>
          </p:nvPr>
        </p:nvCxnSpPr>
        <p:spPr>
          <a:xfrm>
            <a:off x="9786288" y="4392432"/>
            <a:ext cx="786812" cy="0"/>
          </a:xfrm>
          <a:prstGeom prst="line">
            <a:avLst/>
          </a:prstGeom>
          <a:ln w="9525">
            <a:gradFill>
              <a:gsLst>
                <a:gs pos="53400">
                  <a:srgbClr val="01B1FF"/>
                </a:gs>
                <a:gs pos="0">
                  <a:schemeClr val="accent1">
                    <a:alpha val="0"/>
                  </a:schemeClr>
                </a:gs>
                <a:gs pos="100000">
                  <a:schemeClr val="accent2">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19" name="图形 59"/>
          <p:cNvGrpSpPr/>
          <p:nvPr/>
        </p:nvGrpSpPr>
        <p:grpSpPr>
          <a:xfrm>
            <a:off x="7248793" y="2411857"/>
            <a:ext cx="354022" cy="604762"/>
            <a:chOff x="6727342" y="11295050"/>
            <a:chExt cx="270786" cy="462572"/>
          </a:xfrm>
          <a:solidFill>
            <a:schemeClr val="bg1"/>
          </a:solidFill>
        </p:grpSpPr>
        <p:sp>
          <p:nvSpPr>
            <p:cNvPr id="20" name="任意多边形: 形状 19"/>
            <p:cNvSpPr/>
            <p:nvPr>
              <p:custDataLst>
                <p:tags r:id="rId42"/>
              </p:custDataLst>
            </p:nvPr>
          </p:nvSpPr>
          <p:spPr>
            <a:xfrm>
              <a:off x="6851526" y="11295059"/>
              <a:ext cx="146602" cy="459490"/>
            </a:xfrm>
            <a:custGeom>
              <a:avLst/>
              <a:gdLst>
                <a:gd name="connsiteX0" fmla="*/ 146597 w 146602"/>
                <a:gd name="connsiteY0" fmla="*/ 59879 h 459490"/>
                <a:gd name="connsiteX1" fmla="*/ 117808 w 146602"/>
                <a:gd name="connsiteY1" fmla="*/ 828 h 459490"/>
                <a:gd name="connsiteX2" fmla="*/ 111408 w 146602"/>
                <a:gd name="connsiteY2" fmla="*/ 3994 h 459490"/>
                <a:gd name="connsiteX3" fmla="*/ 111408 w 146602"/>
                <a:gd name="connsiteY3" fmla="*/ 54928 h 459490"/>
                <a:gd name="connsiteX4" fmla="*/ 73298 w 146602"/>
                <a:gd name="connsiteY4" fmla="*/ 78338 h 459490"/>
                <a:gd name="connsiteX5" fmla="*/ 35194 w 146602"/>
                <a:gd name="connsiteY5" fmla="*/ 54928 h 459490"/>
                <a:gd name="connsiteX6" fmla="*/ 35194 w 146602"/>
                <a:gd name="connsiteY6" fmla="*/ 3988 h 459490"/>
                <a:gd name="connsiteX7" fmla="*/ 28807 w 146602"/>
                <a:gd name="connsiteY7" fmla="*/ 816 h 459490"/>
                <a:gd name="connsiteX8" fmla="*/ 6 w 146602"/>
                <a:gd name="connsiteY8" fmla="*/ 58070 h 459490"/>
                <a:gd name="connsiteX9" fmla="*/ 44179 w 146602"/>
                <a:gd name="connsiteY9" fmla="*/ 126252 h 459490"/>
                <a:gd name="connsiteX10" fmla="*/ 44179 w 146602"/>
                <a:gd name="connsiteY10" fmla="*/ 333282 h 459490"/>
                <a:gd name="connsiteX11" fmla="*/ 6 w 146602"/>
                <a:gd name="connsiteY11" fmla="*/ 399613 h 459490"/>
                <a:gd name="connsiteX12" fmla="*/ 28795 w 146602"/>
                <a:gd name="connsiteY12" fmla="*/ 458658 h 459490"/>
                <a:gd name="connsiteX13" fmla="*/ 35194 w 146602"/>
                <a:gd name="connsiteY13" fmla="*/ 455491 h 459490"/>
                <a:gd name="connsiteX14" fmla="*/ 35194 w 146602"/>
                <a:gd name="connsiteY14" fmla="*/ 404558 h 459490"/>
                <a:gd name="connsiteX15" fmla="*/ 73304 w 146602"/>
                <a:gd name="connsiteY15" fmla="*/ 381154 h 459490"/>
                <a:gd name="connsiteX16" fmla="*/ 111408 w 146602"/>
                <a:gd name="connsiteY16" fmla="*/ 404558 h 459490"/>
                <a:gd name="connsiteX17" fmla="*/ 111408 w 146602"/>
                <a:gd name="connsiteY17" fmla="*/ 455497 h 459490"/>
                <a:gd name="connsiteX18" fmla="*/ 117796 w 146602"/>
                <a:gd name="connsiteY18" fmla="*/ 458676 h 459490"/>
                <a:gd name="connsiteX19" fmla="*/ 146597 w 146602"/>
                <a:gd name="connsiteY19" fmla="*/ 401416 h 459490"/>
                <a:gd name="connsiteX20" fmla="*/ 102417 w 146602"/>
                <a:gd name="connsiteY20" fmla="*/ 333233 h 459490"/>
                <a:gd name="connsiteX21" fmla="*/ 102417 w 146602"/>
                <a:gd name="connsiteY21" fmla="*/ 126204 h 459490"/>
                <a:gd name="connsiteX22" fmla="*/ 146597 w 146602"/>
                <a:gd name="connsiteY22" fmla="*/ 59879 h 459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6602" h="459490">
                  <a:moveTo>
                    <a:pt x="146597" y="59879"/>
                  </a:moveTo>
                  <a:cubicBezTo>
                    <a:pt x="146890" y="35833"/>
                    <a:pt x="135534" y="14403"/>
                    <a:pt x="117808" y="828"/>
                  </a:cubicBezTo>
                  <a:cubicBezTo>
                    <a:pt x="115204" y="-1171"/>
                    <a:pt x="111408" y="706"/>
                    <a:pt x="111408" y="3994"/>
                  </a:cubicBezTo>
                  <a:lnTo>
                    <a:pt x="111408" y="54928"/>
                  </a:lnTo>
                  <a:lnTo>
                    <a:pt x="73298" y="78338"/>
                  </a:lnTo>
                  <a:lnTo>
                    <a:pt x="35194" y="54928"/>
                  </a:lnTo>
                  <a:lnTo>
                    <a:pt x="35194" y="3988"/>
                  </a:lnTo>
                  <a:cubicBezTo>
                    <a:pt x="35194" y="712"/>
                    <a:pt x="31405" y="-1177"/>
                    <a:pt x="28807" y="816"/>
                  </a:cubicBezTo>
                  <a:cubicBezTo>
                    <a:pt x="11552" y="14006"/>
                    <a:pt x="293" y="34666"/>
                    <a:pt x="6" y="58070"/>
                  </a:cubicBezTo>
                  <a:cubicBezTo>
                    <a:pt x="-373" y="88521"/>
                    <a:pt x="17878" y="114859"/>
                    <a:pt x="44179" y="126252"/>
                  </a:cubicBezTo>
                  <a:lnTo>
                    <a:pt x="44179" y="333282"/>
                  </a:lnTo>
                  <a:cubicBezTo>
                    <a:pt x="18502" y="344425"/>
                    <a:pt x="373" y="369809"/>
                    <a:pt x="6" y="399613"/>
                  </a:cubicBezTo>
                  <a:cubicBezTo>
                    <a:pt x="-288" y="423659"/>
                    <a:pt x="11069" y="445088"/>
                    <a:pt x="28795" y="458658"/>
                  </a:cubicBezTo>
                  <a:cubicBezTo>
                    <a:pt x="31405" y="460656"/>
                    <a:pt x="35194" y="458780"/>
                    <a:pt x="35194" y="455491"/>
                  </a:cubicBezTo>
                  <a:lnTo>
                    <a:pt x="35194" y="404558"/>
                  </a:lnTo>
                  <a:lnTo>
                    <a:pt x="73304" y="381154"/>
                  </a:lnTo>
                  <a:lnTo>
                    <a:pt x="111408" y="404558"/>
                  </a:lnTo>
                  <a:lnTo>
                    <a:pt x="111408" y="455497"/>
                  </a:lnTo>
                  <a:cubicBezTo>
                    <a:pt x="111408" y="458774"/>
                    <a:pt x="115192" y="460668"/>
                    <a:pt x="117796" y="458676"/>
                  </a:cubicBezTo>
                  <a:cubicBezTo>
                    <a:pt x="135051" y="445479"/>
                    <a:pt x="146310" y="424820"/>
                    <a:pt x="146597" y="401416"/>
                  </a:cubicBezTo>
                  <a:cubicBezTo>
                    <a:pt x="146970" y="370964"/>
                    <a:pt x="128712" y="344633"/>
                    <a:pt x="102417" y="333233"/>
                  </a:cubicBezTo>
                  <a:lnTo>
                    <a:pt x="102417" y="126204"/>
                  </a:lnTo>
                  <a:cubicBezTo>
                    <a:pt x="128095" y="115055"/>
                    <a:pt x="146230" y="89682"/>
                    <a:pt x="146597" y="59879"/>
                  </a:cubicBezTo>
                  <a:close/>
                </a:path>
              </a:pathLst>
            </a:custGeom>
            <a:grpFill/>
            <a:ln w="6107"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21" name="任意多边形: 形状 20"/>
            <p:cNvSpPr/>
            <p:nvPr>
              <p:custDataLst>
                <p:tags r:id="rId43"/>
              </p:custDataLst>
            </p:nvPr>
          </p:nvSpPr>
          <p:spPr>
            <a:xfrm>
              <a:off x="6727342" y="11295050"/>
              <a:ext cx="85486" cy="462572"/>
            </a:xfrm>
            <a:custGeom>
              <a:avLst/>
              <a:gdLst>
                <a:gd name="connsiteX0" fmla="*/ 79857 w 85486"/>
                <a:gd name="connsiteY0" fmla="*/ 212494 h 462572"/>
                <a:gd name="connsiteX1" fmla="*/ 56948 w 85486"/>
                <a:gd name="connsiteY1" fmla="*/ 212494 h 462572"/>
                <a:gd name="connsiteX2" fmla="*/ 56948 w 85486"/>
                <a:gd name="connsiteY2" fmla="*/ 76269 h 462572"/>
                <a:gd name="connsiteX3" fmla="*/ 66967 w 85486"/>
                <a:gd name="connsiteY3" fmla="*/ 60408 h 462572"/>
                <a:gd name="connsiteX4" fmla="*/ 54852 w 85486"/>
                <a:gd name="connsiteY4" fmla="*/ 0 h 462572"/>
                <a:gd name="connsiteX5" fmla="*/ 30623 w 85486"/>
                <a:gd name="connsiteY5" fmla="*/ 0 h 462572"/>
                <a:gd name="connsiteX6" fmla="*/ 18508 w 85486"/>
                <a:gd name="connsiteY6" fmla="*/ 60408 h 462572"/>
                <a:gd name="connsiteX7" fmla="*/ 28532 w 85486"/>
                <a:gd name="connsiteY7" fmla="*/ 76269 h 462572"/>
                <a:gd name="connsiteX8" fmla="*/ 28532 w 85486"/>
                <a:gd name="connsiteY8" fmla="*/ 212494 h 462572"/>
                <a:gd name="connsiteX9" fmla="*/ 5630 w 85486"/>
                <a:gd name="connsiteY9" fmla="*/ 212494 h 462572"/>
                <a:gd name="connsiteX10" fmla="*/ 0 w 85486"/>
                <a:gd name="connsiteY10" fmla="*/ 218912 h 462572"/>
                <a:gd name="connsiteX11" fmla="*/ 0 w 85486"/>
                <a:gd name="connsiteY11" fmla="*/ 229902 h 462572"/>
                <a:gd name="connsiteX12" fmla="*/ 5630 w 85486"/>
                <a:gd name="connsiteY12" fmla="*/ 236320 h 462572"/>
                <a:gd name="connsiteX13" fmla="*/ 6901 w 85486"/>
                <a:gd name="connsiteY13" fmla="*/ 236320 h 462572"/>
                <a:gd name="connsiteX14" fmla="*/ 6 w 85486"/>
                <a:gd name="connsiteY14" fmla="*/ 262316 h 462572"/>
                <a:gd name="connsiteX15" fmla="*/ 6 w 85486"/>
                <a:gd name="connsiteY15" fmla="*/ 415612 h 462572"/>
                <a:gd name="connsiteX16" fmla="*/ 41215 w 85486"/>
                <a:gd name="connsiteY16" fmla="*/ 462573 h 462572"/>
                <a:gd name="connsiteX17" fmla="*/ 44278 w 85486"/>
                <a:gd name="connsiteY17" fmla="*/ 462573 h 462572"/>
                <a:gd name="connsiteX18" fmla="*/ 85487 w 85486"/>
                <a:gd name="connsiteY18" fmla="*/ 415612 h 462572"/>
                <a:gd name="connsiteX19" fmla="*/ 85487 w 85486"/>
                <a:gd name="connsiteY19" fmla="*/ 262316 h 462572"/>
                <a:gd name="connsiteX20" fmla="*/ 78586 w 85486"/>
                <a:gd name="connsiteY20" fmla="*/ 236320 h 462572"/>
                <a:gd name="connsiteX21" fmla="*/ 79857 w 85486"/>
                <a:gd name="connsiteY21" fmla="*/ 236320 h 462572"/>
                <a:gd name="connsiteX22" fmla="*/ 85487 w 85486"/>
                <a:gd name="connsiteY22" fmla="*/ 229902 h 462572"/>
                <a:gd name="connsiteX23" fmla="*/ 85487 w 85486"/>
                <a:gd name="connsiteY23" fmla="*/ 218912 h 462572"/>
                <a:gd name="connsiteX24" fmla="*/ 79857 w 85486"/>
                <a:gd name="connsiteY24" fmla="*/ 212494 h 462572"/>
                <a:gd name="connsiteX25" fmla="*/ 20189 w 85486"/>
                <a:gd name="connsiteY25" fmla="*/ 430856 h 462572"/>
                <a:gd name="connsiteX26" fmla="*/ 10978 w 85486"/>
                <a:gd name="connsiteY26" fmla="*/ 430856 h 462572"/>
                <a:gd name="connsiteX27" fmla="*/ 10978 w 85486"/>
                <a:gd name="connsiteY27" fmla="*/ 262322 h 462572"/>
                <a:gd name="connsiteX28" fmla="*/ 20189 w 85486"/>
                <a:gd name="connsiteY28" fmla="*/ 262322 h 462572"/>
                <a:gd name="connsiteX29" fmla="*/ 20189 w 85486"/>
                <a:gd name="connsiteY29" fmla="*/ 430856 h 462572"/>
                <a:gd name="connsiteX30" fmla="*/ 46833 w 85486"/>
                <a:gd name="connsiteY30" fmla="*/ 430856 h 462572"/>
                <a:gd name="connsiteX31" fmla="*/ 37621 w 85486"/>
                <a:gd name="connsiteY31" fmla="*/ 430856 h 462572"/>
                <a:gd name="connsiteX32" fmla="*/ 37621 w 85486"/>
                <a:gd name="connsiteY32" fmla="*/ 262322 h 462572"/>
                <a:gd name="connsiteX33" fmla="*/ 46833 w 85486"/>
                <a:gd name="connsiteY33" fmla="*/ 262322 h 462572"/>
                <a:gd name="connsiteX34" fmla="*/ 46833 w 85486"/>
                <a:gd name="connsiteY34" fmla="*/ 430856 h 462572"/>
                <a:gd name="connsiteX35" fmla="*/ 73476 w 85486"/>
                <a:gd name="connsiteY35" fmla="*/ 430856 h 462572"/>
                <a:gd name="connsiteX36" fmla="*/ 64265 w 85486"/>
                <a:gd name="connsiteY36" fmla="*/ 430856 h 462572"/>
                <a:gd name="connsiteX37" fmla="*/ 64265 w 85486"/>
                <a:gd name="connsiteY37" fmla="*/ 262322 h 462572"/>
                <a:gd name="connsiteX38" fmla="*/ 73476 w 85486"/>
                <a:gd name="connsiteY38" fmla="*/ 262322 h 462572"/>
                <a:gd name="connsiteX39" fmla="*/ 73476 w 85486"/>
                <a:gd name="connsiteY39" fmla="*/ 430856 h 46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5486" h="462572">
                  <a:moveTo>
                    <a:pt x="79857" y="212494"/>
                  </a:moveTo>
                  <a:lnTo>
                    <a:pt x="56948" y="212494"/>
                  </a:lnTo>
                  <a:lnTo>
                    <a:pt x="56948" y="76269"/>
                  </a:lnTo>
                  <a:lnTo>
                    <a:pt x="66967" y="60408"/>
                  </a:lnTo>
                  <a:lnTo>
                    <a:pt x="54852" y="0"/>
                  </a:lnTo>
                  <a:lnTo>
                    <a:pt x="30623" y="0"/>
                  </a:lnTo>
                  <a:lnTo>
                    <a:pt x="18508" y="60408"/>
                  </a:lnTo>
                  <a:lnTo>
                    <a:pt x="28532" y="76269"/>
                  </a:lnTo>
                  <a:lnTo>
                    <a:pt x="28532" y="212494"/>
                  </a:lnTo>
                  <a:lnTo>
                    <a:pt x="5630" y="212494"/>
                  </a:lnTo>
                  <a:cubicBezTo>
                    <a:pt x="2518" y="212494"/>
                    <a:pt x="0" y="215367"/>
                    <a:pt x="0" y="218912"/>
                  </a:cubicBezTo>
                  <a:lnTo>
                    <a:pt x="0" y="229902"/>
                  </a:lnTo>
                  <a:cubicBezTo>
                    <a:pt x="0" y="233447"/>
                    <a:pt x="2518" y="236320"/>
                    <a:pt x="5630" y="236320"/>
                  </a:cubicBezTo>
                  <a:lnTo>
                    <a:pt x="6901" y="236320"/>
                  </a:lnTo>
                  <a:cubicBezTo>
                    <a:pt x="2549" y="243765"/>
                    <a:pt x="6" y="252701"/>
                    <a:pt x="6" y="262316"/>
                  </a:cubicBezTo>
                  <a:lnTo>
                    <a:pt x="6" y="415612"/>
                  </a:lnTo>
                  <a:cubicBezTo>
                    <a:pt x="6" y="441541"/>
                    <a:pt x="18453" y="462573"/>
                    <a:pt x="41215" y="462573"/>
                  </a:cubicBezTo>
                  <a:lnTo>
                    <a:pt x="44278" y="462573"/>
                  </a:lnTo>
                  <a:cubicBezTo>
                    <a:pt x="67040" y="462573"/>
                    <a:pt x="85487" y="441547"/>
                    <a:pt x="85487" y="415612"/>
                  </a:cubicBezTo>
                  <a:lnTo>
                    <a:pt x="85487" y="262316"/>
                  </a:lnTo>
                  <a:cubicBezTo>
                    <a:pt x="85487" y="252701"/>
                    <a:pt x="82938" y="243765"/>
                    <a:pt x="78586" y="236320"/>
                  </a:cubicBezTo>
                  <a:lnTo>
                    <a:pt x="79857" y="236320"/>
                  </a:lnTo>
                  <a:cubicBezTo>
                    <a:pt x="82962" y="236320"/>
                    <a:pt x="85487" y="233447"/>
                    <a:pt x="85487" y="229902"/>
                  </a:cubicBezTo>
                  <a:lnTo>
                    <a:pt x="85487" y="218912"/>
                  </a:lnTo>
                  <a:cubicBezTo>
                    <a:pt x="85487" y="215367"/>
                    <a:pt x="82962" y="212494"/>
                    <a:pt x="79857" y="212494"/>
                  </a:cubicBezTo>
                  <a:close/>
                  <a:moveTo>
                    <a:pt x="20189" y="430856"/>
                  </a:moveTo>
                  <a:lnTo>
                    <a:pt x="10978" y="430856"/>
                  </a:lnTo>
                  <a:lnTo>
                    <a:pt x="10978" y="262322"/>
                  </a:lnTo>
                  <a:lnTo>
                    <a:pt x="20189" y="262322"/>
                  </a:lnTo>
                  <a:lnTo>
                    <a:pt x="20189" y="430856"/>
                  </a:lnTo>
                  <a:close/>
                  <a:moveTo>
                    <a:pt x="46833" y="430856"/>
                  </a:moveTo>
                  <a:lnTo>
                    <a:pt x="37621" y="430856"/>
                  </a:lnTo>
                  <a:lnTo>
                    <a:pt x="37621" y="262322"/>
                  </a:lnTo>
                  <a:lnTo>
                    <a:pt x="46833" y="262322"/>
                  </a:lnTo>
                  <a:lnTo>
                    <a:pt x="46833" y="430856"/>
                  </a:lnTo>
                  <a:close/>
                  <a:moveTo>
                    <a:pt x="73476" y="430856"/>
                  </a:moveTo>
                  <a:lnTo>
                    <a:pt x="64265" y="430856"/>
                  </a:lnTo>
                  <a:lnTo>
                    <a:pt x="64265" y="262322"/>
                  </a:lnTo>
                  <a:lnTo>
                    <a:pt x="73476" y="262322"/>
                  </a:lnTo>
                  <a:lnTo>
                    <a:pt x="73476" y="430856"/>
                  </a:lnTo>
                  <a:close/>
                </a:path>
              </a:pathLst>
            </a:custGeom>
            <a:grpFill/>
            <a:ln w="6107"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grpSp>
      <p:grpSp>
        <p:nvGrpSpPr>
          <p:cNvPr id="7" name="图形 59"/>
          <p:cNvGrpSpPr/>
          <p:nvPr/>
        </p:nvGrpSpPr>
        <p:grpSpPr>
          <a:xfrm>
            <a:off x="9935932" y="2451560"/>
            <a:ext cx="447686" cy="470710"/>
            <a:chOff x="10693600" y="10422794"/>
            <a:chExt cx="342429" cy="360038"/>
          </a:xfrm>
          <a:solidFill>
            <a:schemeClr val="bg1"/>
          </a:solidFill>
        </p:grpSpPr>
        <p:grpSp>
          <p:nvGrpSpPr>
            <p:cNvPr id="8" name="图形 59"/>
            <p:cNvGrpSpPr/>
            <p:nvPr/>
          </p:nvGrpSpPr>
          <p:grpSpPr>
            <a:xfrm>
              <a:off x="10693600" y="10422794"/>
              <a:ext cx="342429" cy="360038"/>
              <a:chOff x="10693600" y="10422794"/>
              <a:chExt cx="342429" cy="360038"/>
            </a:xfrm>
            <a:grpFill/>
          </p:grpSpPr>
          <p:sp>
            <p:nvSpPr>
              <p:cNvPr id="10" name="任意多边形: 形状 9"/>
              <p:cNvSpPr/>
              <p:nvPr>
                <p:custDataLst>
                  <p:tags r:id="rId44"/>
                </p:custDataLst>
              </p:nvPr>
            </p:nvSpPr>
            <p:spPr>
              <a:xfrm>
                <a:off x="10693600" y="10422794"/>
                <a:ext cx="342429" cy="360038"/>
              </a:xfrm>
              <a:custGeom>
                <a:avLst/>
                <a:gdLst>
                  <a:gd name="connsiteX0" fmla="*/ 202 w 342429"/>
                  <a:gd name="connsiteY0" fmla="*/ 331537 h 360038"/>
                  <a:gd name="connsiteX1" fmla="*/ 28734 w 342429"/>
                  <a:gd name="connsiteY1" fmla="*/ 360039 h 360038"/>
                  <a:gd name="connsiteX2" fmla="*/ 313922 w 342429"/>
                  <a:gd name="connsiteY2" fmla="*/ 359849 h 360038"/>
                  <a:gd name="connsiteX3" fmla="*/ 342430 w 342429"/>
                  <a:gd name="connsiteY3" fmla="*/ 331317 h 360038"/>
                  <a:gd name="connsiteX4" fmla="*/ 342252 w 342429"/>
                  <a:gd name="connsiteY4" fmla="*/ 69081 h 360038"/>
                  <a:gd name="connsiteX5" fmla="*/ 336745 w 342429"/>
                  <a:gd name="connsiteY5" fmla="*/ 53758 h 360038"/>
                  <a:gd name="connsiteX6" fmla="*/ 291435 w 342429"/>
                  <a:gd name="connsiteY6" fmla="*/ 8484 h 360038"/>
                  <a:gd name="connsiteX7" fmla="*/ 269559 w 342429"/>
                  <a:gd name="connsiteY7" fmla="*/ 0 h 360038"/>
                  <a:gd name="connsiteX8" fmla="*/ 28502 w 342429"/>
                  <a:gd name="connsiteY8" fmla="*/ 159 h 360038"/>
                  <a:gd name="connsiteX9" fmla="*/ 0 w 342429"/>
                  <a:gd name="connsiteY9" fmla="*/ 28691 h 360038"/>
                  <a:gd name="connsiteX10" fmla="*/ 202 w 342429"/>
                  <a:gd name="connsiteY10" fmla="*/ 331537 h 360038"/>
                  <a:gd name="connsiteX11" fmla="*/ 255293 w 342429"/>
                  <a:gd name="connsiteY11" fmla="*/ 17658 h 360038"/>
                  <a:gd name="connsiteX12" fmla="*/ 255366 w 342429"/>
                  <a:gd name="connsiteY12" fmla="*/ 115150 h 360038"/>
                  <a:gd name="connsiteX13" fmla="*/ 238172 w 342429"/>
                  <a:gd name="connsiteY13" fmla="*/ 131751 h 360038"/>
                  <a:gd name="connsiteX14" fmla="*/ 114258 w 342429"/>
                  <a:gd name="connsiteY14" fmla="*/ 131836 h 360038"/>
                  <a:gd name="connsiteX15" fmla="*/ 97834 w 342429"/>
                  <a:gd name="connsiteY15" fmla="*/ 115260 h 360038"/>
                  <a:gd name="connsiteX16" fmla="*/ 97767 w 342429"/>
                  <a:gd name="connsiteY16" fmla="*/ 17774 h 360038"/>
                  <a:gd name="connsiteX17" fmla="*/ 255293 w 342429"/>
                  <a:gd name="connsiteY17" fmla="*/ 17658 h 36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429" h="360038">
                    <a:moveTo>
                      <a:pt x="202" y="331537"/>
                    </a:moveTo>
                    <a:cubicBezTo>
                      <a:pt x="214" y="347295"/>
                      <a:pt x="12989" y="360045"/>
                      <a:pt x="28734" y="360039"/>
                    </a:cubicBezTo>
                    <a:lnTo>
                      <a:pt x="313922" y="359849"/>
                    </a:lnTo>
                    <a:cubicBezTo>
                      <a:pt x="329673" y="359843"/>
                      <a:pt x="342442" y="347056"/>
                      <a:pt x="342430" y="331317"/>
                    </a:cubicBezTo>
                    <a:cubicBezTo>
                      <a:pt x="342430" y="331317"/>
                      <a:pt x="342252" y="72926"/>
                      <a:pt x="342252" y="69081"/>
                    </a:cubicBezTo>
                    <a:cubicBezTo>
                      <a:pt x="342246" y="62859"/>
                      <a:pt x="340749" y="57749"/>
                      <a:pt x="336745" y="53758"/>
                    </a:cubicBezTo>
                    <a:cubicBezTo>
                      <a:pt x="334166" y="51178"/>
                      <a:pt x="305939" y="22988"/>
                      <a:pt x="291435" y="8484"/>
                    </a:cubicBezTo>
                    <a:cubicBezTo>
                      <a:pt x="286313" y="3404"/>
                      <a:pt x="276716" y="0"/>
                      <a:pt x="269559" y="0"/>
                    </a:cubicBezTo>
                    <a:cubicBezTo>
                      <a:pt x="262401" y="6"/>
                      <a:pt x="28502" y="159"/>
                      <a:pt x="28502" y="159"/>
                    </a:cubicBezTo>
                    <a:cubicBezTo>
                      <a:pt x="12751" y="177"/>
                      <a:pt x="-6" y="12946"/>
                      <a:pt x="0" y="28691"/>
                    </a:cubicBezTo>
                    <a:lnTo>
                      <a:pt x="202" y="331537"/>
                    </a:lnTo>
                    <a:close/>
                    <a:moveTo>
                      <a:pt x="255293" y="17658"/>
                    </a:moveTo>
                    <a:lnTo>
                      <a:pt x="255366" y="115150"/>
                    </a:lnTo>
                    <a:cubicBezTo>
                      <a:pt x="255366" y="123621"/>
                      <a:pt x="246650" y="131744"/>
                      <a:pt x="238172" y="131751"/>
                    </a:cubicBezTo>
                    <a:lnTo>
                      <a:pt x="114258" y="131836"/>
                    </a:lnTo>
                    <a:cubicBezTo>
                      <a:pt x="105780" y="131842"/>
                      <a:pt x="97834" y="123731"/>
                      <a:pt x="97834" y="115260"/>
                    </a:cubicBezTo>
                    <a:lnTo>
                      <a:pt x="97767" y="17774"/>
                    </a:lnTo>
                    <a:lnTo>
                      <a:pt x="255293" y="17658"/>
                    </a:lnTo>
                    <a:close/>
                  </a:path>
                </a:pathLst>
              </a:custGeom>
              <a:grpFill/>
              <a:ln w="6107"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11" name="任意多边形: 形状 10"/>
              <p:cNvSpPr/>
              <p:nvPr>
                <p:custDataLst>
                  <p:tags r:id="rId45"/>
                </p:custDataLst>
              </p:nvPr>
            </p:nvSpPr>
            <p:spPr>
              <a:xfrm>
                <a:off x="10879659" y="10455415"/>
                <a:ext cx="51649" cy="84215"/>
              </a:xfrm>
              <a:custGeom>
                <a:avLst/>
                <a:gdLst>
                  <a:gd name="connsiteX0" fmla="*/ 9682 w 51649"/>
                  <a:gd name="connsiteY0" fmla="*/ 84215 h 84215"/>
                  <a:gd name="connsiteX1" fmla="*/ 42016 w 51649"/>
                  <a:gd name="connsiteY1" fmla="*/ 84191 h 84215"/>
                  <a:gd name="connsiteX2" fmla="*/ 51649 w 51649"/>
                  <a:gd name="connsiteY2" fmla="*/ 74546 h 84215"/>
                  <a:gd name="connsiteX3" fmla="*/ 51606 w 51649"/>
                  <a:gd name="connsiteY3" fmla="*/ 9633 h 84215"/>
                  <a:gd name="connsiteX4" fmla="*/ 41955 w 51649"/>
                  <a:gd name="connsiteY4" fmla="*/ 0 h 84215"/>
                  <a:gd name="connsiteX5" fmla="*/ 9639 w 51649"/>
                  <a:gd name="connsiteY5" fmla="*/ 18 h 84215"/>
                  <a:gd name="connsiteX6" fmla="*/ 0 w 51649"/>
                  <a:gd name="connsiteY6" fmla="*/ 9658 h 84215"/>
                  <a:gd name="connsiteX7" fmla="*/ 43 w 51649"/>
                  <a:gd name="connsiteY7" fmla="*/ 74582 h 84215"/>
                  <a:gd name="connsiteX8" fmla="*/ 9682 w 51649"/>
                  <a:gd name="connsiteY8" fmla="*/ 84215 h 8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649" h="84215">
                    <a:moveTo>
                      <a:pt x="9682" y="84215"/>
                    </a:moveTo>
                    <a:lnTo>
                      <a:pt x="42016" y="84191"/>
                    </a:lnTo>
                    <a:cubicBezTo>
                      <a:pt x="47340" y="84191"/>
                      <a:pt x="51649" y="79870"/>
                      <a:pt x="51649" y="74546"/>
                    </a:cubicBezTo>
                    <a:lnTo>
                      <a:pt x="51606" y="9633"/>
                    </a:lnTo>
                    <a:cubicBezTo>
                      <a:pt x="51594" y="4309"/>
                      <a:pt x="47291" y="-12"/>
                      <a:pt x="41955" y="0"/>
                    </a:cubicBezTo>
                    <a:lnTo>
                      <a:pt x="9639" y="18"/>
                    </a:lnTo>
                    <a:cubicBezTo>
                      <a:pt x="4303" y="18"/>
                      <a:pt x="-6" y="4346"/>
                      <a:pt x="0" y="9658"/>
                    </a:cubicBezTo>
                    <a:lnTo>
                      <a:pt x="43" y="74582"/>
                    </a:lnTo>
                    <a:cubicBezTo>
                      <a:pt x="49" y="79906"/>
                      <a:pt x="4364" y="84228"/>
                      <a:pt x="9682" y="84215"/>
                    </a:cubicBezTo>
                    <a:close/>
                  </a:path>
                </a:pathLst>
              </a:custGeom>
              <a:grpFill/>
              <a:ln w="6107"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grpSp>
        <p:sp>
          <p:nvSpPr>
            <p:cNvPr id="9" name="任意多边形: 形状 8"/>
            <p:cNvSpPr/>
            <p:nvPr>
              <p:custDataLst>
                <p:tags r:id="rId46"/>
              </p:custDataLst>
            </p:nvPr>
          </p:nvSpPr>
          <p:spPr>
            <a:xfrm>
              <a:off x="10741588" y="10598853"/>
              <a:ext cx="246441" cy="154763"/>
            </a:xfrm>
            <a:custGeom>
              <a:avLst/>
              <a:gdLst>
                <a:gd name="connsiteX0" fmla="*/ 246442 w 246441"/>
                <a:gd name="connsiteY0" fmla="*/ 154763 h 154763"/>
                <a:gd name="connsiteX1" fmla="*/ 0 w 246441"/>
                <a:gd name="connsiteY1" fmla="*/ 154763 h 154763"/>
                <a:gd name="connsiteX2" fmla="*/ 0 w 246441"/>
                <a:gd name="connsiteY2" fmla="*/ 18575 h 154763"/>
                <a:gd name="connsiteX3" fmla="*/ 17799 w 246441"/>
                <a:gd name="connsiteY3" fmla="*/ 0 h 154763"/>
                <a:gd name="connsiteX4" fmla="*/ 228637 w 246441"/>
                <a:gd name="connsiteY4" fmla="*/ 0 h 154763"/>
                <a:gd name="connsiteX5" fmla="*/ 246442 w 246441"/>
                <a:gd name="connsiteY5" fmla="*/ 18575 h 154763"/>
                <a:gd name="connsiteX6" fmla="*/ 246442 w 246441"/>
                <a:gd name="connsiteY6" fmla="*/ 154763 h 154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441" h="154763">
                  <a:moveTo>
                    <a:pt x="246442" y="154763"/>
                  </a:moveTo>
                  <a:lnTo>
                    <a:pt x="0" y="154763"/>
                  </a:lnTo>
                  <a:lnTo>
                    <a:pt x="0" y="18575"/>
                  </a:lnTo>
                  <a:cubicBezTo>
                    <a:pt x="0" y="8313"/>
                    <a:pt x="7971" y="0"/>
                    <a:pt x="17799" y="0"/>
                  </a:cubicBezTo>
                  <a:lnTo>
                    <a:pt x="228637" y="0"/>
                  </a:lnTo>
                  <a:cubicBezTo>
                    <a:pt x="238471" y="0"/>
                    <a:pt x="246442" y="8313"/>
                    <a:pt x="246442" y="18575"/>
                  </a:cubicBezTo>
                  <a:lnTo>
                    <a:pt x="246442" y="154763"/>
                  </a:lnTo>
                  <a:close/>
                </a:path>
              </a:pathLst>
            </a:custGeom>
            <a:grpFill/>
            <a:ln w="6107"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grpSp>
      <p:grpSp>
        <p:nvGrpSpPr>
          <p:cNvPr id="14" name="图形 59"/>
          <p:cNvGrpSpPr/>
          <p:nvPr/>
        </p:nvGrpSpPr>
        <p:grpSpPr>
          <a:xfrm>
            <a:off x="4396147" y="2418162"/>
            <a:ext cx="525450" cy="531876"/>
            <a:chOff x="12264681" y="7581342"/>
            <a:chExt cx="401908" cy="406825"/>
          </a:xfrm>
          <a:solidFill>
            <a:schemeClr val="bg1"/>
          </a:solidFill>
        </p:grpSpPr>
        <p:sp>
          <p:nvSpPr>
            <p:cNvPr id="15" name="任意多边形: 形状 12"/>
            <p:cNvSpPr/>
            <p:nvPr>
              <p:custDataLst>
                <p:tags r:id="rId47"/>
              </p:custDataLst>
            </p:nvPr>
          </p:nvSpPr>
          <p:spPr>
            <a:xfrm>
              <a:off x="12264681" y="7876587"/>
              <a:ext cx="401908" cy="111580"/>
            </a:xfrm>
            <a:custGeom>
              <a:avLst/>
              <a:gdLst>
                <a:gd name="connsiteX0" fmla="*/ 6210 w 401908"/>
                <a:gd name="connsiteY0" fmla="*/ 0 h 111580"/>
                <a:gd name="connsiteX1" fmla="*/ 44553 w 401908"/>
                <a:gd name="connsiteY1" fmla="*/ 0 h 111580"/>
                <a:gd name="connsiteX2" fmla="*/ 50763 w 401908"/>
                <a:gd name="connsiteY2" fmla="*/ 6216 h 111580"/>
                <a:gd name="connsiteX3" fmla="*/ 50763 w 401908"/>
                <a:gd name="connsiteY3" fmla="*/ 60720 h 111580"/>
                <a:gd name="connsiteX4" fmla="*/ 351158 w 401908"/>
                <a:gd name="connsiteY4" fmla="*/ 60720 h 111580"/>
                <a:gd name="connsiteX5" fmla="*/ 351158 w 401908"/>
                <a:gd name="connsiteY5" fmla="*/ 6216 h 111580"/>
                <a:gd name="connsiteX6" fmla="*/ 357355 w 401908"/>
                <a:gd name="connsiteY6" fmla="*/ 0 h 111580"/>
                <a:gd name="connsiteX7" fmla="*/ 395710 w 401908"/>
                <a:gd name="connsiteY7" fmla="*/ 0 h 111580"/>
                <a:gd name="connsiteX8" fmla="*/ 401908 w 401908"/>
                <a:gd name="connsiteY8" fmla="*/ 6216 h 111580"/>
                <a:gd name="connsiteX9" fmla="*/ 401908 w 401908"/>
                <a:gd name="connsiteY9" fmla="*/ 105358 h 111580"/>
                <a:gd name="connsiteX10" fmla="*/ 395710 w 401908"/>
                <a:gd name="connsiteY10" fmla="*/ 111580 h 111580"/>
                <a:gd name="connsiteX11" fmla="*/ 6204 w 401908"/>
                <a:gd name="connsiteY11" fmla="*/ 111580 h 111580"/>
                <a:gd name="connsiteX12" fmla="*/ 0 w 401908"/>
                <a:gd name="connsiteY12" fmla="*/ 105358 h 111580"/>
                <a:gd name="connsiteX13" fmla="*/ 0 w 401908"/>
                <a:gd name="connsiteY13" fmla="*/ 6216 h 111580"/>
                <a:gd name="connsiteX14" fmla="*/ 6210 w 401908"/>
                <a:gd name="connsiteY14" fmla="*/ 0 h 111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1908" h="111580">
                  <a:moveTo>
                    <a:pt x="6210" y="0"/>
                  </a:moveTo>
                  <a:lnTo>
                    <a:pt x="44553" y="0"/>
                  </a:lnTo>
                  <a:cubicBezTo>
                    <a:pt x="47981" y="0"/>
                    <a:pt x="50763" y="2781"/>
                    <a:pt x="50763" y="6216"/>
                  </a:cubicBezTo>
                  <a:lnTo>
                    <a:pt x="50763" y="60720"/>
                  </a:lnTo>
                  <a:lnTo>
                    <a:pt x="351158" y="60720"/>
                  </a:lnTo>
                  <a:lnTo>
                    <a:pt x="351158" y="6216"/>
                  </a:lnTo>
                  <a:cubicBezTo>
                    <a:pt x="351158" y="2781"/>
                    <a:pt x="353927" y="0"/>
                    <a:pt x="357355" y="0"/>
                  </a:cubicBezTo>
                  <a:lnTo>
                    <a:pt x="395710" y="0"/>
                  </a:lnTo>
                  <a:cubicBezTo>
                    <a:pt x="399133" y="0"/>
                    <a:pt x="401908" y="2781"/>
                    <a:pt x="401908" y="6216"/>
                  </a:cubicBezTo>
                  <a:lnTo>
                    <a:pt x="401908" y="105358"/>
                  </a:lnTo>
                  <a:cubicBezTo>
                    <a:pt x="401908" y="108799"/>
                    <a:pt x="399133" y="111580"/>
                    <a:pt x="395710" y="111580"/>
                  </a:cubicBezTo>
                  <a:lnTo>
                    <a:pt x="6204" y="111580"/>
                  </a:lnTo>
                  <a:cubicBezTo>
                    <a:pt x="2775" y="111580"/>
                    <a:pt x="0" y="108799"/>
                    <a:pt x="0" y="105358"/>
                  </a:cubicBezTo>
                  <a:lnTo>
                    <a:pt x="0" y="6216"/>
                  </a:lnTo>
                  <a:cubicBezTo>
                    <a:pt x="6" y="2775"/>
                    <a:pt x="2788" y="0"/>
                    <a:pt x="6210" y="0"/>
                  </a:cubicBezTo>
                  <a:close/>
                </a:path>
              </a:pathLst>
            </a:custGeom>
            <a:grpFill/>
            <a:ln w="6107"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16" name="任意多边形: 形状 13"/>
            <p:cNvSpPr/>
            <p:nvPr>
              <p:custDataLst>
                <p:tags r:id="rId48"/>
              </p:custDataLst>
            </p:nvPr>
          </p:nvSpPr>
          <p:spPr>
            <a:xfrm>
              <a:off x="12398260" y="7849541"/>
              <a:ext cx="134776" cy="47205"/>
            </a:xfrm>
            <a:custGeom>
              <a:avLst/>
              <a:gdLst>
                <a:gd name="connsiteX0" fmla="*/ 7249 w 134776"/>
                <a:gd name="connsiteY0" fmla="*/ 0 h 47205"/>
                <a:gd name="connsiteX1" fmla="*/ 127527 w 134776"/>
                <a:gd name="connsiteY1" fmla="*/ 0 h 47205"/>
                <a:gd name="connsiteX2" fmla="*/ 134777 w 134776"/>
                <a:gd name="connsiteY2" fmla="*/ 7255 h 47205"/>
                <a:gd name="connsiteX3" fmla="*/ 134777 w 134776"/>
                <a:gd name="connsiteY3" fmla="*/ 39950 h 47205"/>
                <a:gd name="connsiteX4" fmla="*/ 127527 w 134776"/>
                <a:gd name="connsiteY4" fmla="*/ 47205 h 47205"/>
                <a:gd name="connsiteX5" fmla="*/ 7249 w 134776"/>
                <a:gd name="connsiteY5" fmla="*/ 47205 h 47205"/>
                <a:gd name="connsiteX6" fmla="*/ 0 w 134776"/>
                <a:gd name="connsiteY6" fmla="*/ 39950 h 47205"/>
                <a:gd name="connsiteX7" fmla="*/ 0 w 134776"/>
                <a:gd name="connsiteY7" fmla="*/ 7255 h 47205"/>
                <a:gd name="connsiteX8" fmla="*/ 7249 w 134776"/>
                <a:gd name="connsiteY8" fmla="*/ 0 h 47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776" h="47205">
                  <a:moveTo>
                    <a:pt x="7249" y="0"/>
                  </a:moveTo>
                  <a:lnTo>
                    <a:pt x="127527" y="0"/>
                  </a:lnTo>
                  <a:cubicBezTo>
                    <a:pt x="131525" y="0"/>
                    <a:pt x="134777" y="3252"/>
                    <a:pt x="134777" y="7255"/>
                  </a:cubicBezTo>
                  <a:lnTo>
                    <a:pt x="134777" y="39950"/>
                  </a:lnTo>
                  <a:cubicBezTo>
                    <a:pt x="134777" y="43960"/>
                    <a:pt x="131531" y="47205"/>
                    <a:pt x="127527" y="47205"/>
                  </a:cubicBezTo>
                  <a:lnTo>
                    <a:pt x="7249" y="47205"/>
                  </a:lnTo>
                  <a:cubicBezTo>
                    <a:pt x="3252" y="47205"/>
                    <a:pt x="0" y="43960"/>
                    <a:pt x="0" y="39950"/>
                  </a:cubicBezTo>
                  <a:lnTo>
                    <a:pt x="0" y="7255"/>
                  </a:lnTo>
                  <a:cubicBezTo>
                    <a:pt x="0" y="3252"/>
                    <a:pt x="3246" y="0"/>
                    <a:pt x="7249" y="0"/>
                  </a:cubicBezTo>
                  <a:close/>
                </a:path>
              </a:pathLst>
            </a:custGeom>
            <a:grpFill/>
            <a:ln w="6107"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17" name="任意多边形: 形状 14"/>
            <p:cNvSpPr/>
            <p:nvPr>
              <p:custDataLst>
                <p:tags r:id="rId49"/>
              </p:custDataLst>
            </p:nvPr>
          </p:nvSpPr>
          <p:spPr>
            <a:xfrm>
              <a:off x="12311902" y="7581342"/>
              <a:ext cx="307503" cy="256450"/>
            </a:xfrm>
            <a:custGeom>
              <a:avLst/>
              <a:gdLst>
                <a:gd name="connsiteX0" fmla="*/ 71596 w 307503"/>
                <a:gd name="connsiteY0" fmla="*/ 86517 h 256450"/>
                <a:gd name="connsiteX1" fmla="*/ 141252 w 307503"/>
                <a:gd name="connsiteY1" fmla="*/ 4887 h 256450"/>
                <a:gd name="connsiteX2" fmla="*/ 166239 w 307503"/>
                <a:gd name="connsiteY2" fmla="*/ 4887 h 256450"/>
                <a:gd name="connsiteX3" fmla="*/ 235895 w 307503"/>
                <a:gd name="connsiteY3" fmla="*/ 86517 h 256450"/>
                <a:gd name="connsiteX4" fmla="*/ 305551 w 307503"/>
                <a:gd name="connsiteY4" fmla="*/ 168152 h 256450"/>
                <a:gd name="connsiteX5" fmla="*/ 293052 w 307503"/>
                <a:gd name="connsiteY5" fmla="*/ 182797 h 256450"/>
                <a:gd name="connsiteX6" fmla="*/ 220028 w 307503"/>
                <a:gd name="connsiteY6" fmla="*/ 182797 h 256450"/>
                <a:gd name="connsiteX7" fmla="*/ 220028 w 307503"/>
                <a:gd name="connsiteY7" fmla="*/ 250228 h 256450"/>
                <a:gd name="connsiteX8" fmla="*/ 213818 w 307503"/>
                <a:gd name="connsiteY8" fmla="*/ 256451 h 256450"/>
                <a:gd name="connsiteX9" fmla="*/ 91590 w 307503"/>
                <a:gd name="connsiteY9" fmla="*/ 256451 h 256450"/>
                <a:gd name="connsiteX10" fmla="*/ 85386 w 307503"/>
                <a:gd name="connsiteY10" fmla="*/ 250228 h 256450"/>
                <a:gd name="connsiteX11" fmla="*/ 85386 w 307503"/>
                <a:gd name="connsiteY11" fmla="*/ 182797 h 256450"/>
                <a:gd name="connsiteX12" fmla="*/ 14453 w 307503"/>
                <a:gd name="connsiteY12" fmla="*/ 182797 h 256450"/>
                <a:gd name="connsiteX13" fmla="*/ 1953 w 307503"/>
                <a:gd name="connsiteY13" fmla="*/ 168152 h 256450"/>
                <a:gd name="connsiteX14" fmla="*/ 71596 w 307503"/>
                <a:gd name="connsiteY14" fmla="*/ 86517 h 25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503" h="256450">
                  <a:moveTo>
                    <a:pt x="71596" y="86517"/>
                  </a:moveTo>
                  <a:lnTo>
                    <a:pt x="141252" y="4887"/>
                  </a:lnTo>
                  <a:cubicBezTo>
                    <a:pt x="146803" y="-1629"/>
                    <a:pt x="160684" y="-1629"/>
                    <a:pt x="166239" y="4887"/>
                  </a:cubicBezTo>
                  <a:lnTo>
                    <a:pt x="235895" y="86517"/>
                  </a:lnTo>
                  <a:lnTo>
                    <a:pt x="305551" y="168152"/>
                  </a:lnTo>
                  <a:cubicBezTo>
                    <a:pt x="311101" y="174662"/>
                    <a:pt x="304158" y="182797"/>
                    <a:pt x="293052" y="182797"/>
                  </a:cubicBezTo>
                  <a:lnTo>
                    <a:pt x="220028" y="182797"/>
                  </a:lnTo>
                  <a:lnTo>
                    <a:pt x="220028" y="250228"/>
                  </a:lnTo>
                  <a:cubicBezTo>
                    <a:pt x="220028" y="253663"/>
                    <a:pt x="217247" y="256451"/>
                    <a:pt x="213818" y="256451"/>
                  </a:cubicBezTo>
                  <a:lnTo>
                    <a:pt x="91590" y="256451"/>
                  </a:lnTo>
                  <a:cubicBezTo>
                    <a:pt x="88155" y="256451"/>
                    <a:pt x="85386" y="253663"/>
                    <a:pt x="85386" y="250228"/>
                  </a:cubicBezTo>
                  <a:lnTo>
                    <a:pt x="85386" y="182797"/>
                  </a:lnTo>
                  <a:lnTo>
                    <a:pt x="14453" y="182797"/>
                  </a:lnTo>
                  <a:cubicBezTo>
                    <a:pt x="3340" y="182797"/>
                    <a:pt x="-3597" y="174656"/>
                    <a:pt x="1953" y="168152"/>
                  </a:cubicBezTo>
                  <a:lnTo>
                    <a:pt x="71596" y="86517"/>
                  </a:lnTo>
                  <a:close/>
                </a:path>
              </a:pathLst>
            </a:custGeom>
            <a:grpFill/>
            <a:ln w="6107"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grpSp>
      <p:grpSp>
        <p:nvGrpSpPr>
          <p:cNvPr id="45" name="组合 44"/>
          <p:cNvGrpSpPr/>
          <p:nvPr/>
        </p:nvGrpSpPr>
        <p:grpSpPr>
          <a:xfrm>
            <a:off x="1651635" y="2383155"/>
            <a:ext cx="570230" cy="570230"/>
            <a:chOff x="1731" y="3618"/>
            <a:chExt cx="898" cy="898"/>
          </a:xfrm>
        </p:grpSpPr>
        <p:sp>
          <p:nvSpPr>
            <p:cNvPr id="32" name="任意多边形: 形状 16"/>
            <p:cNvSpPr/>
            <p:nvPr>
              <p:custDataLst>
                <p:tags r:id="rId50"/>
              </p:custDataLst>
            </p:nvPr>
          </p:nvSpPr>
          <p:spPr>
            <a:xfrm>
              <a:off x="1913" y="3800"/>
              <a:ext cx="534" cy="534"/>
            </a:xfrm>
            <a:custGeom>
              <a:avLst/>
              <a:gdLst>
                <a:gd name="connsiteX0" fmla="*/ 0 w 259515"/>
                <a:gd name="connsiteY0" fmla="*/ 129758 h 259516"/>
                <a:gd name="connsiteX1" fmla="*/ 129758 w 259515"/>
                <a:gd name="connsiteY1" fmla="*/ 259516 h 259516"/>
                <a:gd name="connsiteX2" fmla="*/ 259516 w 259515"/>
                <a:gd name="connsiteY2" fmla="*/ 129758 h 259516"/>
                <a:gd name="connsiteX3" fmla="*/ 129758 w 259515"/>
                <a:gd name="connsiteY3" fmla="*/ 0 h 259516"/>
                <a:gd name="connsiteX4" fmla="*/ 0 w 259515"/>
                <a:gd name="connsiteY4" fmla="*/ 129758 h 259516"/>
                <a:gd name="connsiteX5" fmla="*/ 220165 w 259515"/>
                <a:gd name="connsiteY5" fmla="*/ 121855 h 259516"/>
                <a:gd name="connsiteX6" fmla="*/ 137643 w 259515"/>
                <a:gd name="connsiteY6" fmla="*/ 220165 h 259516"/>
                <a:gd name="connsiteX7" fmla="*/ 39351 w 259515"/>
                <a:gd name="connsiteY7" fmla="*/ 137643 h 259516"/>
                <a:gd name="connsiteX8" fmla="*/ 121873 w 259515"/>
                <a:gd name="connsiteY8" fmla="*/ 39357 h 259516"/>
                <a:gd name="connsiteX9" fmla="*/ 220165 w 259515"/>
                <a:gd name="connsiteY9" fmla="*/ 121855 h 25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9515" h="259516">
                  <a:moveTo>
                    <a:pt x="0" y="129758"/>
                  </a:moveTo>
                  <a:cubicBezTo>
                    <a:pt x="0" y="201296"/>
                    <a:pt x="58207" y="259516"/>
                    <a:pt x="129758" y="259516"/>
                  </a:cubicBezTo>
                  <a:cubicBezTo>
                    <a:pt x="201309" y="259516"/>
                    <a:pt x="259516" y="201303"/>
                    <a:pt x="259516" y="129758"/>
                  </a:cubicBezTo>
                  <a:cubicBezTo>
                    <a:pt x="259516" y="58213"/>
                    <a:pt x="201315" y="0"/>
                    <a:pt x="129758" y="0"/>
                  </a:cubicBezTo>
                  <a:cubicBezTo>
                    <a:pt x="58207" y="-6"/>
                    <a:pt x="0" y="58213"/>
                    <a:pt x="0" y="129758"/>
                  </a:cubicBezTo>
                  <a:close/>
                  <a:moveTo>
                    <a:pt x="220165" y="121855"/>
                  </a:moveTo>
                  <a:cubicBezTo>
                    <a:pt x="224511" y="171817"/>
                    <a:pt x="187568" y="215819"/>
                    <a:pt x="137643" y="220165"/>
                  </a:cubicBezTo>
                  <a:cubicBezTo>
                    <a:pt x="87705" y="224529"/>
                    <a:pt x="43684" y="187556"/>
                    <a:pt x="39351" y="137643"/>
                  </a:cubicBezTo>
                  <a:cubicBezTo>
                    <a:pt x="34993" y="87699"/>
                    <a:pt x="71942" y="43691"/>
                    <a:pt x="121873" y="39357"/>
                  </a:cubicBezTo>
                  <a:cubicBezTo>
                    <a:pt x="171823" y="34999"/>
                    <a:pt x="215831" y="71948"/>
                    <a:pt x="220165" y="121855"/>
                  </a:cubicBezTo>
                  <a:close/>
                </a:path>
              </a:pathLst>
            </a:custGeom>
            <a:solidFill>
              <a:schemeClr val="bg1"/>
            </a:solidFill>
            <a:ln w="6107"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33" name="任意多边形: 形状 17"/>
            <p:cNvSpPr/>
            <p:nvPr>
              <p:custDataLst>
                <p:tags r:id="rId51"/>
              </p:custDataLst>
            </p:nvPr>
          </p:nvSpPr>
          <p:spPr>
            <a:xfrm>
              <a:off x="1731" y="3618"/>
              <a:ext cx="898" cy="898"/>
            </a:xfrm>
            <a:custGeom>
              <a:avLst/>
              <a:gdLst>
                <a:gd name="connsiteX0" fmla="*/ 395931 w 436010"/>
                <a:gd name="connsiteY0" fmla="*/ 289734 h 436010"/>
                <a:gd name="connsiteX1" fmla="*/ 417379 w 436010"/>
                <a:gd name="connsiteY1" fmla="*/ 288903 h 436010"/>
                <a:gd name="connsiteX2" fmla="*/ 428852 w 436010"/>
                <a:gd name="connsiteY2" fmla="*/ 279765 h 436010"/>
                <a:gd name="connsiteX3" fmla="*/ 435906 w 436010"/>
                <a:gd name="connsiteY3" fmla="*/ 245799 h 436010"/>
                <a:gd name="connsiteX4" fmla="*/ 429047 w 436010"/>
                <a:gd name="connsiteY4" fmla="*/ 232841 h 436010"/>
                <a:gd name="connsiteX5" fmla="*/ 409720 w 436010"/>
                <a:gd name="connsiteY5" fmla="*/ 223483 h 436010"/>
                <a:gd name="connsiteX6" fmla="*/ 401420 w 436010"/>
                <a:gd name="connsiteY6" fmla="*/ 210433 h 436010"/>
                <a:gd name="connsiteX7" fmla="*/ 400882 w 436010"/>
                <a:gd name="connsiteY7" fmla="*/ 202072 h 436010"/>
                <a:gd name="connsiteX8" fmla="*/ 400723 w 436010"/>
                <a:gd name="connsiteY8" fmla="*/ 200049 h 436010"/>
                <a:gd name="connsiteX9" fmla="*/ 407893 w 436010"/>
                <a:gd name="connsiteY9" fmla="*/ 191198 h 436010"/>
                <a:gd name="connsiteX10" fmla="*/ 426095 w 436010"/>
                <a:gd name="connsiteY10" fmla="*/ 179713 h 436010"/>
                <a:gd name="connsiteX11" fmla="*/ 431468 w 436010"/>
                <a:gd name="connsiteY11" fmla="*/ 166064 h 436010"/>
                <a:gd name="connsiteX12" fmla="*/ 420710 w 436010"/>
                <a:gd name="connsiteY12" fmla="*/ 133119 h 436010"/>
                <a:gd name="connsiteX13" fmla="*/ 408296 w 436010"/>
                <a:gd name="connsiteY13" fmla="*/ 125338 h 436010"/>
                <a:gd name="connsiteX14" fmla="*/ 386781 w 436010"/>
                <a:gd name="connsiteY14" fmla="*/ 126891 h 436010"/>
                <a:gd name="connsiteX15" fmla="*/ 373627 w 436010"/>
                <a:gd name="connsiteY15" fmla="*/ 120833 h 436010"/>
                <a:gd name="connsiteX16" fmla="*/ 369068 w 436010"/>
                <a:gd name="connsiteY16" fmla="*/ 99807 h 436010"/>
                <a:gd name="connsiteX17" fmla="*/ 379067 w 436010"/>
                <a:gd name="connsiteY17" fmla="*/ 80810 h 436010"/>
                <a:gd name="connsiteX18" fmla="*/ 376897 w 436010"/>
                <a:gd name="connsiteY18" fmla="*/ 66330 h 436010"/>
                <a:gd name="connsiteX19" fmla="*/ 351061 w 436010"/>
                <a:gd name="connsiteY19" fmla="*/ 43219 h 436010"/>
                <a:gd name="connsiteX20" fmla="*/ 336409 w 436010"/>
                <a:gd name="connsiteY20" fmla="*/ 42657 h 436010"/>
                <a:gd name="connsiteX21" fmla="*/ 318604 w 436010"/>
                <a:gd name="connsiteY21" fmla="*/ 54735 h 436010"/>
                <a:gd name="connsiteX22" fmla="*/ 304210 w 436010"/>
                <a:gd name="connsiteY22" fmla="*/ 56067 h 436010"/>
                <a:gd name="connsiteX23" fmla="*/ 289736 w 436010"/>
                <a:gd name="connsiteY23" fmla="*/ 40102 h 436010"/>
                <a:gd name="connsiteX24" fmla="*/ 288892 w 436010"/>
                <a:gd name="connsiteY24" fmla="*/ 18648 h 436010"/>
                <a:gd name="connsiteX25" fmla="*/ 279773 w 436010"/>
                <a:gd name="connsiteY25" fmla="*/ 7175 h 436010"/>
                <a:gd name="connsiteX26" fmla="*/ 245813 w 436010"/>
                <a:gd name="connsiteY26" fmla="*/ 109 h 436010"/>
                <a:gd name="connsiteX27" fmla="*/ 232861 w 436010"/>
                <a:gd name="connsiteY27" fmla="*/ 6949 h 436010"/>
                <a:gd name="connsiteX28" fmla="*/ 223497 w 436010"/>
                <a:gd name="connsiteY28" fmla="*/ 26288 h 436010"/>
                <a:gd name="connsiteX29" fmla="*/ 210453 w 436010"/>
                <a:gd name="connsiteY29" fmla="*/ 34595 h 436010"/>
                <a:gd name="connsiteX30" fmla="*/ 202098 w 436010"/>
                <a:gd name="connsiteY30" fmla="*/ 35133 h 436010"/>
                <a:gd name="connsiteX31" fmla="*/ 200062 w 436010"/>
                <a:gd name="connsiteY31" fmla="*/ 35329 h 436010"/>
                <a:gd name="connsiteX32" fmla="*/ 191224 w 436010"/>
                <a:gd name="connsiteY32" fmla="*/ 28134 h 436010"/>
                <a:gd name="connsiteX33" fmla="*/ 179733 w 436010"/>
                <a:gd name="connsiteY33" fmla="*/ 9914 h 436010"/>
                <a:gd name="connsiteX34" fmla="*/ 166096 w 436010"/>
                <a:gd name="connsiteY34" fmla="*/ 4547 h 436010"/>
                <a:gd name="connsiteX35" fmla="*/ 133133 w 436010"/>
                <a:gd name="connsiteY35" fmla="*/ 15317 h 436010"/>
                <a:gd name="connsiteX36" fmla="*/ 125340 w 436010"/>
                <a:gd name="connsiteY36" fmla="*/ 27718 h 436010"/>
                <a:gd name="connsiteX37" fmla="*/ 126898 w 436010"/>
                <a:gd name="connsiteY37" fmla="*/ 49240 h 436010"/>
                <a:gd name="connsiteX38" fmla="*/ 120823 w 436010"/>
                <a:gd name="connsiteY38" fmla="*/ 62394 h 436010"/>
                <a:gd name="connsiteX39" fmla="*/ 99821 w 436010"/>
                <a:gd name="connsiteY39" fmla="*/ 66966 h 436010"/>
                <a:gd name="connsiteX40" fmla="*/ 80799 w 436010"/>
                <a:gd name="connsiteY40" fmla="*/ 56954 h 436010"/>
                <a:gd name="connsiteX41" fmla="*/ 66307 w 436010"/>
                <a:gd name="connsiteY41" fmla="*/ 59117 h 436010"/>
                <a:gd name="connsiteX42" fmla="*/ 43196 w 436010"/>
                <a:gd name="connsiteY42" fmla="*/ 84972 h 436010"/>
                <a:gd name="connsiteX43" fmla="*/ 42658 w 436010"/>
                <a:gd name="connsiteY43" fmla="*/ 99617 h 436010"/>
                <a:gd name="connsiteX44" fmla="*/ 54742 w 436010"/>
                <a:gd name="connsiteY44" fmla="*/ 117435 h 436010"/>
                <a:gd name="connsiteX45" fmla="*/ 56063 w 436010"/>
                <a:gd name="connsiteY45" fmla="*/ 131823 h 436010"/>
                <a:gd name="connsiteX46" fmla="*/ 40091 w 436010"/>
                <a:gd name="connsiteY46" fmla="*/ 146291 h 436010"/>
                <a:gd name="connsiteX47" fmla="*/ 18619 w 436010"/>
                <a:gd name="connsiteY47" fmla="*/ 147128 h 436010"/>
                <a:gd name="connsiteX48" fmla="*/ 7152 w 436010"/>
                <a:gd name="connsiteY48" fmla="*/ 156248 h 436010"/>
                <a:gd name="connsiteX49" fmla="*/ 105 w 436010"/>
                <a:gd name="connsiteY49" fmla="*/ 190220 h 436010"/>
                <a:gd name="connsiteX50" fmla="*/ 6963 w 436010"/>
                <a:gd name="connsiteY50" fmla="*/ 203172 h 436010"/>
                <a:gd name="connsiteX51" fmla="*/ 26308 w 436010"/>
                <a:gd name="connsiteY51" fmla="*/ 212530 h 436010"/>
                <a:gd name="connsiteX52" fmla="*/ 34590 w 436010"/>
                <a:gd name="connsiteY52" fmla="*/ 225580 h 436010"/>
                <a:gd name="connsiteX53" fmla="*/ 35140 w 436010"/>
                <a:gd name="connsiteY53" fmla="*/ 233935 h 436010"/>
                <a:gd name="connsiteX54" fmla="*/ 35330 w 436010"/>
                <a:gd name="connsiteY54" fmla="*/ 235971 h 436010"/>
                <a:gd name="connsiteX55" fmla="*/ 28142 w 436010"/>
                <a:gd name="connsiteY55" fmla="*/ 244815 h 436010"/>
                <a:gd name="connsiteX56" fmla="*/ 9927 w 436010"/>
                <a:gd name="connsiteY56" fmla="*/ 256306 h 436010"/>
                <a:gd name="connsiteX57" fmla="*/ 4554 w 436010"/>
                <a:gd name="connsiteY57" fmla="*/ 269937 h 436010"/>
                <a:gd name="connsiteX58" fmla="*/ 15312 w 436010"/>
                <a:gd name="connsiteY58" fmla="*/ 302876 h 436010"/>
                <a:gd name="connsiteX59" fmla="*/ 27726 w 436010"/>
                <a:gd name="connsiteY59" fmla="*/ 310663 h 436010"/>
                <a:gd name="connsiteX60" fmla="*/ 49223 w 436010"/>
                <a:gd name="connsiteY60" fmla="*/ 309104 h 436010"/>
                <a:gd name="connsiteX61" fmla="*/ 62377 w 436010"/>
                <a:gd name="connsiteY61" fmla="*/ 315168 h 436010"/>
                <a:gd name="connsiteX62" fmla="*/ 66949 w 436010"/>
                <a:gd name="connsiteY62" fmla="*/ 336182 h 436010"/>
                <a:gd name="connsiteX63" fmla="*/ 56949 w 436010"/>
                <a:gd name="connsiteY63" fmla="*/ 355185 h 436010"/>
                <a:gd name="connsiteX64" fmla="*/ 59119 w 436010"/>
                <a:gd name="connsiteY64" fmla="*/ 369677 h 436010"/>
                <a:gd name="connsiteX65" fmla="*/ 84968 w 436010"/>
                <a:gd name="connsiteY65" fmla="*/ 392806 h 436010"/>
                <a:gd name="connsiteX66" fmla="*/ 99619 w 436010"/>
                <a:gd name="connsiteY66" fmla="*/ 393344 h 436010"/>
                <a:gd name="connsiteX67" fmla="*/ 117424 w 436010"/>
                <a:gd name="connsiteY67" fmla="*/ 381272 h 436010"/>
                <a:gd name="connsiteX68" fmla="*/ 131812 w 436010"/>
                <a:gd name="connsiteY68" fmla="*/ 379952 h 436010"/>
                <a:gd name="connsiteX69" fmla="*/ 146280 w 436010"/>
                <a:gd name="connsiteY69" fmla="*/ 395911 h 436010"/>
                <a:gd name="connsiteX70" fmla="*/ 147124 w 436010"/>
                <a:gd name="connsiteY70" fmla="*/ 417378 h 436010"/>
                <a:gd name="connsiteX71" fmla="*/ 156249 w 436010"/>
                <a:gd name="connsiteY71" fmla="*/ 428857 h 436010"/>
                <a:gd name="connsiteX72" fmla="*/ 190197 w 436010"/>
                <a:gd name="connsiteY72" fmla="*/ 435904 h 436010"/>
                <a:gd name="connsiteX73" fmla="*/ 203155 w 436010"/>
                <a:gd name="connsiteY73" fmla="*/ 429058 h 436010"/>
                <a:gd name="connsiteX74" fmla="*/ 212538 w 436010"/>
                <a:gd name="connsiteY74" fmla="*/ 409713 h 436010"/>
                <a:gd name="connsiteX75" fmla="*/ 225587 w 436010"/>
                <a:gd name="connsiteY75" fmla="*/ 401406 h 436010"/>
                <a:gd name="connsiteX76" fmla="*/ 233943 w 436010"/>
                <a:gd name="connsiteY76" fmla="*/ 400887 h 436010"/>
                <a:gd name="connsiteX77" fmla="*/ 235960 w 436010"/>
                <a:gd name="connsiteY77" fmla="*/ 400709 h 436010"/>
                <a:gd name="connsiteX78" fmla="*/ 244798 w 436010"/>
                <a:gd name="connsiteY78" fmla="*/ 407879 h 436010"/>
                <a:gd name="connsiteX79" fmla="*/ 256289 w 436010"/>
                <a:gd name="connsiteY79" fmla="*/ 426100 h 436010"/>
                <a:gd name="connsiteX80" fmla="*/ 269926 w 436010"/>
                <a:gd name="connsiteY80" fmla="*/ 431485 h 436010"/>
                <a:gd name="connsiteX81" fmla="*/ 302884 w 436010"/>
                <a:gd name="connsiteY81" fmla="*/ 420715 h 436010"/>
                <a:gd name="connsiteX82" fmla="*/ 310677 w 436010"/>
                <a:gd name="connsiteY82" fmla="*/ 408307 h 436010"/>
                <a:gd name="connsiteX83" fmla="*/ 309124 w 436010"/>
                <a:gd name="connsiteY83" fmla="*/ 386786 h 436010"/>
                <a:gd name="connsiteX84" fmla="*/ 315194 w 436010"/>
                <a:gd name="connsiteY84" fmla="*/ 373632 h 436010"/>
                <a:gd name="connsiteX85" fmla="*/ 336208 w 436010"/>
                <a:gd name="connsiteY85" fmla="*/ 369066 h 436010"/>
                <a:gd name="connsiteX86" fmla="*/ 355223 w 436010"/>
                <a:gd name="connsiteY86" fmla="*/ 379060 h 436010"/>
                <a:gd name="connsiteX87" fmla="*/ 369715 w 436010"/>
                <a:gd name="connsiteY87" fmla="*/ 376890 h 436010"/>
                <a:gd name="connsiteX88" fmla="*/ 392832 w 436010"/>
                <a:gd name="connsiteY88" fmla="*/ 351041 h 436010"/>
                <a:gd name="connsiteX89" fmla="*/ 393376 w 436010"/>
                <a:gd name="connsiteY89" fmla="*/ 336396 h 436010"/>
                <a:gd name="connsiteX90" fmla="*/ 381304 w 436010"/>
                <a:gd name="connsiteY90" fmla="*/ 318597 h 436010"/>
                <a:gd name="connsiteX91" fmla="*/ 379972 w 436010"/>
                <a:gd name="connsiteY91" fmla="*/ 304209 h 436010"/>
                <a:gd name="connsiteX92" fmla="*/ 395931 w 436010"/>
                <a:gd name="connsiteY92" fmla="*/ 289734 h 436010"/>
                <a:gd name="connsiteX93" fmla="*/ 218002 w 436010"/>
                <a:gd name="connsiteY93" fmla="*/ 365863 h 436010"/>
                <a:gd name="connsiteX94" fmla="*/ 70139 w 436010"/>
                <a:gd name="connsiteY94" fmla="*/ 218007 h 436010"/>
                <a:gd name="connsiteX95" fmla="*/ 218002 w 436010"/>
                <a:gd name="connsiteY95" fmla="*/ 70144 h 436010"/>
                <a:gd name="connsiteX96" fmla="*/ 365858 w 436010"/>
                <a:gd name="connsiteY96" fmla="*/ 218007 h 436010"/>
                <a:gd name="connsiteX97" fmla="*/ 218002 w 436010"/>
                <a:gd name="connsiteY97" fmla="*/ 365863 h 436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436010" h="436010">
                  <a:moveTo>
                    <a:pt x="395931" y="289734"/>
                  </a:moveTo>
                  <a:lnTo>
                    <a:pt x="417379" y="288903"/>
                  </a:lnTo>
                  <a:cubicBezTo>
                    <a:pt x="422373" y="288689"/>
                    <a:pt x="427544" y="284594"/>
                    <a:pt x="428852" y="279765"/>
                  </a:cubicBezTo>
                  <a:lnTo>
                    <a:pt x="435906" y="245799"/>
                  </a:lnTo>
                  <a:cubicBezTo>
                    <a:pt x="436627" y="240848"/>
                    <a:pt x="433540" y="235023"/>
                    <a:pt x="429047" y="232841"/>
                  </a:cubicBezTo>
                  <a:lnTo>
                    <a:pt x="409720" y="223483"/>
                  </a:lnTo>
                  <a:cubicBezTo>
                    <a:pt x="405228" y="221308"/>
                    <a:pt x="401487" y="215433"/>
                    <a:pt x="401420" y="210433"/>
                  </a:cubicBezTo>
                  <a:cubicBezTo>
                    <a:pt x="401420" y="210433"/>
                    <a:pt x="401396" y="207928"/>
                    <a:pt x="400882" y="202072"/>
                  </a:cubicBezTo>
                  <a:cubicBezTo>
                    <a:pt x="400723" y="200049"/>
                    <a:pt x="400723" y="200049"/>
                    <a:pt x="400723" y="200049"/>
                  </a:cubicBezTo>
                  <a:cubicBezTo>
                    <a:pt x="400442" y="197860"/>
                    <a:pt x="403669" y="193863"/>
                    <a:pt x="407893" y="191198"/>
                  </a:cubicBezTo>
                  <a:lnTo>
                    <a:pt x="426095" y="179713"/>
                  </a:lnTo>
                  <a:cubicBezTo>
                    <a:pt x="430319" y="177036"/>
                    <a:pt x="432739" y="170899"/>
                    <a:pt x="431468" y="166064"/>
                  </a:cubicBezTo>
                  <a:lnTo>
                    <a:pt x="420710" y="133119"/>
                  </a:lnTo>
                  <a:cubicBezTo>
                    <a:pt x="418864" y="128480"/>
                    <a:pt x="413278" y="124971"/>
                    <a:pt x="408296" y="125338"/>
                  </a:cubicBezTo>
                  <a:lnTo>
                    <a:pt x="386781" y="126891"/>
                  </a:lnTo>
                  <a:cubicBezTo>
                    <a:pt x="381793" y="127251"/>
                    <a:pt x="375877" y="124525"/>
                    <a:pt x="373627" y="120833"/>
                  </a:cubicBezTo>
                  <a:cubicBezTo>
                    <a:pt x="371378" y="117123"/>
                    <a:pt x="366739" y="104232"/>
                    <a:pt x="369068" y="99807"/>
                  </a:cubicBezTo>
                  <a:lnTo>
                    <a:pt x="379067" y="80810"/>
                  </a:lnTo>
                  <a:cubicBezTo>
                    <a:pt x="381390" y="76378"/>
                    <a:pt x="380418" y="69869"/>
                    <a:pt x="376897" y="66330"/>
                  </a:cubicBezTo>
                  <a:lnTo>
                    <a:pt x="351061" y="43219"/>
                  </a:lnTo>
                  <a:cubicBezTo>
                    <a:pt x="347143" y="40108"/>
                    <a:pt x="340554" y="39858"/>
                    <a:pt x="336409" y="42657"/>
                  </a:cubicBezTo>
                  <a:lnTo>
                    <a:pt x="318604" y="54735"/>
                  </a:lnTo>
                  <a:cubicBezTo>
                    <a:pt x="314466" y="57535"/>
                    <a:pt x="307987" y="58133"/>
                    <a:pt x="304210" y="56067"/>
                  </a:cubicBezTo>
                  <a:cubicBezTo>
                    <a:pt x="300433" y="53989"/>
                    <a:pt x="289931" y="45090"/>
                    <a:pt x="289736" y="40102"/>
                  </a:cubicBezTo>
                  <a:lnTo>
                    <a:pt x="288892" y="18648"/>
                  </a:lnTo>
                  <a:cubicBezTo>
                    <a:pt x="288697" y="13654"/>
                    <a:pt x="284589" y="8496"/>
                    <a:pt x="279773" y="7175"/>
                  </a:cubicBezTo>
                  <a:lnTo>
                    <a:pt x="245813" y="109"/>
                  </a:lnTo>
                  <a:cubicBezTo>
                    <a:pt x="240868" y="-630"/>
                    <a:pt x="235037" y="2463"/>
                    <a:pt x="232861" y="6949"/>
                  </a:cubicBezTo>
                  <a:lnTo>
                    <a:pt x="223497" y="26288"/>
                  </a:lnTo>
                  <a:cubicBezTo>
                    <a:pt x="221315" y="30787"/>
                    <a:pt x="215447" y="34534"/>
                    <a:pt x="210453" y="34595"/>
                  </a:cubicBezTo>
                  <a:cubicBezTo>
                    <a:pt x="210453" y="34595"/>
                    <a:pt x="207947" y="34638"/>
                    <a:pt x="202098" y="35133"/>
                  </a:cubicBezTo>
                  <a:cubicBezTo>
                    <a:pt x="200062" y="35329"/>
                    <a:pt x="200062" y="35329"/>
                    <a:pt x="200062" y="35329"/>
                  </a:cubicBezTo>
                  <a:cubicBezTo>
                    <a:pt x="197868" y="35597"/>
                    <a:pt x="193889" y="32370"/>
                    <a:pt x="191224" y="28134"/>
                  </a:cubicBezTo>
                  <a:lnTo>
                    <a:pt x="179733" y="9914"/>
                  </a:lnTo>
                  <a:cubicBezTo>
                    <a:pt x="177068" y="5690"/>
                    <a:pt x="170931" y="3276"/>
                    <a:pt x="166096" y="4547"/>
                  </a:cubicBezTo>
                  <a:lnTo>
                    <a:pt x="133133" y="15317"/>
                  </a:lnTo>
                  <a:cubicBezTo>
                    <a:pt x="128481" y="17157"/>
                    <a:pt x="124979" y="22737"/>
                    <a:pt x="125340" y="27718"/>
                  </a:cubicBezTo>
                  <a:lnTo>
                    <a:pt x="126898" y="49240"/>
                  </a:lnTo>
                  <a:cubicBezTo>
                    <a:pt x="127253" y="54221"/>
                    <a:pt x="124527" y="60145"/>
                    <a:pt x="120823" y="62394"/>
                  </a:cubicBezTo>
                  <a:cubicBezTo>
                    <a:pt x="117131" y="64643"/>
                    <a:pt x="104246" y="69294"/>
                    <a:pt x="99821" y="66966"/>
                  </a:cubicBezTo>
                  <a:lnTo>
                    <a:pt x="80799" y="56954"/>
                  </a:lnTo>
                  <a:cubicBezTo>
                    <a:pt x="76374" y="54631"/>
                    <a:pt x="69846" y="55603"/>
                    <a:pt x="66307" y="59117"/>
                  </a:cubicBezTo>
                  <a:lnTo>
                    <a:pt x="43196" y="84972"/>
                  </a:lnTo>
                  <a:cubicBezTo>
                    <a:pt x="40091" y="88891"/>
                    <a:pt x="39853" y="95486"/>
                    <a:pt x="42658" y="99617"/>
                  </a:cubicBezTo>
                  <a:lnTo>
                    <a:pt x="54742" y="117435"/>
                  </a:lnTo>
                  <a:cubicBezTo>
                    <a:pt x="57542" y="121561"/>
                    <a:pt x="58135" y="128034"/>
                    <a:pt x="56063" y="131823"/>
                  </a:cubicBezTo>
                  <a:cubicBezTo>
                    <a:pt x="53978" y="135601"/>
                    <a:pt x="45079" y="146083"/>
                    <a:pt x="40091" y="146291"/>
                  </a:cubicBezTo>
                  <a:lnTo>
                    <a:pt x="18619" y="147128"/>
                  </a:lnTo>
                  <a:cubicBezTo>
                    <a:pt x="13637" y="147324"/>
                    <a:pt x="8466" y="151425"/>
                    <a:pt x="7152" y="156248"/>
                  </a:cubicBezTo>
                  <a:lnTo>
                    <a:pt x="105" y="190220"/>
                  </a:lnTo>
                  <a:cubicBezTo>
                    <a:pt x="-617" y="195165"/>
                    <a:pt x="2470" y="200996"/>
                    <a:pt x="6963" y="203172"/>
                  </a:cubicBezTo>
                  <a:lnTo>
                    <a:pt x="26308" y="212530"/>
                  </a:lnTo>
                  <a:cubicBezTo>
                    <a:pt x="30801" y="214706"/>
                    <a:pt x="34535" y="220574"/>
                    <a:pt x="34590" y="225580"/>
                  </a:cubicBezTo>
                  <a:cubicBezTo>
                    <a:pt x="34590" y="225580"/>
                    <a:pt x="34633" y="228092"/>
                    <a:pt x="35140" y="233935"/>
                  </a:cubicBezTo>
                  <a:cubicBezTo>
                    <a:pt x="35330" y="235971"/>
                    <a:pt x="35330" y="235971"/>
                    <a:pt x="35330" y="235971"/>
                  </a:cubicBezTo>
                  <a:cubicBezTo>
                    <a:pt x="35599" y="238165"/>
                    <a:pt x="32371" y="242150"/>
                    <a:pt x="28142" y="244815"/>
                  </a:cubicBezTo>
                  <a:lnTo>
                    <a:pt x="9927" y="256306"/>
                  </a:lnTo>
                  <a:cubicBezTo>
                    <a:pt x="5697" y="258971"/>
                    <a:pt x="3283" y="265102"/>
                    <a:pt x="4554" y="269937"/>
                  </a:cubicBezTo>
                  <a:lnTo>
                    <a:pt x="15312" y="302876"/>
                  </a:lnTo>
                  <a:cubicBezTo>
                    <a:pt x="17158" y="307521"/>
                    <a:pt x="22738" y="311030"/>
                    <a:pt x="27726" y="310663"/>
                  </a:cubicBezTo>
                  <a:lnTo>
                    <a:pt x="49223" y="309104"/>
                  </a:lnTo>
                  <a:cubicBezTo>
                    <a:pt x="54205" y="308738"/>
                    <a:pt x="60134" y="311470"/>
                    <a:pt x="62377" y="315168"/>
                  </a:cubicBezTo>
                  <a:cubicBezTo>
                    <a:pt x="64626" y="318860"/>
                    <a:pt x="69265" y="331763"/>
                    <a:pt x="66949" y="336182"/>
                  </a:cubicBezTo>
                  <a:lnTo>
                    <a:pt x="56949" y="355185"/>
                  </a:lnTo>
                  <a:cubicBezTo>
                    <a:pt x="54620" y="359610"/>
                    <a:pt x="55592" y="366132"/>
                    <a:pt x="59119" y="369677"/>
                  </a:cubicBezTo>
                  <a:lnTo>
                    <a:pt x="84968" y="392806"/>
                  </a:lnTo>
                  <a:cubicBezTo>
                    <a:pt x="88898" y="395905"/>
                    <a:pt x="95481" y="396143"/>
                    <a:pt x="99619" y="393344"/>
                  </a:cubicBezTo>
                  <a:lnTo>
                    <a:pt x="117424" y="381272"/>
                  </a:lnTo>
                  <a:cubicBezTo>
                    <a:pt x="121568" y="378455"/>
                    <a:pt x="128035" y="377862"/>
                    <a:pt x="131812" y="379952"/>
                  </a:cubicBezTo>
                  <a:cubicBezTo>
                    <a:pt x="135590" y="382030"/>
                    <a:pt x="146078" y="390924"/>
                    <a:pt x="146280" y="395911"/>
                  </a:cubicBezTo>
                  <a:lnTo>
                    <a:pt x="147124" y="417378"/>
                  </a:lnTo>
                  <a:cubicBezTo>
                    <a:pt x="147319" y="422359"/>
                    <a:pt x="151421" y="427536"/>
                    <a:pt x="156249" y="428857"/>
                  </a:cubicBezTo>
                  <a:lnTo>
                    <a:pt x="190197" y="435904"/>
                  </a:lnTo>
                  <a:cubicBezTo>
                    <a:pt x="195148" y="436631"/>
                    <a:pt x="200973" y="433545"/>
                    <a:pt x="203155" y="429058"/>
                  </a:cubicBezTo>
                  <a:lnTo>
                    <a:pt x="212538" y="409713"/>
                  </a:lnTo>
                  <a:cubicBezTo>
                    <a:pt x="214714" y="405226"/>
                    <a:pt x="220594" y="401473"/>
                    <a:pt x="225587" y="401406"/>
                  </a:cubicBezTo>
                  <a:cubicBezTo>
                    <a:pt x="225587" y="401406"/>
                    <a:pt x="228087" y="401370"/>
                    <a:pt x="233943" y="400887"/>
                  </a:cubicBezTo>
                  <a:cubicBezTo>
                    <a:pt x="235960" y="400709"/>
                    <a:pt x="235960" y="400709"/>
                    <a:pt x="235960" y="400709"/>
                  </a:cubicBezTo>
                  <a:cubicBezTo>
                    <a:pt x="238160" y="400416"/>
                    <a:pt x="242133" y="403644"/>
                    <a:pt x="244798" y="407879"/>
                  </a:cubicBezTo>
                  <a:lnTo>
                    <a:pt x="256289" y="426100"/>
                  </a:lnTo>
                  <a:cubicBezTo>
                    <a:pt x="258954" y="430336"/>
                    <a:pt x="265085" y="432762"/>
                    <a:pt x="269926" y="431485"/>
                  </a:cubicBezTo>
                  <a:lnTo>
                    <a:pt x="302884" y="420715"/>
                  </a:lnTo>
                  <a:cubicBezTo>
                    <a:pt x="307529" y="418875"/>
                    <a:pt x="311031" y="413289"/>
                    <a:pt x="310677" y="408307"/>
                  </a:cubicBezTo>
                  <a:lnTo>
                    <a:pt x="309124" y="386786"/>
                  </a:lnTo>
                  <a:cubicBezTo>
                    <a:pt x="308763" y="381804"/>
                    <a:pt x="311496" y="375887"/>
                    <a:pt x="315194" y="373632"/>
                  </a:cubicBezTo>
                  <a:cubicBezTo>
                    <a:pt x="318885" y="371376"/>
                    <a:pt x="331782" y="366743"/>
                    <a:pt x="336208" y="369066"/>
                  </a:cubicBezTo>
                  <a:lnTo>
                    <a:pt x="355223" y="379060"/>
                  </a:lnTo>
                  <a:cubicBezTo>
                    <a:pt x="359642" y="381388"/>
                    <a:pt x="366164" y="380411"/>
                    <a:pt x="369715" y="376890"/>
                  </a:cubicBezTo>
                  <a:lnTo>
                    <a:pt x="392832" y="351041"/>
                  </a:lnTo>
                  <a:cubicBezTo>
                    <a:pt x="395937" y="347117"/>
                    <a:pt x="396182" y="340540"/>
                    <a:pt x="393376" y="336396"/>
                  </a:cubicBezTo>
                  <a:lnTo>
                    <a:pt x="381304" y="318597"/>
                  </a:lnTo>
                  <a:cubicBezTo>
                    <a:pt x="378499" y="314459"/>
                    <a:pt x="377894" y="307986"/>
                    <a:pt x="379972" y="304209"/>
                  </a:cubicBezTo>
                  <a:cubicBezTo>
                    <a:pt x="382032" y="300419"/>
                    <a:pt x="390937" y="289924"/>
                    <a:pt x="395931" y="289734"/>
                  </a:cubicBezTo>
                  <a:close/>
                  <a:moveTo>
                    <a:pt x="218002" y="365863"/>
                  </a:moveTo>
                  <a:cubicBezTo>
                    <a:pt x="136470" y="365863"/>
                    <a:pt x="70139" y="299520"/>
                    <a:pt x="70139" y="218007"/>
                  </a:cubicBezTo>
                  <a:cubicBezTo>
                    <a:pt x="70139" y="136469"/>
                    <a:pt x="136470" y="70144"/>
                    <a:pt x="218002" y="70144"/>
                  </a:cubicBezTo>
                  <a:cubicBezTo>
                    <a:pt x="299528" y="70144"/>
                    <a:pt x="365858" y="136475"/>
                    <a:pt x="365858" y="218007"/>
                  </a:cubicBezTo>
                  <a:cubicBezTo>
                    <a:pt x="365858" y="299527"/>
                    <a:pt x="299528" y="365863"/>
                    <a:pt x="218002" y="365863"/>
                  </a:cubicBezTo>
                  <a:close/>
                </a:path>
              </a:pathLst>
            </a:custGeom>
            <a:solidFill>
              <a:schemeClr val="bg1"/>
            </a:solidFill>
            <a:ln w="6107"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childTnLst>
                                    <p:set>
                                      <p:cBhvr>
                                        <p:cTn id="6" dur="1000"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custDataLst>
              <p:tags r:id="rId1"/>
            </p:custDataLst>
          </p:nvPr>
        </p:nvCxnSpPr>
        <p:spPr>
          <a:xfrm>
            <a:off x="6075680" y="4902200"/>
            <a:ext cx="1270" cy="305435"/>
          </a:xfrm>
          <a:prstGeom prst="line">
            <a:avLst/>
          </a:prstGeom>
          <a:ln>
            <a:solidFill>
              <a:schemeClr val="tx1">
                <a:lumMod val="50000"/>
                <a:lumOff val="50000"/>
              </a:schemeClr>
            </a:solidFill>
          </a:ln>
        </p:spPr>
        <p:style>
          <a:lnRef idx="2">
            <a:schemeClr val="accent1"/>
          </a:lnRef>
          <a:fillRef idx="0">
            <a:srgbClr val="FFFFFF"/>
          </a:fillRef>
          <a:effectRef idx="0">
            <a:srgbClr val="FFFFFF"/>
          </a:effectRef>
          <a:fontRef idx="minor">
            <a:schemeClr val="tx1"/>
          </a:fontRef>
        </p:style>
      </p:cxnSp>
      <p:sp>
        <p:nvSpPr>
          <p:cNvPr id="6" name="云形 5"/>
          <p:cNvSpPr/>
          <p:nvPr>
            <p:custDataLst>
              <p:tags r:id="rId2"/>
            </p:custDataLst>
          </p:nvPr>
        </p:nvSpPr>
        <p:spPr>
          <a:xfrm>
            <a:off x="4286250" y="1035050"/>
            <a:ext cx="1362075" cy="948690"/>
          </a:xfrm>
          <a:prstGeom prst="cloud">
            <a:avLst/>
          </a:prstGeom>
          <a:solidFill>
            <a:srgbClr val="A0EBF8"/>
          </a:solidFill>
          <a:ln>
            <a:solidFill>
              <a:schemeClr val="accent5">
                <a:lumMod val="75000"/>
              </a:schemeClr>
            </a:solidFill>
          </a:ln>
          <a:effectLst>
            <a:outerShdw blurRad="50800" dist="38100" dir="2700000" algn="tl" rotWithShape="0">
              <a:prstClr val="black">
                <a:alpha val="17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对角圆角矩形 6"/>
          <p:cNvSpPr/>
          <p:nvPr>
            <p:custDataLst>
              <p:tags r:id="rId3"/>
            </p:custDataLst>
          </p:nvPr>
        </p:nvSpPr>
        <p:spPr>
          <a:xfrm>
            <a:off x="7044055" y="1726565"/>
            <a:ext cx="1272540" cy="461010"/>
          </a:xfrm>
          <a:prstGeom prst="round2DiagRect">
            <a:avLst/>
          </a:prstGeom>
          <a:solidFill>
            <a:srgbClr val="A0EBF8"/>
          </a:solidFill>
          <a:ln>
            <a:solidFill>
              <a:schemeClr val="accent5">
                <a:lumMod val="75000"/>
              </a:schemeClr>
            </a:solidFill>
          </a:ln>
          <a:effectLst>
            <a:outerShdw blurRad="50800" dist="38100" dir="2700000" algn="tl" rotWithShape="0">
              <a:prstClr val="black">
                <a:alpha val="17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13" name="直接箭头连接符 12"/>
          <p:cNvCxnSpPr/>
          <p:nvPr>
            <p:custDataLst>
              <p:tags r:id="rId4"/>
            </p:custDataLst>
          </p:nvPr>
        </p:nvCxnSpPr>
        <p:spPr>
          <a:xfrm flipH="1">
            <a:off x="4972685" y="2158365"/>
            <a:ext cx="1905" cy="313690"/>
          </a:xfrm>
          <a:prstGeom prst="straightConnector1">
            <a:avLst/>
          </a:prstGeom>
          <a:ln>
            <a:solidFill>
              <a:schemeClr val="tx1">
                <a:lumMod val="50000"/>
                <a:lumOff val="50000"/>
              </a:schemeClr>
            </a:solidFill>
            <a:headEnd type="arrow"/>
            <a:tailEnd type="arrow"/>
          </a:ln>
          <a:effectLst>
            <a:outerShdw blurRad="63500" dist="38100" dir="3000000" algn="tl" rotWithShape="0">
              <a:prstClr val="black">
                <a:alpha val="16000"/>
              </a:prstClr>
            </a:outerShdw>
          </a:effectLst>
        </p:spPr>
        <p:style>
          <a:lnRef idx="2">
            <a:schemeClr val="accent1"/>
          </a:lnRef>
          <a:fillRef idx="0">
            <a:srgbClr val="FFFFFF"/>
          </a:fillRef>
          <a:effectRef idx="0">
            <a:srgbClr val="FFFFFF"/>
          </a:effectRef>
          <a:fontRef idx="minor">
            <a:schemeClr val="tx1"/>
          </a:fontRef>
        </p:style>
      </p:cxnSp>
      <p:sp>
        <p:nvSpPr>
          <p:cNvPr id="16" name="圆柱形 15"/>
          <p:cNvSpPr/>
          <p:nvPr>
            <p:custDataLst>
              <p:tags r:id="rId5"/>
            </p:custDataLst>
          </p:nvPr>
        </p:nvSpPr>
        <p:spPr>
          <a:xfrm>
            <a:off x="4641850" y="1277620"/>
            <a:ext cx="161290" cy="219075"/>
          </a:xfrm>
          <a:prstGeom prst="can">
            <a:avLst/>
          </a:prstGeom>
          <a:solidFill>
            <a:schemeClr val="accent1"/>
          </a:solidFill>
          <a:ln>
            <a:solidFill>
              <a:schemeClr val="bg1"/>
            </a:solidFill>
          </a:ln>
          <a:effectLst>
            <a:outerShdw blurRad="50800" dist="38100" dir="2700000" algn="tl" rotWithShape="0">
              <a:prstClr val="black">
                <a:alpha val="17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圆柱形 17"/>
          <p:cNvSpPr/>
          <p:nvPr>
            <p:custDataLst>
              <p:tags r:id="rId6"/>
            </p:custDataLst>
          </p:nvPr>
        </p:nvSpPr>
        <p:spPr>
          <a:xfrm>
            <a:off x="4871085" y="1280160"/>
            <a:ext cx="161290" cy="219075"/>
          </a:xfrm>
          <a:prstGeom prst="can">
            <a:avLst/>
          </a:prstGeom>
          <a:solidFill>
            <a:schemeClr val="accent1"/>
          </a:solidFill>
          <a:ln>
            <a:solidFill>
              <a:schemeClr val="bg1"/>
            </a:solidFill>
          </a:ln>
          <a:effectLst>
            <a:outerShdw blurRad="50800" dist="38100" dir="2700000" algn="tl" rotWithShape="0">
              <a:prstClr val="black">
                <a:alpha val="17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圆柱形 18"/>
          <p:cNvSpPr/>
          <p:nvPr>
            <p:custDataLst>
              <p:tags r:id="rId7"/>
            </p:custDataLst>
          </p:nvPr>
        </p:nvSpPr>
        <p:spPr>
          <a:xfrm>
            <a:off x="5100320" y="1277620"/>
            <a:ext cx="161290" cy="219075"/>
          </a:xfrm>
          <a:prstGeom prst="can">
            <a:avLst/>
          </a:prstGeom>
          <a:solidFill>
            <a:schemeClr val="accent1"/>
          </a:solidFill>
          <a:ln>
            <a:solidFill>
              <a:schemeClr val="bg1"/>
            </a:solidFill>
          </a:ln>
          <a:effectLst>
            <a:outerShdw blurRad="50800" dist="38100" dir="2700000" algn="tl" rotWithShape="0">
              <a:prstClr val="black">
                <a:alpha val="17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8"/>
            </p:custDataLst>
          </p:nvPr>
        </p:nvSpPr>
        <p:spPr>
          <a:xfrm>
            <a:off x="4297680" y="1522095"/>
            <a:ext cx="1283970" cy="258445"/>
          </a:xfrm>
          <a:prstGeom prst="rect">
            <a:avLst/>
          </a:prstGeom>
          <a:noFill/>
          <a:effectLst>
            <a:outerShdw blurRad="50800" dist="38100" dir="2700000" algn="tl" rotWithShape="0">
              <a:prstClr val="black">
                <a:alpha val="17000"/>
              </a:prstClr>
            </a:outerShdw>
          </a:effectLst>
        </p:spPr>
        <p:txBody>
          <a:bodyPr wrap="square" rtlCol="0">
            <a:noAutofit/>
            <a:scene3d>
              <a:camera prst="orthographicFront"/>
              <a:lightRig rig="threePt" dir="t"/>
            </a:scene3d>
          </a:bodyPr>
          <a:p>
            <a:pPr algn="ctr"/>
            <a:r>
              <a:rPr lang="en-US" altLang="zh-CN"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AI </a:t>
            </a: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云</a:t>
            </a: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服务</a:t>
            </a:r>
            <a:endPar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endParaRPr>
          </a:p>
        </p:txBody>
      </p:sp>
      <p:cxnSp>
        <p:nvCxnSpPr>
          <p:cNvPr id="22" name="直接箭头连接符 21"/>
          <p:cNvCxnSpPr/>
          <p:nvPr>
            <p:custDataLst>
              <p:tags r:id="rId9"/>
            </p:custDataLst>
          </p:nvPr>
        </p:nvCxnSpPr>
        <p:spPr>
          <a:xfrm>
            <a:off x="3446145" y="1512570"/>
            <a:ext cx="655320" cy="0"/>
          </a:xfrm>
          <a:prstGeom prst="straightConnector1">
            <a:avLst/>
          </a:prstGeom>
          <a:ln>
            <a:solidFill>
              <a:schemeClr val="tx1">
                <a:lumMod val="50000"/>
                <a:lumOff val="50000"/>
              </a:schemeClr>
            </a:solidFill>
            <a:headEnd type="arrow"/>
            <a:tailEnd type="arrow"/>
          </a:ln>
          <a:effectLst>
            <a:outerShdw blurRad="63500" dist="38100" dir="3000000" algn="tl" rotWithShape="0">
              <a:prstClr val="black">
                <a:alpha val="16000"/>
              </a:prstClr>
            </a:outerShdw>
          </a:effectLst>
        </p:spPr>
        <p:style>
          <a:lnRef idx="2">
            <a:schemeClr val="accent1"/>
          </a:lnRef>
          <a:fillRef idx="0">
            <a:srgbClr val="FFFFFF"/>
          </a:fillRef>
          <a:effectRef idx="0">
            <a:srgbClr val="FFFFFF"/>
          </a:effectRef>
          <a:fontRef idx="minor">
            <a:schemeClr val="tx1"/>
          </a:fontRef>
        </p:style>
      </p:cxnSp>
      <p:cxnSp>
        <p:nvCxnSpPr>
          <p:cNvPr id="8" name="直接连接符 7"/>
          <p:cNvCxnSpPr/>
          <p:nvPr>
            <p:custDataLst>
              <p:tags r:id="rId10"/>
            </p:custDataLst>
          </p:nvPr>
        </p:nvCxnSpPr>
        <p:spPr>
          <a:xfrm>
            <a:off x="6528435" y="1968500"/>
            <a:ext cx="0" cy="2264410"/>
          </a:xfrm>
          <a:prstGeom prst="line">
            <a:avLst/>
          </a:prstGeom>
          <a:ln>
            <a:solidFill>
              <a:schemeClr val="tx1">
                <a:lumMod val="50000"/>
                <a:lumOff val="50000"/>
              </a:schemeClr>
            </a:solidFill>
          </a:ln>
          <a:effectLst>
            <a:outerShdw blurRad="63500" dist="38100" dir="3000000" algn="tl" rotWithShape="0">
              <a:prstClr val="black">
                <a:alpha val="16000"/>
              </a:prstClr>
            </a:outerShdw>
          </a:effectLst>
        </p:spPr>
        <p:style>
          <a:lnRef idx="2">
            <a:schemeClr val="accent1"/>
          </a:lnRef>
          <a:fillRef idx="0">
            <a:srgbClr val="FFFFFF"/>
          </a:fillRef>
          <a:effectRef idx="0">
            <a:srgbClr val="FFFFFF"/>
          </a:effectRef>
          <a:fontRef idx="minor">
            <a:schemeClr val="tx1"/>
          </a:fontRef>
        </p:style>
      </p:cxnSp>
      <p:cxnSp>
        <p:nvCxnSpPr>
          <p:cNvPr id="10" name="直接箭头连接符 9"/>
          <p:cNvCxnSpPr/>
          <p:nvPr>
            <p:custDataLst>
              <p:tags r:id="rId11"/>
            </p:custDataLst>
          </p:nvPr>
        </p:nvCxnSpPr>
        <p:spPr>
          <a:xfrm flipH="1">
            <a:off x="6075680" y="3072765"/>
            <a:ext cx="536575" cy="0"/>
          </a:xfrm>
          <a:prstGeom prst="straightConnector1">
            <a:avLst/>
          </a:prstGeom>
          <a:ln>
            <a:solidFill>
              <a:schemeClr val="tx1">
                <a:lumMod val="50000"/>
                <a:lumOff val="50000"/>
              </a:schemeClr>
            </a:solidFill>
            <a:tailEnd type="arrow"/>
          </a:ln>
          <a:effectLst>
            <a:outerShdw blurRad="63500" dist="38100" dir="3000000" algn="tl" rotWithShape="0">
              <a:prstClr val="black">
                <a:alpha val="16000"/>
              </a:prstClr>
            </a:outerShdw>
          </a:effectLst>
        </p:spPr>
        <p:style>
          <a:lnRef idx="2">
            <a:schemeClr val="accent1"/>
          </a:lnRef>
          <a:fillRef idx="0">
            <a:srgbClr val="FFFFFF"/>
          </a:fillRef>
          <a:effectRef idx="0">
            <a:srgbClr val="FFFFFF"/>
          </a:effectRef>
          <a:fontRef idx="minor">
            <a:schemeClr val="tx1"/>
          </a:fontRef>
        </p:style>
      </p:cxnSp>
      <p:cxnSp>
        <p:nvCxnSpPr>
          <p:cNvPr id="25" name="直接箭头连接符 24"/>
          <p:cNvCxnSpPr/>
          <p:nvPr>
            <p:custDataLst>
              <p:tags r:id="rId12"/>
            </p:custDataLst>
          </p:nvPr>
        </p:nvCxnSpPr>
        <p:spPr>
          <a:xfrm>
            <a:off x="6530975" y="1972945"/>
            <a:ext cx="413385" cy="0"/>
          </a:xfrm>
          <a:prstGeom prst="straightConnector1">
            <a:avLst/>
          </a:prstGeom>
          <a:ln>
            <a:solidFill>
              <a:schemeClr val="tx1">
                <a:lumMod val="50000"/>
                <a:lumOff val="50000"/>
              </a:schemeClr>
            </a:solidFill>
            <a:tailEnd type="arrow"/>
          </a:ln>
          <a:effectLst>
            <a:outerShdw blurRad="63500" dist="38100" dir="3000000" algn="tl" rotWithShape="0">
              <a:prstClr val="black">
                <a:alpha val="16000"/>
              </a:prstClr>
            </a:outerShdw>
          </a:effectLst>
        </p:spPr>
        <p:style>
          <a:lnRef idx="2">
            <a:schemeClr val="accent1"/>
          </a:lnRef>
          <a:fillRef idx="0">
            <a:srgbClr val="FFFFFF"/>
          </a:fillRef>
          <a:effectRef idx="0">
            <a:srgbClr val="FFFFFF"/>
          </a:effectRef>
          <a:fontRef idx="minor">
            <a:schemeClr val="tx1"/>
          </a:fontRef>
        </p:style>
      </p:cxnSp>
      <p:cxnSp>
        <p:nvCxnSpPr>
          <p:cNvPr id="27" name="直接箭头连接符 26"/>
          <p:cNvCxnSpPr/>
          <p:nvPr>
            <p:custDataLst>
              <p:tags r:id="rId13"/>
            </p:custDataLst>
          </p:nvPr>
        </p:nvCxnSpPr>
        <p:spPr>
          <a:xfrm>
            <a:off x="6534785" y="3072765"/>
            <a:ext cx="413385" cy="0"/>
          </a:xfrm>
          <a:prstGeom prst="straightConnector1">
            <a:avLst/>
          </a:prstGeom>
          <a:ln>
            <a:solidFill>
              <a:schemeClr val="tx1">
                <a:lumMod val="50000"/>
                <a:lumOff val="50000"/>
              </a:schemeClr>
            </a:solidFill>
            <a:tailEnd type="arrow"/>
          </a:ln>
          <a:effectLst>
            <a:outerShdw blurRad="63500" dist="38100" dir="3000000" algn="tl" rotWithShape="0">
              <a:prstClr val="black">
                <a:alpha val="16000"/>
              </a:prstClr>
            </a:outerShdw>
          </a:effectLst>
        </p:spPr>
        <p:style>
          <a:lnRef idx="2">
            <a:schemeClr val="accent1"/>
          </a:lnRef>
          <a:fillRef idx="0">
            <a:srgbClr val="FFFFFF"/>
          </a:fillRef>
          <a:effectRef idx="0">
            <a:srgbClr val="FFFFFF"/>
          </a:effectRef>
          <a:fontRef idx="minor">
            <a:schemeClr val="tx1"/>
          </a:fontRef>
        </p:style>
      </p:cxnSp>
      <p:cxnSp>
        <p:nvCxnSpPr>
          <p:cNvPr id="28" name="直接箭头连接符 27"/>
          <p:cNvCxnSpPr/>
          <p:nvPr>
            <p:custDataLst>
              <p:tags r:id="rId14"/>
            </p:custDataLst>
          </p:nvPr>
        </p:nvCxnSpPr>
        <p:spPr>
          <a:xfrm>
            <a:off x="6529070" y="4229100"/>
            <a:ext cx="413385" cy="0"/>
          </a:xfrm>
          <a:prstGeom prst="straightConnector1">
            <a:avLst/>
          </a:prstGeom>
          <a:ln>
            <a:solidFill>
              <a:schemeClr val="tx1">
                <a:lumMod val="50000"/>
                <a:lumOff val="50000"/>
              </a:schemeClr>
            </a:solidFill>
            <a:tailEnd type="arrow"/>
          </a:ln>
          <a:effectLst>
            <a:outerShdw blurRad="63500" dist="38100" dir="3000000" algn="tl" rotWithShape="0">
              <a:prstClr val="black">
                <a:alpha val="16000"/>
              </a:prstClr>
            </a:outerShdw>
          </a:effectLst>
        </p:spPr>
        <p:style>
          <a:lnRef idx="2">
            <a:schemeClr val="accent1"/>
          </a:lnRef>
          <a:fillRef idx="0">
            <a:srgbClr val="FFFFFF"/>
          </a:fillRef>
          <a:effectRef idx="0">
            <a:srgbClr val="FFFFFF"/>
          </a:effectRef>
          <a:fontRef idx="minor">
            <a:schemeClr val="tx1"/>
          </a:fontRef>
        </p:style>
      </p:cxnSp>
      <p:sp>
        <p:nvSpPr>
          <p:cNvPr id="29" name="对角圆角矩形 28"/>
          <p:cNvSpPr/>
          <p:nvPr>
            <p:custDataLst>
              <p:tags r:id="rId15"/>
            </p:custDataLst>
          </p:nvPr>
        </p:nvSpPr>
        <p:spPr>
          <a:xfrm>
            <a:off x="7044055" y="2818765"/>
            <a:ext cx="1272540" cy="461010"/>
          </a:xfrm>
          <a:prstGeom prst="round2DiagRect">
            <a:avLst/>
          </a:prstGeom>
          <a:solidFill>
            <a:srgbClr val="A0EBF8"/>
          </a:solidFill>
          <a:ln>
            <a:solidFill>
              <a:schemeClr val="accent5">
                <a:lumMod val="75000"/>
              </a:schemeClr>
            </a:solidFill>
          </a:ln>
          <a:effectLst>
            <a:outerShdw blurRad="50800" dist="38100" dir="2700000" algn="tl" rotWithShape="0">
              <a:prstClr val="black">
                <a:alpha val="17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对角圆角矩形 29"/>
          <p:cNvSpPr/>
          <p:nvPr>
            <p:custDataLst>
              <p:tags r:id="rId16"/>
            </p:custDataLst>
          </p:nvPr>
        </p:nvSpPr>
        <p:spPr>
          <a:xfrm>
            <a:off x="7044055" y="3963035"/>
            <a:ext cx="1272540" cy="461010"/>
          </a:xfrm>
          <a:prstGeom prst="round2DiagRect">
            <a:avLst/>
          </a:prstGeom>
          <a:solidFill>
            <a:srgbClr val="A0EBF8"/>
          </a:solidFill>
          <a:ln>
            <a:solidFill>
              <a:schemeClr val="accent5">
                <a:lumMod val="75000"/>
              </a:schemeClr>
            </a:solidFill>
          </a:ln>
          <a:effectLst>
            <a:outerShdw blurRad="50800" dist="38100" dir="2700000" algn="tl" rotWithShape="0">
              <a:prstClr val="black">
                <a:alpha val="17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custDataLst>
              <p:tags r:id="rId17"/>
            </p:custDataLst>
          </p:nvPr>
        </p:nvSpPr>
        <p:spPr>
          <a:xfrm>
            <a:off x="7032625" y="1804035"/>
            <a:ext cx="1283970" cy="258445"/>
          </a:xfrm>
          <a:prstGeom prst="rect">
            <a:avLst/>
          </a:prstGeom>
          <a:noFill/>
          <a:effectLst>
            <a:outerShdw blurRad="50800" dist="38100" dir="2700000" algn="tl" rotWithShape="0">
              <a:prstClr val="black">
                <a:alpha val="17000"/>
              </a:prstClr>
            </a:outerShdw>
          </a:effectLst>
        </p:spPr>
        <p:txBody>
          <a:bodyPr wrap="square" rtlCol="0">
            <a:noAutofit/>
            <a:scene3d>
              <a:camera prst="orthographicFront"/>
              <a:lightRig rig="threePt" dir="t"/>
            </a:scene3d>
          </a:bodyPr>
          <a:p>
            <a:pPr algn="ct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全息</a:t>
            </a: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数字人</a:t>
            </a:r>
            <a:endPar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endParaRPr>
          </a:p>
        </p:txBody>
      </p:sp>
      <p:sp>
        <p:nvSpPr>
          <p:cNvPr id="12" name="文本框 11"/>
          <p:cNvSpPr txBox="1"/>
          <p:nvPr>
            <p:custDataLst>
              <p:tags r:id="rId18"/>
            </p:custDataLst>
          </p:nvPr>
        </p:nvSpPr>
        <p:spPr>
          <a:xfrm>
            <a:off x="7044055" y="2887980"/>
            <a:ext cx="1283970" cy="258445"/>
          </a:xfrm>
          <a:prstGeom prst="rect">
            <a:avLst/>
          </a:prstGeom>
          <a:noFill/>
          <a:effectLst>
            <a:outerShdw blurRad="50800" dist="38100" dir="2700000" algn="tl" rotWithShape="0">
              <a:prstClr val="black">
                <a:alpha val="17000"/>
              </a:prstClr>
            </a:outerShdw>
          </a:effectLst>
        </p:spPr>
        <p:txBody>
          <a:bodyPr wrap="square" rtlCol="0">
            <a:noAutofit/>
            <a:scene3d>
              <a:camera prst="orthographicFront"/>
              <a:lightRig rig="threePt" dir="t"/>
            </a:scene3d>
          </a:bodyPr>
          <a:p>
            <a:pPr algn="ct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拼接</a:t>
            </a: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大屏</a:t>
            </a:r>
            <a:endPar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endParaRPr>
          </a:p>
        </p:txBody>
      </p:sp>
      <p:sp>
        <p:nvSpPr>
          <p:cNvPr id="14" name="文本框 13"/>
          <p:cNvSpPr txBox="1"/>
          <p:nvPr>
            <p:custDataLst>
              <p:tags r:id="rId19"/>
            </p:custDataLst>
          </p:nvPr>
        </p:nvSpPr>
        <p:spPr>
          <a:xfrm>
            <a:off x="7044055" y="4051935"/>
            <a:ext cx="1283970" cy="258445"/>
          </a:xfrm>
          <a:prstGeom prst="rect">
            <a:avLst/>
          </a:prstGeom>
          <a:noFill/>
          <a:effectLst>
            <a:outerShdw blurRad="50800" dist="38100" dir="2700000" algn="tl" rotWithShape="0">
              <a:prstClr val="black">
                <a:alpha val="17000"/>
              </a:prstClr>
            </a:outerShdw>
          </a:effectLst>
        </p:spPr>
        <p:txBody>
          <a:bodyPr wrap="square" rtlCol="0">
            <a:noAutofit/>
            <a:scene3d>
              <a:camera prst="orthographicFront"/>
              <a:lightRig rig="threePt" dir="t"/>
            </a:scene3d>
          </a:bodyPr>
          <a:p>
            <a:pPr algn="ct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移动</a:t>
            </a: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数字人</a:t>
            </a:r>
            <a:endPar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endParaRPr>
          </a:p>
        </p:txBody>
      </p:sp>
      <p:sp>
        <p:nvSpPr>
          <p:cNvPr id="15" name="同侧圆角矩形 14"/>
          <p:cNvSpPr/>
          <p:nvPr>
            <p:custDataLst>
              <p:tags r:id="rId20"/>
            </p:custDataLst>
          </p:nvPr>
        </p:nvSpPr>
        <p:spPr>
          <a:xfrm>
            <a:off x="2381250" y="2861945"/>
            <a:ext cx="913765" cy="379730"/>
          </a:xfrm>
          <a:prstGeom prst="round2SameRect">
            <a:avLst/>
          </a:prstGeom>
          <a:solidFill>
            <a:srgbClr val="A0EBF8"/>
          </a:solidFill>
          <a:effectLst>
            <a:outerShdw blurRad="50800" dist="38100" dir="2700000" algn="tl" rotWithShape="0">
              <a:prstClr val="black">
                <a:alpha val="17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17" name="直接箭头连接符 16"/>
          <p:cNvCxnSpPr/>
          <p:nvPr>
            <p:custDataLst>
              <p:tags r:id="rId21"/>
            </p:custDataLst>
          </p:nvPr>
        </p:nvCxnSpPr>
        <p:spPr>
          <a:xfrm>
            <a:off x="3446145" y="3072765"/>
            <a:ext cx="655320" cy="0"/>
          </a:xfrm>
          <a:prstGeom prst="straightConnector1">
            <a:avLst/>
          </a:prstGeom>
          <a:ln>
            <a:solidFill>
              <a:schemeClr val="tx1">
                <a:lumMod val="50000"/>
                <a:lumOff val="50000"/>
              </a:schemeClr>
            </a:solidFill>
            <a:headEnd type="arrow"/>
            <a:tailEnd type="arrow"/>
          </a:ln>
          <a:effectLst>
            <a:outerShdw blurRad="63500" dist="38100" dir="3000000" algn="tl" rotWithShape="0">
              <a:prstClr val="black">
                <a:alpha val="16000"/>
              </a:prstClr>
            </a:outerShdw>
          </a:effectLst>
        </p:spPr>
        <p:style>
          <a:lnRef idx="2">
            <a:schemeClr val="accent1"/>
          </a:lnRef>
          <a:fillRef idx="0">
            <a:srgbClr val="FFFFFF"/>
          </a:fillRef>
          <a:effectRef idx="0">
            <a:srgbClr val="FFFFFF"/>
          </a:effectRef>
          <a:fontRef idx="minor">
            <a:schemeClr val="tx1"/>
          </a:fontRef>
        </p:style>
      </p:cxnSp>
      <p:sp>
        <p:nvSpPr>
          <p:cNvPr id="20" name="文本框 19"/>
          <p:cNvSpPr txBox="1"/>
          <p:nvPr>
            <p:custDataLst>
              <p:tags r:id="rId22"/>
            </p:custDataLst>
          </p:nvPr>
        </p:nvSpPr>
        <p:spPr>
          <a:xfrm>
            <a:off x="2416810" y="2914015"/>
            <a:ext cx="820420" cy="258445"/>
          </a:xfrm>
          <a:prstGeom prst="rect">
            <a:avLst/>
          </a:prstGeom>
          <a:noFill/>
          <a:effectLst>
            <a:outerShdw blurRad="50800" dist="38100" dir="2700000" algn="tl" rotWithShape="0">
              <a:prstClr val="black">
                <a:alpha val="17000"/>
              </a:prstClr>
            </a:outerShdw>
          </a:effectLst>
        </p:spPr>
        <p:txBody>
          <a:bodyPr wrap="square" rtlCol="0">
            <a:noAutofit/>
            <a:scene3d>
              <a:camera prst="orthographicFront"/>
              <a:lightRig rig="threePt" dir="t"/>
            </a:scene3d>
          </a:bodyPr>
          <a:p>
            <a:pPr algn="ct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控制端</a:t>
            </a:r>
            <a:endPar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endParaRPr>
          </a:p>
        </p:txBody>
      </p:sp>
      <p:sp>
        <p:nvSpPr>
          <p:cNvPr id="21" name="椭圆 20"/>
          <p:cNvSpPr/>
          <p:nvPr>
            <p:custDataLst>
              <p:tags r:id="rId23"/>
            </p:custDataLst>
          </p:nvPr>
        </p:nvSpPr>
        <p:spPr>
          <a:xfrm>
            <a:off x="4215765" y="2626995"/>
            <a:ext cx="1566545" cy="966470"/>
          </a:xfrm>
          <a:prstGeom prst="ellipse">
            <a:avLst/>
          </a:prstGeom>
          <a:solidFill>
            <a:srgbClr val="A0EBF8"/>
          </a:solidFill>
          <a:effectLst>
            <a:outerShdw blurRad="50800" dist="38100" dir="2700000" algn="tl" rotWithShape="0">
              <a:prstClr val="black">
                <a:alpha val="17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文本框 25"/>
          <p:cNvSpPr txBox="1"/>
          <p:nvPr>
            <p:custDataLst>
              <p:tags r:id="rId24"/>
            </p:custDataLst>
          </p:nvPr>
        </p:nvSpPr>
        <p:spPr>
          <a:xfrm>
            <a:off x="4373245" y="3194050"/>
            <a:ext cx="1283970" cy="258445"/>
          </a:xfrm>
          <a:prstGeom prst="rect">
            <a:avLst/>
          </a:prstGeom>
          <a:noFill/>
          <a:effectLst>
            <a:outerShdw blurRad="50800" dist="38100" dir="2700000" algn="tl" rotWithShape="0">
              <a:prstClr val="black">
                <a:alpha val="17000"/>
              </a:prstClr>
            </a:outerShdw>
          </a:effectLst>
        </p:spPr>
        <p:txBody>
          <a:bodyPr wrap="square" rtlCol="0">
            <a:noAutofit/>
            <a:scene3d>
              <a:camera prst="orthographicFront"/>
              <a:lightRig rig="threePt" dir="t"/>
            </a:scene3d>
          </a:bodyPr>
          <a:p>
            <a:pPr algn="ctr"/>
            <a:r>
              <a:rPr lang="zh-CN" altLang="en-US" sz="16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中控系统</a:t>
            </a:r>
            <a:endParaRPr lang="zh-CN" altLang="en-US" sz="16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endParaRPr>
          </a:p>
        </p:txBody>
      </p:sp>
      <p:sp>
        <p:nvSpPr>
          <p:cNvPr id="43" name="剪去单角的矩形 42"/>
          <p:cNvSpPr/>
          <p:nvPr>
            <p:custDataLst>
              <p:tags r:id="rId25"/>
            </p:custDataLst>
          </p:nvPr>
        </p:nvSpPr>
        <p:spPr>
          <a:xfrm>
            <a:off x="2013585" y="1280160"/>
            <a:ext cx="1281430" cy="408305"/>
          </a:xfrm>
          <a:prstGeom prst="snip1Rect">
            <a:avLst/>
          </a:prstGeom>
          <a:solidFill>
            <a:srgbClr val="A0EBF8"/>
          </a:solidFill>
          <a:ln>
            <a:solidFill>
              <a:schemeClr val="accent1">
                <a:lumMod val="60000"/>
                <a:lumOff val="40000"/>
              </a:schemeClr>
            </a:solidFill>
          </a:ln>
          <a:effectLst>
            <a:outerShdw blurRad="50800" dist="38100" dir="2700000" algn="tl" rotWithShape="0">
              <a:schemeClr val="accent5">
                <a:lumMod val="75000"/>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Oval 22"/>
          <p:cNvSpPr/>
          <p:nvPr>
            <p:custDataLst>
              <p:tags r:id="rId26"/>
            </p:custDataLst>
          </p:nvPr>
        </p:nvSpPr>
        <p:spPr>
          <a:xfrm>
            <a:off x="2099310" y="1373505"/>
            <a:ext cx="220345" cy="227965"/>
          </a:xfrm>
          <a:custGeom>
            <a:avLst/>
            <a:gdLst>
              <a:gd name="connsiteX0" fmla="*/ 67330 w 598589"/>
              <a:gd name="connsiteY0" fmla="*/ 319563 h 430966"/>
              <a:gd name="connsiteX1" fmla="*/ 292377 w 598589"/>
              <a:gd name="connsiteY1" fmla="*/ 319563 h 430966"/>
              <a:gd name="connsiteX2" fmla="*/ 306212 w 598589"/>
              <a:gd name="connsiteY2" fmla="*/ 319563 h 430966"/>
              <a:gd name="connsiteX3" fmla="*/ 532182 w 598589"/>
              <a:gd name="connsiteY3" fmla="*/ 319563 h 430966"/>
              <a:gd name="connsiteX4" fmla="*/ 598589 w 598589"/>
              <a:gd name="connsiteY4" fmla="*/ 408870 h 430966"/>
              <a:gd name="connsiteX5" fmla="*/ 598589 w 598589"/>
              <a:gd name="connsiteY5" fmla="*/ 430966 h 430966"/>
              <a:gd name="connsiteX6" fmla="*/ 0 w 598589"/>
              <a:gd name="connsiteY6" fmla="*/ 430966 h 430966"/>
              <a:gd name="connsiteX7" fmla="*/ 0 w 598589"/>
              <a:gd name="connsiteY7" fmla="*/ 408870 h 430966"/>
              <a:gd name="connsiteX8" fmla="*/ 114368 w 598589"/>
              <a:gd name="connsiteY8" fmla="*/ 46976 h 430966"/>
              <a:gd name="connsiteX9" fmla="*/ 114368 w 598589"/>
              <a:gd name="connsiteY9" fmla="*/ 258828 h 430966"/>
              <a:gd name="connsiteX10" fmla="*/ 485256 w 598589"/>
              <a:gd name="connsiteY10" fmla="*/ 258828 h 430966"/>
              <a:gd name="connsiteX11" fmla="*/ 485256 w 598589"/>
              <a:gd name="connsiteY11" fmla="*/ 46976 h 430966"/>
              <a:gd name="connsiteX12" fmla="*/ 67315 w 598589"/>
              <a:gd name="connsiteY12" fmla="*/ 0 h 430966"/>
              <a:gd name="connsiteX13" fmla="*/ 532309 w 598589"/>
              <a:gd name="connsiteY13" fmla="*/ 0 h 430966"/>
              <a:gd name="connsiteX14" fmla="*/ 532309 w 598589"/>
              <a:gd name="connsiteY14" fmla="*/ 305804 h 430966"/>
              <a:gd name="connsiteX15" fmla="*/ 67315 w 598589"/>
              <a:gd name="connsiteY15" fmla="*/ 305804 h 430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8589" h="430966">
                <a:moveTo>
                  <a:pt x="67330" y="319563"/>
                </a:moveTo>
                <a:lnTo>
                  <a:pt x="292377" y="319563"/>
                </a:lnTo>
                <a:lnTo>
                  <a:pt x="306212" y="319563"/>
                </a:lnTo>
                <a:lnTo>
                  <a:pt x="532182" y="319563"/>
                </a:lnTo>
                <a:lnTo>
                  <a:pt x="598589" y="408870"/>
                </a:lnTo>
                <a:lnTo>
                  <a:pt x="598589" y="430966"/>
                </a:lnTo>
                <a:lnTo>
                  <a:pt x="0" y="430966"/>
                </a:lnTo>
                <a:lnTo>
                  <a:pt x="0" y="408870"/>
                </a:lnTo>
                <a:close/>
                <a:moveTo>
                  <a:pt x="114368" y="46976"/>
                </a:moveTo>
                <a:lnTo>
                  <a:pt x="114368" y="258828"/>
                </a:lnTo>
                <a:lnTo>
                  <a:pt x="485256" y="258828"/>
                </a:lnTo>
                <a:lnTo>
                  <a:pt x="485256" y="46976"/>
                </a:lnTo>
                <a:close/>
                <a:moveTo>
                  <a:pt x="67315" y="0"/>
                </a:moveTo>
                <a:lnTo>
                  <a:pt x="532309" y="0"/>
                </a:lnTo>
                <a:lnTo>
                  <a:pt x="532309" y="305804"/>
                </a:lnTo>
                <a:lnTo>
                  <a:pt x="67315" y="305804"/>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汉仪中等线简" panose="02010609000101010101" pitchFamily="49" charset="-122"/>
              <a:ea typeface="汉仪中等线简" panose="02010609000101010101" pitchFamily="49" charset="-122"/>
              <a:cs typeface="+mn-ea"/>
              <a:sym typeface="+mn-lt"/>
            </a:endParaRPr>
          </a:p>
        </p:txBody>
      </p:sp>
      <p:sp>
        <p:nvSpPr>
          <p:cNvPr id="42" name="文本框 41"/>
          <p:cNvSpPr txBox="1"/>
          <p:nvPr>
            <p:custDataLst>
              <p:tags r:id="rId27"/>
            </p:custDataLst>
          </p:nvPr>
        </p:nvSpPr>
        <p:spPr>
          <a:xfrm>
            <a:off x="2266315" y="1337945"/>
            <a:ext cx="1040130" cy="258445"/>
          </a:xfrm>
          <a:prstGeom prst="rect">
            <a:avLst/>
          </a:prstGeom>
          <a:noFill/>
          <a:effectLst>
            <a:outerShdw blurRad="50800" dist="38100" dir="2700000" algn="tl" rotWithShape="0">
              <a:prstClr val="black">
                <a:alpha val="40000"/>
              </a:prstClr>
            </a:outerShdw>
          </a:effectLst>
        </p:spPr>
        <p:txBody>
          <a:bodyPr wrap="square" rtlCol="0">
            <a:noAutofit/>
            <a:scene3d>
              <a:camera prst="orthographicFront"/>
              <a:lightRig rig="threePt" dir="t"/>
            </a:scene3d>
          </a:bodyPr>
          <a:p>
            <a:pPr algn="ct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远程</a:t>
            </a: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管理</a:t>
            </a:r>
            <a:endPar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endParaRPr>
          </a:p>
        </p:txBody>
      </p:sp>
      <p:pic>
        <p:nvPicPr>
          <p:cNvPr id="44" name="图片 43" descr="t-211"/>
          <p:cNvPicPr>
            <a:picLocks noChangeAspect="1"/>
          </p:cNvPicPr>
          <p:nvPr>
            <p:custDataLst>
              <p:tags r:id="rId28"/>
            </p:custDataLst>
          </p:nvPr>
        </p:nvPicPr>
        <p:blipFill>
          <a:blip r:embed="rId29"/>
          <a:stretch>
            <a:fillRect/>
          </a:stretch>
        </p:blipFill>
        <p:spPr>
          <a:xfrm>
            <a:off x="8450580" y="1322705"/>
            <a:ext cx="1050925" cy="1021080"/>
          </a:xfrm>
          <a:prstGeom prst="rect">
            <a:avLst/>
          </a:prstGeom>
        </p:spPr>
      </p:pic>
      <p:pic>
        <p:nvPicPr>
          <p:cNvPr id="45" name="图片 44" descr="t-2"/>
          <p:cNvPicPr>
            <a:picLocks noChangeAspect="1"/>
          </p:cNvPicPr>
          <p:nvPr>
            <p:custDataLst>
              <p:tags r:id="rId30"/>
            </p:custDataLst>
          </p:nvPr>
        </p:nvPicPr>
        <p:blipFill>
          <a:blip r:embed="rId31"/>
          <a:stretch>
            <a:fillRect/>
          </a:stretch>
        </p:blipFill>
        <p:spPr>
          <a:xfrm>
            <a:off x="8545195" y="2542540"/>
            <a:ext cx="996950" cy="998855"/>
          </a:xfrm>
          <a:prstGeom prst="rect">
            <a:avLst/>
          </a:prstGeom>
        </p:spPr>
      </p:pic>
      <p:pic>
        <p:nvPicPr>
          <p:cNvPr id="46" name="图片 45" descr="choose_8"/>
          <p:cNvPicPr>
            <a:picLocks noChangeAspect="1"/>
          </p:cNvPicPr>
          <p:nvPr>
            <p:custDataLst>
              <p:tags r:id="rId32"/>
            </p:custDataLst>
          </p:nvPr>
        </p:nvPicPr>
        <p:blipFill>
          <a:blip r:embed="rId33"/>
          <a:stretch>
            <a:fillRect/>
          </a:stretch>
        </p:blipFill>
        <p:spPr>
          <a:xfrm>
            <a:off x="1649730" y="2749550"/>
            <a:ext cx="762635" cy="762635"/>
          </a:xfrm>
          <a:prstGeom prst="rect">
            <a:avLst/>
          </a:prstGeom>
        </p:spPr>
      </p:pic>
      <p:pic>
        <p:nvPicPr>
          <p:cNvPr id="48" name="图片 47" descr="未标题-1"/>
          <p:cNvPicPr>
            <a:picLocks noChangeAspect="1"/>
          </p:cNvPicPr>
          <p:nvPr>
            <p:custDataLst>
              <p:tags r:id="rId34"/>
            </p:custDataLst>
          </p:nvPr>
        </p:nvPicPr>
        <p:blipFill>
          <a:blip r:embed="rId35"/>
          <a:stretch>
            <a:fillRect/>
          </a:stretch>
        </p:blipFill>
        <p:spPr>
          <a:xfrm>
            <a:off x="8675370" y="3811270"/>
            <a:ext cx="380365" cy="744855"/>
          </a:xfrm>
          <a:prstGeom prst="rect">
            <a:avLst/>
          </a:prstGeom>
        </p:spPr>
      </p:pic>
      <p:grpSp>
        <p:nvGrpSpPr>
          <p:cNvPr id="41" name="组合 40"/>
          <p:cNvGrpSpPr/>
          <p:nvPr/>
        </p:nvGrpSpPr>
        <p:grpSpPr>
          <a:xfrm>
            <a:off x="4507230" y="2606040"/>
            <a:ext cx="973455" cy="724535"/>
            <a:chOff x="6750" y="5486"/>
            <a:chExt cx="2586" cy="1912"/>
          </a:xfrm>
        </p:grpSpPr>
        <p:grpSp>
          <p:nvGrpSpPr>
            <p:cNvPr id="47" name="组合 46"/>
            <p:cNvGrpSpPr/>
            <p:nvPr/>
          </p:nvGrpSpPr>
          <p:grpSpPr>
            <a:xfrm>
              <a:off x="6750" y="5706"/>
              <a:ext cx="2586" cy="1693"/>
              <a:chOff x="6750" y="5706"/>
              <a:chExt cx="2586" cy="1693"/>
            </a:xfrm>
          </p:grpSpPr>
          <p:pic>
            <p:nvPicPr>
              <p:cNvPr id="49" name="图片 48" descr="未标题ddd-1"/>
              <p:cNvPicPr>
                <a:picLocks noChangeAspect="1"/>
              </p:cNvPicPr>
              <p:nvPr>
                <p:custDataLst>
                  <p:tags r:id="rId36"/>
                </p:custDataLst>
              </p:nvPr>
            </p:nvPicPr>
            <p:blipFill>
              <a:blip r:embed="rId37"/>
              <a:stretch>
                <a:fillRect/>
              </a:stretch>
            </p:blipFill>
            <p:spPr>
              <a:xfrm>
                <a:off x="6750" y="5951"/>
                <a:ext cx="2587" cy="1448"/>
              </a:xfrm>
              <a:prstGeom prst="rect">
                <a:avLst/>
              </a:prstGeom>
            </p:spPr>
          </p:pic>
          <p:pic>
            <p:nvPicPr>
              <p:cNvPr id="50" name="图片 49" descr="未标题ddd-1"/>
              <p:cNvPicPr>
                <a:picLocks noChangeAspect="1"/>
              </p:cNvPicPr>
              <p:nvPr>
                <p:custDataLst>
                  <p:tags r:id="rId38"/>
                </p:custDataLst>
              </p:nvPr>
            </p:nvPicPr>
            <p:blipFill>
              <a:blip r:embed="rId37"/>
              <a:stretch>
                <a:fillRect/>
              </a:stretch>
            </p:blipFill>
            <p:spPr>
              <a:xfrm>
                <a:off x="6750" y="5706"/>
                <a:ext cx="2587" cy="1448"/>
              </a:xfrm>
              <a:prstGeom prst="rect">
                <a:avLst/>
              </a:prstGeom>
            </p:spPr>
          </p:pic>
        </p:grpSp>
        <p:pic>
          <p:nvPicPr>
            <p:cNvPr id="51" name="图片 50" descr="未标题ddd-1"/>
            <p:cNvPicPr>
              <a:picLocks noChangeAspect="1"/>
            </p:cNvPicPr>
            <p:nvPr>
              <p:custDataLst>
                <p:tags r:id="rId39"/>
              </p:custDataLst>
            </p:nvPr>
          </p:nvPicPr>
          <p:blipFill>
            <a:blip r:embed="rId37"/>
            <a:stretch>
              <a:fillRect/>
            </a:stretch>
          </p:blipFill>
          <p:spPr>
            <a:xfrm>
              <a:off x="6750" y="5486"/>
              <a:ext cx="2587" cy="1448"/>
            </a:xfrm>
            <a:prstGeom prst="rect">
              <a:avLst/>
            </a:prstGeom>
          </p:spPr>
        </p:pic>
      </p:grpSp>
      <p:sp>
        <p:nvSpPr>
          <p:cNvPr id="68" name="文本框 67"/>
          <p:cNvSpPr txBox="1"/>
          <p:nvPr>
            <p:custDataLst>
              <p:tags r:id="rId40"/>
            </p:custDataLst>
          </p:nvPr>
        </p:nvSpPr>
        <p:spPr>
          <a:xfrm>
            <a:off x="5782310" y="1228090"/>
            <a:ext cx="1473835" cy="460375"/>
          </a:xfrm>
          <a:prstGeom prst="rect">
            <a:avLst/>
          </a:prstGeom>
          <a:noFill/>
        </p:spPr>
        <p:txBody>
          <a:bodyPr wrap="square" rtlCol="0">
            <a:spAutoFit/>
            <a:scene3d>
              <a:camera prst="orthographicFront"/>
              <a:lightRig rig="threePt" dir="t"/>
            </a:scene3d>
            <a:sp3d contourW="12700"/>
          </a:bodyPr>
          <a:p>
            <a:pPr algn="l"/>
            <a:r>
              <a:rPr lang="zh-CN" altLang="en-US" sz="1200" b="1" spc="140">
                <a:solidFill>
                  <a:schemeClr val="bg1"/>
                </a:solidFill>
                <a:uFillTx/>
                <a:latin typeface="+mn-ea"/>
                <a:sym typeface="+mn-ea"/>
              </a:rPr>
              <a:t>采用先进的</a:t>
            </a:r>
            <a:r>
              <a:rPr lang="en-US" altLang="zh-CN" sz="1200" b="1" spc="140">
                <a:solidFill>
                  <a:schemeClr val="bg1"/>
                </a:solidFill>
                <a:uFillTx/>
                <a:latin typeface="+mn-ea"/>
                <a:sym typeface="+mn-ea"/>
              </a:rPr>
              <a:t>Ai</a:t>
            </a:r>
            <a:r>
              <a:rPr lang="zh-CN" altLang="en-US" sz="1200" b="1" spc="140">
                <a:solidFill>
                  <a:schemeClr val="bg1"/>
                </a:solidFill>
                <a:uFillTx/>
                <a:latin typeface="+mn-ea"/>
                <a:sym typeface="+mn-ea"/>
              </a:rPr>
              <a:t>大数据分析算法</a:t>
            </a:r>
            <a:endParaRPr lang="zh-CN" altLang="en-US" sz="1200" b="1" spc="140">
              <a:solidFill>
                <a:schemeClr val="bg1"/>
              </a:solidFill>
              <a:uFillTx/>
              <a:latin typeface="+mn-ea"/>
              <a:sym typeface="+mn-ea"/>
            </a:endParaRPr>
          </a:p>
        </p:txBody>
      </p:sp>
      <p:sp>
        <p:nvSpPr>
          <p:cNvPr id="53" name="文本框 52"/>
          <p:cNvSpPr txBox="1"/>
          <p:nvPr>
            <p:custDataLst>
              <p:tags r:id="rId41"/>
            </p:custDataLst>
          </p:nvPr>
        </p:nvSpPr>
        <p:spPr>
          <a:xfrm>
            <a:off x="1924685" y="1851660"/>
            <a:ext cx="1630680" cy="540385"/>
          </a:xfrm>
          <a:prstGeom prst="rect">
            <a:avLst/>
          </a:prstGeom>
          <a:noFill/>
        </p:spPr>
        <p:txBody>
          <a:bodyPr wrap="square" rtlCol="0">
            <a:noAutofit/>
            <a:scene3d>
              <a:camera prst="orthographicFront"/>
              <a:lightRig rig="threePt" dir="t"/>
            </a:scene3d>
            <a:sp3d contourW="12700"/>
          </a:bodyPr>
          <a:p>
            <a:pPr algn="l"/>
            <a:r>
              <a:rPr lang="zh-CN" altLang="en-US" sz="1200" b="1" spc="140">
                <a:solidFill>
                  <a:schemeClr val="bg1"/>
                </a:solidFill>
                <a:uFillTx/>
                <a:latin typeface="+mn-ea"/>
                <a:sym typeface="+mn-ea"/>
              </a:rPr>
              <a:t>用户远程数据管理</a:t>
            </a:r>
            <a:endParaRPr lang="zh-CN" altLang="en-US" sz="1200" b="1" spc="140">
              <a:solidFill>
                <a:schemeClr val="bg1"/>
              </a:solidFill>
              <a:uFillTx/>
              <a:latin typeface="+mn-ea"/>
              <a:sym typeface="+mn-ea"/>
            </a:endParaRPr>
          </a:p>
        </p:txBody>
      </p:sp>
      <p:sp>
        <p:nvSpPr>
          <p:cNvPr id="54" name="文本框 53"/>
          <p:cNvSpPr txBox="1"/>
          <p:nvPr>
            <p:custDataLst>
              <p:tags r:id="rId42"/>
            </p:custDataLst>
          </p:nvPr>
        </p:nvSpPr>
        <p:spPr>
          <a:xfrm>
            <a:off x="1601470" y="3512185"/>
            <a:ext cx="1704975" cy="540385"/>
          </a:xfrm>
          <a:prstGeom prst="rect">
            <a:avLst/>
          </a:prstGeom>
          <a:noFill/>
        </p:spPr>
        <p:txBody>
          <a:bodyPr wrap="square" rtlCol="0">
            <a:noAutofit/>
            <a:scene3d>
              <a:camera prst="orthographicFront"/>
              <a:lightRig rig="threePt" dir="t"/>
            </a:scene3d>
            <a:sp3d contourW="12700"/>
          </a:bodyPr>
          <a:p>
            <a:pPr algn="r"/>
            <a:r>
              <a:rPr lang="zh-CN" altLang="en-US" sz="1200" b="1" spc="140">
                <a:solidFill>
                  <a:schemeClr val="bg1"/>
                </a:solidFill>
                <a:uFillTx/>
                <a:latin typeface="+mn-ea"/>
                <a:sym typeface="+mn-ea"/>
              </a:rPr>
              <a:t>中控控制端</a:t>
            </a:r>
            <a:endParaRPr lang="zh-CN" altLang="en-US" sz="1200" b="1" spc="140">
              <a:solidFill>
                <a:schemeClr val="bg1"/>
              </a:solidFill>
              <a:uFillTx/>
              <a:latin typeface="+mn-ea"/>
              <a:sym typeface="+mn-ea"/>
            </a:endParaRPr>
          </a:p>
          <a:p>
            <a:pPr algn="r"/>
            <a:r>
              <a:rPr lang="zh-CN" altLang="en-US" sz="1200" b="1" spc="140">
                <a:solidFill>
                  <a:schemeClr val="bg1"/>
                </a:solidFill>
                <a:uFillTx/>
                <a:latin typeface="+mn-ea"/>
                <a:sym typeface="+mn-ea"/>
              </a:rPr>
              <a:t>数字人群组控制端</a:t>
            </a:r>
            <a:endParaRPr lang="zh-CN" altLang="en-US" sz="1200" b="1" spc="140">
              <a:solidFill>
                <a:schemeClr val="bg1"/>
              </a:solidFill>
              <a:uFillTx/>
              <a:latin typeface="+mn-ea"/>
              <a:sym typeface="+mn-ea"/>
            </a:endParaRPr>
          </a:p>
          <a:p>
            <a:pPr algn="r"/>
            <a:r>
              <a:rPr lang="zh-CN" altLang="en-US" sz="1200" b="1" spc="140">
                <a:solidFill>
                  <a:schemeClr val="bg1"/>
                </a:solidFill>
                <a:uFillTx/>
                <a:latin typeface="+mn-ea"/>
                <a:sym typeface="+mn-ea"/>
              </a:rPr>
              <a:t>多媒体控制端</a:t>
            </a:r>
            <a:endParaRPr lang="zh-CN" altLang="en-US" sz="1200" b="1" spc="140">
              <a:solidFill>
                <a:schemeClr val="bg1"/>
              </a:solidFill>
              <a:uFillTx/>
              <a:latin typeface="+mn-ea"/>
              <a:sym typeface="+mn-ea"/>
            </a:endParaRPr>
          </a:p>
        </p:txBody>
      </p:sp>
      <p:sp>
        <p:nvSpPr>
          <p:cNvPr id="52" name="文本框 51"/>
          <p:cNvSpPr txBox="1"/>
          <p:nvPr>
            <p:custDataLst>
              <p:tags r:id="rId43"/>
            </p:custDataLst>
          </p:nvPr>
        </p:nvSpPr>
        <p:spPr>
          <a:xfrm>
            <a:off x="9603105" y="1688465"/>
            <a:ext cx="1511300" cy="814705"/>
          </a:xfrm>
          <a:prstGeom prst="rect">
            <a:avLst/>
          </a:prstGeom>
          <a:noFill/>
        </p:spPr>
        <p:txBody>
          <a:bodyPr wrap="square" rtlCol="0">
            <a:noAutofit/>
            <a:scene3d>
              <a:camera prst="orthographicFront"/>
              <a:lightRig rig="threePt" dir="t"/>
            </a:scene3d>
            <a:sp3d contourW="12700"/>
          </a:bodyPr>
          <a:p>
            <a:pPr algn="l"/>
            <a:r>
              <a:rPr lang="zh-CN" altLang="en-US" sz="1200" b="1" spc="140">
                <a:solidFill>
                  <a:schemeClr val="bg1"/>
                </a:solidFill>
                <a:uFillTx/>
                <a:latin typeface="+mn-ea"/>
                <a:sym typeface="+mn-ea"/>
              </a:rPr>
              <a:t>全息数字人系统</a:t>
            </a:r>
            <a:endParaRPr lang="zh-CN" altLang="en-US" sz="1200" b="1" spc="140">
              <a:solidFill>
                <a:schemeClr val="bg1"/>
              </a:solidFill>
              <a:uFillTx/>
              <a:latin typeface="+mn-ea"/>
              <a:sym typeface="+mn-ea"/>
            </a:endParaRPr>
          </a:p>
        </p:txBody>
      </p:sp>
      <p:sp>
        <p:nvSpPr>
          <p:cNvPr id="57" name="文本框 56"/>
          <p:cNvSpPr txBox="1"/>
          <p:nvPr>
            <p:custDataLst>
              <p:tags r:id="rId44"/>
            </p:custDataLst>
          </p:nvPr>
        </p:nvSpPr>
        <p:spPr>
          <a:xfrm>
            <a:off x="9635490" y="2749550"/>
            <a:ext cx="1511300" cy="814705"/>
          </a:xfrm>
          <a:prstGeom prst="rect">
            <a:avLst/>
          </a:prstGeom>
          <a:noFill/>
        </p:spPr>
        <p:txBody>
          <a:bodyPr wrap="square" rtlCol="0">
            <a:noAutofit/>
            <a:scene3d>
              <a:camera prst="orthographicFront"/>
              <a:lightRig rig="threePt" dir="t"/>
            </a:scene3d>
            <a:sp3d contourW="12700"/>
          </a:bodyPr>
          <a:p>
            <a:pPr algn="l"/>
            <a:r>
              <a:rPr lang="zh-CN" altLang="en-US" sz="1200" b="1" spc="140">
                <a:solidFill>
                  <a:schemeClr val="bg1"/>
                </a:solidFill>
                <a:uFillTx/>
                <a:latin typeface="+mn-ea"/>
                <a:sym typeface="+mn-ea"/>
              </a:rPr>
              <a:t>数字人拼接大屏展示系统</a:t>
            </a:r>
            <a:endParaRPr lang="zh-CN" altLang="en-US" sz="1200" b="1" spc="140">
              <a:solidFill>
                <a:schemeClr val="bg1"/>
              </a:solidFill>
              <a:uFillTx/>
              <a:latin typeface="+mn-ea"/>
              <a:sym typeface="+mn-ea"/>
            </a:endParaRPr>
          </a:p>
        </p:txBody>
      </p:sp>
      <p:sp>
        <p:nvSpPr>
          <p:cNvPr id="58" name="文本框 57"/>
          <p:cNvSpPr txBox="1"/>
          <p:nvPr>
            <p:custDataLst>
              <p:tags r:id="rId45"/>
            </p:custDataLst>
          </p:nvPr>
        </p:nvSpPr>
        <p:spPr>
          <a:xfrm>
            <a:off x="9692640" y="3896995"/>
            <a:ext cx="1511300" cy="487680"/>
          </a:xfrm>
          <a:prstGeom prst="rect">
            <a:avLst/>
          </a:prstGeom>
          <a:noFill/>
        </p:spPr>
        <p:txBody>
          <a:bodyPr wrap="square" rtlCol="0">
            <a:noAutofit/>
            <a:scene3d>
              <a:camera prst="orthographicFront"/>
              <a:lightRig rig="threePt" dir="t"/>
            </a:scene3d>
            <a:sp3d contourW="12700"/>
          </a:bodyPr>
          <a:p>
            <a:pPr algn="l"/>
            <a:r>
              <a:rPr lang="zh-CN" altLang="en-US" sz="1200" b="1" spc="140">
                <a:solidFill>
                  <a:schemeClr val="bg1"/>
                </a:solidFill>
                <a:uFillTx/>
                <a:latin typeface="+mn-ea"/>
                <a:sym typeface="+mn-ea"/>
              </a:rPr>
              <a:t>移动版数字人系统</a:t>
            </a:r>
            <a:endParaRPr lang="zh-CN" altLang="en-US" sz="1200" b="1" spc="140">
              <a:solidFill>
                <a:schemeClr val="bg1"/>
              </a:solidFill>
              <a:uFillTx/>
              <a:latin typeface="+mn-ea"/>
              <a:sym typeface="+mn-ea"/>
            </a:endParaRPr>
          </a:p>
        </p:txBody>
      </p:sp>
      <p:sp>
        <p:nvSpPr>
          <p:cNvPr id="63" name="文本框 62"/>
          <p:cNvSpPr txBox="1"/>
          <p:nvPr>
            <p:custDataLst>
              <p:tags r:id="rId46"/>
            </p:custDataLst>
          </p:nvPr>
        </p:nvSpPr>
        <p:spPr>
          <a:xfrm>
            <a:off x="6528435" y="2128520"/>
            <a:ext cx="286385" cy="2230120"/>
          </a:xfrm>
          <a:prstGeom prst="rect">
            <a:avLst/>
          </a:prstGeom>
          <a:noFill/>
        </p:spPr>
        <p:txBody>
          <a:bodyPr wrap="square" rtlCol="0">
            <a:noAutofit/>
            <a:scene3d>
              <a:camera prst="orthographicFront"/>
              <a:lightRig rig="threePt" dir="t"/>
            </a:scene3d>
            <a:sp3d contourW="12700"/>
          </a:bodyPr>
          <a:p>
            <a:pPr algn="ctr">
              <a:lnSpc>
                <a:spcPct val="120000"/>
              </a:lnSpc>
            </a:pPr>
            <a:r>
              <a:rPr lang="zh-CN" altLang="en-US" sz="1200" b="1" spc="140">
                <a:solidFill>
                  <a:schemeClr val="bg1"/>
                </a:solidFill>
                <a:uFillTx/>
                <a:latin typeface="+mn-ea"/>
                <a:sym typeface="+mn-ea"/>
              </a:rPr>
              <a:t>数字人群组协同联动</a:t>
            </a:r>
            <a:endParaRPr lang="zh-CN" altLang="en-US" sz="1200" b="1" spc="140">
              <a:solidFill>
                <a:schemeClr val="bg1"/>
              </a:solidFill>
              <a:uFillTx/>
              <a:latin typeface="+mn-ea"/>
              <a:sym typeface="+mn-ea"/>
            </a:endParaRPr>
          </a:p>
        </p:txBody>
      </p:sp>
      <p:cxnSp>
        <p:nvCxnSpPr>
          <p:cNvPr id="74" name="直接连接符 73"/>
          <p:cNvCxnSpPr/>
          <p:nvPr>
            <p:custDataLst>
              <p:tags r:id="rId47"/>
            </p:custDataLst>
          </p:nvPr>
        </p:nvCxnSpPr>
        <p:spPr>
          <a:xfrm flipH="1">
            <a:off x="5018405" y="3639820"/>
            <a:ext cx="15875" cy="1250315"/>
          </a:xfrm>
          <a:prstGeom prst="line">
            <a:avLst/>
          </a:prstGeom>
          <a:ln>
            <a:solidFill>
              <a:schemeClr val="tx1">
                <a:lumMod val="50000"/>
                <a:lumOff val="50000"/>
              </a:schemeClr>
            </a:solidFill>
          </a:ln>
        </p:spPr>
        <p:style>
          <a:lnRef idx="2">
            <a:schemeClr val="accent1"/>
          </a:lnRef>
          <a:fillRef idx="0">
            <a:srgbClr val="FFFFFF"/>
          </a:fillRef>
          <a:effectRef idx="0">
            <a:srgbClr val="FFFFFF"/>
          </a:effectRef>
          <a:fontRef idx="minor">
            <a:schemeClr val="tx1"/>
          </a:fontRef>
        </p:style>
      </p:cxnSp>
      <p:cxnSp>
        <p:nvCxnSpPr>
          <p:cNvPr id="93" name="直接连接符 92"/>
          <p:cNvCxnSpPr/>
          <p:nvPr>
            <p:custDataLst>
              <p:tags r:id="rId48"/>
            </p:custDataLst>
          </p:nvPr>
        </p:nvCxnSpPr>
        <p:spPr>
          <a:xfrm>
            <a:off x="2272665" y="4902200"/>
            <a:ext cx="7555230" cy="0"/>
          </a:xfrm>
          <a:prstGeom prst="line">
            <a:avLst/>
          </a:prstGeom>
          <a:ln>
            <a:solidFill>
              <a:schemeClr val="tx1">
                <a:lumMod val="50000"/>
                <a:lumOff val="50000"/>
              </a:schemeClr>
            </a:solidFill>
          </a:ln>
        </p:spPr>
        <p:style>
          <a:lnRef idx="2">
            <a:schemeClr val="accent1"/>
          </a:lnRef>
          <a:fillRef idx="0">
            <a:srgbClr val="FFFFFF"/>
          </a:fillRef>
          <a:effectRef idx="0">
            <a:srgbClr val="FFFFFF"/>
          </a:effectRef>
          <a:fontRef idx="minor">
            <a:schemeClr val="tx1"/>
          </a:fontRef>
        </p:style>
      </p:cxnSp>
      <p:sp>
        <p:nvSpPr>
          <p:cNvPr id="94" name="圆角矩形 93"/>
          <p:cNvSpPr/>
          <p:nvPr>
            <p:custDataLst>
              <p:tags r:id="rId49"/>
            </p:custDataLst>
          </p:nvPr>
        </p:nvSpPr>
        <p:spPr>
          <a:xfrm>
            <a:off x="3724910" y="3730625"/>
            <a:ext cx="2576830" cy="773430"/>
          </a:xfrm>
          <a:prstGeom prst="roundRect">
            <a:avLst/>
          </a:prstGeom>
          <a:solidFill>
            <a:schemeClr val="bg2"/>
          </a:solidFill>
          <a:ln>
            <a:solidFill>
              <a:schemeClr val="tx1">
                <a:lumMod val="50000"/>
                <a:lumOff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5" name="文本框 94"/>
          <p:cNvSpPr txBox="1"/>
          <p:nvPr>
            <p:custDataLst>
              <p:tags r:id="rId50"/>
            </p:custDataLst>
          </p:nvPr>
        </p:nvSpPr>
        <p:spPr>
          <a:xfrm>
            <a:off x="3724910" y="3811270"/>
            <a:ext cx="2733040" cy="613410"/>
          </a:xfrm>
          <a:prstGeom prst="rect">
            <a:avLst/>
          </a:prstGeom>
          <a:noFill/>
        </p:spPr>
        <p:txBody>
          <a:bodyPr wrap="square" rtlCol="0">
            <a:noAutofit/>
            <a:scene3d>
              <a:camera prst="orthographicFront"/>
              <a:lightRig rig="threePt" dir="t"/>
            </a:scene3d>
            <a:sp3d contourW="12700"/>
          </a:bodyPr>
          <a:p>
            <a:pPr algn="l"/>
            <a:r>
              <a:rPr lang="zh-CN" altLang="en-US" sz="1200" b="1" spc="140">
                <a:solidFill>
                  <a:schemeClr val="tx1"/>
                </a:solidFill>
                <a:uFillTx/>
                <a:latin typeface="+mn-ea"/>
                <a:sym typeface="+mn-ea"/>
              </a:rPr>
              <a:t>提供继电器控制模块、红外控制模块，数字人控制模块，多媒体控制</a:t>
            </a:r>
            <a:r>
              <a:rPr lang="zh-CN" altLang="en-US" sz="1200" b="1" spc="140">
                <a:solidFill>
                  <a:schemeClr val="tx1"/>
                </a:solidFill>
                <a:uFillTx/>
                <a:latin typeface="+mn-ea"/>
                <a:sym typeface="+mn-ea"/>
              </a:rPr>
              <a:t>模块、以及数据库</a:t>
            </a:r>
            <a:r>
              <a:rPr lang="zh-CN" altLang="en-US" sz="1200" b="1" spc="140">
                <a:solidFill>
                  <a:schemeClr val="tx1"/>
                </a:solidFill>
                <a:uFillTx/>
                <a:latin typeface="+mn-ea"/>
                <a:sym typeface="+mn-ea"/>
              </a:rPr>
              <a:t>模块。</a:t>
            </a:r>
            <a:endParaRPr lang="zh-CN" altLang="en-US" sz="1200" b="1" spc="140">
              <a:solidFill>
                <a:schemeClr val="tx1"/>
              </a:solidFill>
              <a:uFillTx/>
              <a:latin typeface="+mn-ea"/>
              <a:sym typeface="+mn-ea"/>
            </a:endParaRPr>
          </a:p>
        </p:txBody>
      </p:sp>
      <p:cxnSp>
        <p:nvCxnSpPr>
          <p:cNvPr id="96" name="直接连接符 95"/>
          <p:cNvCxnSpPr/>
          <p:nvPr>
            <p:custDataLst>
              <p:tags r:id="rId51"/>
            </p:custDataLst>
          </p:nvPr>
        </p:nvCxnSpPr>
        <p:spPr>
          <a:xfrm>
            <a:off x="2266315" y="4902200"/>
            <a:ext cx="3810" cy="298450"/>
          </a:xfrm>
          <a:prstGeom prst="line">
            <a:avLst/>
          </a:prstGeom>
          <a:ln>
            <a:solidFill>
              <a:schemeClr val="tx1">
                <a:lumMod val="50000"/>
                <a:lumOff val="50000"/>
              </a:schemeClr>
            </a:solidFill>
          </a:ln>
        </p:spPr>
        <p:style>
          <a:lnRef idx="2">
            <a:schemeClr val="accent1"/>
          </a:lnRef>
          <a:fillRef idx="0">
            <a:srgbClr val="FFFFFF"/>
          </a:fillRef>
          <a:effectRef idx="0">
            <a:srgbClr val="FFFFFF"/>
          </a:effectRef>
          <a:fontRef idx="minor">
            <a:schemeClr val="tx1"/>
          </a:fontRef>
        </p:style>
      </p:cxnSp>
      <p:cxnSp>
        <p:nvCxnSpPr>
          <p:cNvPr id="97" name="直接连接符 96"/>
          <p:cNvCxnSpPr/>
          <p:nvPr>
            <p:custDataLst>
              <p:tags r:id="rId52"/>
            </p:custDataLst>
          </p:nvPr>
        </p:nvCxnSpPr>
        <p:spPr>
          <a:xfrm>
            <a:off x="4240530" y="4902200"/>
            <a:ext cx="1270" cy="305435"/>
          </a:xfrm>
          <a:prstGeom prst="line">
            <a:avLst/>
          </a:prstGeom>
          <a:ln>
            <a:solidFill>
              <a:schemeClr val="tx1">
                <a:lumMod val="50000"/>
                <a:lumOff val="50000"/>
              </a:schemeClr>
            </a:solidFill>
          </a:ln>
        </p:spPr>
        <p:style>
          <a:lnRef idx="2">
            <a:schemeClr val="accent1"/>
          </a:lnRef>
          <a:fillRef idx="0">
            <a:srgbClr val="FFFFFF"/>
          </a:fillRef>
          <a:effectRef idx="0">
            <a:srgbClr val="FFFFFF"/>
          </a:effectRef>
          <a:fontRef idx="minor">
            <a:schemeClr val="tx1"/>
          </a:fontRef>
        </p:style>
      </p:cxnSp>
      <p:cxnSp>
        <p:nvCxnSpPr>
          <p:cNvPr id="98" name="直接连接符 97"/>
          <p:cNvCxnSpPr/>
          <p:nvPr>
            <p:custDataLst>
              <p:tags r:id="rId53"/>
            </p:custDataLst>
          </p:nvPr>
        </p:nvCxnSpPr>
        <p:spPr>
          <a:xfrm flipH="1">
            <a:off x="9821545" y="4902200"/>
            <a:ext cx="4445" cy="341630"/>
          </a:xfrm>
          <a:prstGeom prst="line">
            <a:avLst/>
          </a:prstGeom>
          <a:ln>
            <a:solidFill>
              <a:schemeClr val="tx1">
                <a:lumMod val="50000"/>
                <a:lumOff val="50000"/>
              </a:schemeClr>
            </a:solidFill>
          </a:ln>
        </p:spPr>
        <p:style>
          <a:lnRef idx="2">
            <a:schemeClr val="accent1"/>
          </a:lnRef>
          <a:fillRef idx="0">
            <a:srgbClr val="FFFFFF"/>
          </a:fillRef>
          <a:effectRef idx="0">
            <a:srgbClr val="FFFFFF"/>
          </a:effectRef>
          <a:fontRef idx="minor">
            <a:schemeClr val="tx1"/>
          </a:fontRef>
        </p:style>
      </p:cxnSp>
      <p:cxnSp>
        <p:nvCxnSpPr>
          <p:cNvPr id="99" name="直接连接符 98"/>
          <p:cNvCxnSpPr/>
          <p:nvPr>
            <p:custDataLst>
              <p:tags r:id="rId54"/>
            </p:custDataLst>
          </p:nvPr>
        </p:nvCxnSpPr>
        <p:spPr>
          <a:xfrm flipH="1">
            <a:off x="8027035" y="4902200"/>
            <a:ext cx="5715" cy="336550"/>
          </a:xfrm>
          <a:prstGeom prst="line">
            <a:avLst/>
          </a:prstGeom>
          <a:ln>
            <a:solidFill>
              <a:schemeClr val="tx1">
                <a:lumMod val="50000"/>
                <a:lumOff val="50000"/>
              </a:schemeClr>
            </a:solidFill>
          </a:ln>
        </p:spPr>
        <p:style>
          <a:lnRef idx="2">
            <a:schemeClr val="accent1"/>
          </a:lnRef>
          <a:fillRef idx="0">
            <a:srgbClr val="FFFFFF"/>
          </a:fillRef>
          <a:effectRef idx="0">
            <a:srgbClr val="FFFFFF"/>
          </a:effectRef>
          <a:fontRef idx="minor">
            <a:schemeClr val="tx1"/>
          </a:fontRef>
        </p:style>
      </p:cxnSp>
      <p:sp>
        <p:nvSpPr>
          <p:cNvPr id="100" name="文本框 99"/>
          <p:cNvSpPr txBox="1"/>
          <p:nvPr>
            <p:custDataLst>
              <p:tags r:id="rId55"/>
            </p:custDataLst>
          </p:nvPr>
        </p:nvSpPr>
        <p:spPr>
          <a:xfrm>
            <a:off x="4101465" y="4569460"/>
            <a:ext cx="3474720" cy="422275"/>
          </a:xfrm>
          <a:prstGeom prst="rect">
            <a:avLst/>
          </a:prstGeom>
          <a:noFill/>
        </p:spPr>
        <p:txBody>
          <a:bodyPr wrap="square" rtlCol="0">
            <a:noAutofit/>
            <a:scene3d>
              <a:camera prst="orthographicFront"/>
              <a:lightRig rig="threePt" dir="t"/>
            </a:scene3d>
            <a:sp3d contourW="12700"/>
          </a:bodyPr>
          <a:p>
            <a:pPr algn="ctr">
              <a:lnSpc>
                <a:spcPct val="120000"/>
              </a:lnSpc>
            </a:pPr>
            <a:r>
              <a:rPr lang="zh-CN" altLang="en-US" sz="1200" b="1" spc="140">
                <a:solidFill>
                  <a:schemeClr val="bg1"/>
                </a:solidFill>
                <a:uFillTx/>
                <a:latin typeface="+mn-ea"/>
                <a:sym typeface="+mn-ea"/>
              </a:rPr>
              <a:t>声光电多媒体联动</a:t>
            </a:r>
            <a:endParaRPr lang="zh-CN" altLang="en-US" sz="1200" b="1" spc="140">
              <a:solidFill>
                <a:schemeClr val="bg1"/>
              </a:solidFill>
              <a:uFillTx/>
              <a:latin typeface="+mn-ea"/>
              <a:sym typeface="+mn-ea"/>
            </a:endParaRPr>
          </a:p>
        </p:txBody>
      </p:sp>
      <p:sp>
        <p:nvSpPr>
          <p:cNvPr id="101" name="同侧圆角矩形 100"/>
          <p:cNvSpPr/>
          <p:nvPr>
            <p:custDataLst>
              <p:tags r:id="rId56"/>
            </p:custDataLst>
          </p:nvPr>
        </p:nvSpPr>
        <p:spPr>
          <a:xfrm>
            <a:off x="1652270" y="5120005"/>
            <a:ext cx="1223645" cy="318135"/>
          </a:xfrm>
          <a:prstGeom prst="round2SameRect">
            <a:avLst/>
          </a:prstGeom>
          <a:solidFill>
            <a:srgbClr val="A0EBF8"/>
          </a:solidFill>
          <a:effectLst>
            <a:outerShdw blurRad="50800" dist="38100" dir="2700000" algn="tl" rotWithShape="0">
              <a:prstClr val="black">
                <a:alpha val="17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2" name="同侧圆角矩形 101"/>
          <p:cNvSpPr/>
          <p:nvPr>
            <p:custDataLst>
              <p:tags r:id="rId57"/>
            </p:custDataLst>
          </p:nvPr>
        </p:nvSpPr>
        <p:spPr>
          <a:xfrm>
            <a:off x="3595370" y="5120005"/>
            <a:ext cx="1223645" cy="318135"/>
          </a:xfrm>
          <a:prstGeom prst="round2SameRect">
            <a:avLst/>
          </a:prstGeom>
          <a:solidFill>
            <a:srgbClr val="A0EBF8"/>
          </a:solidFill>
          <a:effectLst>
            <a:outerShdw blurRad="50800" dist="38100" dir="2700000" algn="tl" rotWithShape="0">
              <a:prstClr val="black">
                <a:alpha val="17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3" name="同侧圆角矩形 102"/>
          <p:cNvSpPr/>
          <p:nvPr>
            <p:custDataLst>
              <p:tags r:id="rId58"/>
            </p:custDataLst>
          </p:nvPr>
        </p:nvSpPr>
        <p:spPr>
          <a:xfrm>
            <a:off x="5457190" y="5120005"/>
            <a:ext cx="1223645" cy="318135"/>
          </a:xfrm>
          <a:prstGeom prst="round2SameRect">
            <a:avLst/>
          </a:prstGeom>
          <a:solidFill>
            <a:srgbClr val="A0EBF8"/>
          </a:solidFill>
          <a:effectLst>
            <a:outerShdw blurRad="50800" dist="38100" dir="2700000" algn="tl" rotWithShape="0">
              <a:prstClr val="black">
                <a:alpha val="17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4" name="同侧圆角矩形 103"/>
          <p:cNvSpPr/>
          <p:nvPr>
            <p:custDataLst>
              <p:tags r:id="rId59"/>
            </p:custDataLst>
          </p:nvPr>
        </p:nvSpPr>
        <p:spPr>
          <a:xfrm>
            <a:off x="7393940" y="5120005"/>
            <a:ext cx="1223645" cy="318135"/>
          </a:xfrm>
          <a:prstGeom prst="round2SameRect">
            <a:avLst/>
          </a:prstGeom>
          <a:solidFill>
            <a:srgbClr val="A0EBF8"/>
          </a:solidFill>
          <a:effectLst>
            <a:outerShdw blurRad="50800" dist="38100" dir="2700000" algn="tl" rotWithShape="0">
              <a:prstClr val="black">
                <a:alpha val="17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5" name="文本框 104"/>
          <p:cNvSpPr txBox="1"/>
          <p:nvPr>
            <p:custDataLst>
              <p:tags r:id="rId60"/>
            </p:custDataLst>
          </p:nvPr>
        </p:nvSpPr>
        <p:spPr>
          <a:xfrm>
            <a:off x="1764665" y="5126355"/>
            <a:ext cx="938530" cy="258445"/>
          </a:xfrm>
          <a:prstGeom prst="rect">
            <a:avLst/>
          </a:prstGeom>
          <a:noFill/>
          <a:effectLst>
            <a:outerShdw blurRad="50800" dist="38100" dir="2700000" algn="tl" rotWithShape="0">
              <a:prstClr val="black">
                <a:alpha val="17000"/>
              </a:prstClr>
            </a:outerShdw>
          </a:effectLst>
        </p:spPr>
        <p:txBody>
          <a:bodyPr wrap="square" rtlCol="0">
            <a:noAutofit/>
            <a:scene3d>
              <a:camera prst="orthographicFront"/>
              <a:lightRig rig="threePt" dir="t"/>
            </a:scene3d>
          </a:bodyPr>
          <a:p>
            <a:pPr algn="ct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影视弧</a:t>
            </a: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幕</a:t>
            </a:r>
            <a:endPar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endParaRPr>
          </a:p>
        </p:txBody>
      </p:sp>
      <p:sp>
        <p:nvSpPr>
          <p:cNvPr id="106" name="文本框 105"/>
          <p:cNvSpPr txBox="1"/>
          <p:nvPr>
            <p:custDataLst>
              <p:tags r:id="rId61"/>
            </p:custDataLst>
          </p:nvPr>
        </p:nvSpPr>
        <p:spPr>
          <a:xfrm>
            <a:off x="7461250" y="5135245"/>
            <a:ext cx="1137285" cy="258445"/>
          </a:xfrm>
          <a:prstGeom prst="rect">
            <a:avLst/>
          </a:prstGeom>
          <a:noFill/>
          <a:effectLst>
            <a:outerShdw blurRad="50800" dist="38100" dir="2700000" algn="tl" rotWithShape="0">
              <a:prstClr val="black">
                <a:alpha val="17000"/>
              </a:prstClr>
            </a:outerShdw>
          </a:effectLst>
        </p:spPr>
        <p:txBody>
          <a:bodyPr wrap="square" rtlCol="0">
            <a:noAutofit/>
            <a:scene3d>
              <a:camera prst="orthographicFront"/>
              <a:lightRig rig="threePt" dir="t"/>
            </a:scene3d>
          </a:bodyPr>
          <a:p>
            <a:pPr algn="ct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多媒体</a:t>
            </a: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系统</a:t>
            </a:r>
            <a:endPar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endParaRPr>
          </a:p>
        </p:txBody>
      </p:sp>
      <p:sp>
        <p:nvSpPr>
          <p:cNvPr id="107" name="文本框 106"/>
          <p:cNvSpPr txBox="1"/>
          <p:nvPr>
            <p:custDataLst>
              <p:tags r:id="rId62"/>
            </p:custDataLst>
          </p:nvPr>
        </p:nvSpPr>
        <p:spPr>
          <a:xfrm>
            <a:off x="3499485" y="5151755"/>
            <a:ext cx="1475105" cy="258445"/>
          </a:xfrm>
          <a:prstGeom prst="rect">
            <a:avLst/>
          </a:prstGeom>
          <a:noFill/>
          <a:effectLst>
            <a:outerShdw blurRad="50800" dist="38100" dir="2700000" algn="tl" rotWithShape="0">
              <a:prstClr val="black">
                <a:alpha val="17000"/>
              </a:prstClr>
            </a:outerShdw>
          </a:effectLst>
        </p:spPr>
        <p:txBody>
          <a:bodyPr wrap="square" rtlCol="0">
            <a:noAutofit/>
            <a:scene3d>
              <a:camera prst="orthographicFront"/>
              <a:lightRig rig="threePt" dir="t"/>
            </a:scene3d>
          </a:bodyPr>
          <a:p>
            <a:pPr algn="ctr"/>
            <a:r>
              <a:rPr lang="en-US" altLang="zh-CN"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VR</a:t>
            </a: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虚拟</a:t>
            </a: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仿真</a:t>
            </a:r>
            <a:endPar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endParaRPr>
          </a:p>
        </p:txBody>
      </p:sp>
      <p:sp>
        <p:nvSpPr>
          <p:cNvPr id="108" name="文本框 107"/>
          <p:cNvSpPr txBox="1"/>
          <p:nvPr>
            <p:custDataLst>
              <p:tags r:id="rId63"/>
            </p:custDataLst>
          </p:nvPr>
        </p:nvSpPr>
        <p:spPr>
          <a:xfrm>
            <a:off x="5603875" y="5139690"/>
            <a:ext cx="938530" cy="258445"/>
          </a:xfrm>
          <a:prstGeom prst="rect">
            <a:avLst/>
          </a:prstGeom>
          <a:noFill/>
          <a:effectLst>
            <a:outerShdw blurRad="50800" dist="38100" dir="2700000" algn="tl" rotWithShape="0">
              <a:prstClr val="black">
                <a:alpha val="17000"/>
              </a:prstClr>
            </a:outerShdw>
          </a:effectLst>
        </p:spPr>
        <p:txBody>
          <a:bodyPr wrap="square" rtlCol="0">
            <a:noAutofit/>
            <a:scene3d>
              <a:camera prst="orthographicFront"/>
              <a:lightRig rig="threePt" dir="t"/>
            </a:scene3d>
          </a:bodyPr>
          <a:p>
            <a:pPr algn="ct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电子</a:t>
            </a: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沙盘</a:t>
            </a:r>
            <a:endPar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endParaRPr>
          </a:p>
        </p:txBody>
      </p:sp>
      <p:pic>
        <p:nvPicPr>
          <p:cNvPr id="109" name="图片 108" descr="未标题-000001"/>
          <p:cNvPicPr>
            <a:picLocks noChangeAspect="1"/>
          </p:cNvPicPr>
          <p:nvPr>
            <p:custDataLst>
              <p:tags r:id="rId64"/>
            </p:custDataLst>
          </p:nvPr>
        </p:nvPicPr>
        <p:blipFill>
          <a:blip r:embed="rId65"/>
          <a:stretch>
            <a:fillRect/>
          </a:stretch>
        </p:blipFill>
        <p:spPr>
          <a:xfrm>
            <a:off x="7536180" y="5625465"/>
            <a:ext cx="987425" cy="607695"/>
          </a:xfrm>
          <a:prstGeom prst="rect">
            <a:avLst/>
          </a:prstGeom>
        </p:spPr>
      </p:pic>
      <p:pic>
        <p:nvPicPr>
          <p:cNvPr id="110" name="图片 109" descr="未标题22-1"/>
          <p:cNvPicPr>
            <a:picLocks noChangeAspect="1"/>
          </p:cNvPicPr>
          <p:nvPr>
            <p:custDataLst>
              <p:tags r:id="rId66"/>
            </p:custDataLst>
          </p:nvPr>
        </p:nvPicPr>
        <p:blipFill>
          <a:blip r:embed="rId67"/>
          <a:stretch>
            <a:fillRect/>
          </a:stretch>
        </p:blipFill>
        <p:spPr>
          <a:xfrm>
            <a:off x="1791970" y="5579745"/>
            <a:ext cx="952500" cy="620395"/>
          </a:xfrm>
          <a:prstGeom prst="rect">
            <a:avLst/>
          </a:prstGeom>
        </p:spPr>
      </p:pic>
      <p:pic>
        <p:nvPicPr>
          <p:cNvPr id="111" name="图片 110" descr="未标66题-1"/>
          <p:cNvPicPr>
            <a:picLocks noChangeAspect="1"/>
          </p:cNvPicPr>
          <p:nvPr>
            <p:custDataLst>
              <p:tags r:id="rId68"/>
            </p:custDataLst>
          </p:nvPr>
        </p:nvPicPr>
        <p:blipFill>
          <a:blip r:embed="rId69"/>
          <a:stretch>
            <a:fillRect/>
          </a:stretch>
        </p:blipFill>
        <p:spPr>
          <a:xfrm>
            <a:off x="3751580" y="5579745"/>
            <a:ext cx="951865" cy="620395"/>
          </a:xfrm>
          <a:prstGeom prst="rect">
            <a:avLst/>
          </a:prstGeom>
        </p:spPr>
      </p:pic>
      <p:pic>
        <p:nvPicPr>
          <p:cNvPr id="112" name="图片 111" descr="未标题-991"/>
          <p:cNvPicPr>
            <a:picLocks noChangeAspect="1"/>
          </p:cNvPicPr>
          <p:nvPr>
            <p:custDataLst>
              <p:tags r:id="rId70"/>
            </p:custDataLst>
          </p:nvPr>
        </p:nvPicPr>
        <p:blipFill>
          <a:blip r:embed="rId71"/>
          <a:stretch>
            <a:fillRect/>
          </a:stretch>
        </p:blipFill>
        <p:spPr>
          <a:xfrm>
            <a:off x="5596890" y="5625465"/>
            <a:ext cx="951865" cy="644525"/>
          </a:xfrm>
          <a:prstGeom prst="rect">
            <a:avLst/>
          </a:prstGeom>
        </p:spPr>
      </p:pic>
      <p:sp>
        <p:nvSpPr>
          <p:cNvPr id="113" name="同侧圆角矩形 112"/>
          <p:cNvSpPr/>
          <p:nvPr>
            <p:custDataLst>
              <p:tags r:id="rId72"/>
            </p:custDataLst>
          </p:nvPr>
        </p:nvSpPr>
        <p:spPr>
          <a:xfrm>
            <a:off x="9215755" y="5135245"/>
            <a:ext cx="1223645" cy="318135"/>
          </a:xfrm>
          <a:prstGeom prst="round2SameRect">
            <a:avLst/>
          </a:prstGeom>
          <a:solidFill>
            <a:srgbClr val="A0EBF8"/>
          </a:solidFill>
          <a:effectLst>
            <a:outerShdw blurRad="50800" dist="38100" dir="2700000" algn="tl" rotWithShape="0">
              <a:prstClr val="black">
                <a:alpha val="17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4" name="文本框 113"/>
          <p:cNvSpPr txBox="1"/>
          <p:nvPr>
            <p:custDataLst>
              <p:tags r:id="rId73"/>
            </p:custDataLst>
          </p:nvPr>
        </p:nvSpPr>
        <p:spPr>
          <a:xfrm>
            <a:off x="9283065" y="5150485"/>
            <a:ext cx="1137285" cy="258445"/>
          </a:xfrm>
          <a:prstGeom prst="rect">
            <a:avLst/>
          </a:prstGeom>
          <a:noFill/>
          <a:effectLst>
            <a:outerShdw blurRad="50800" dist="38100" dir="2700000" algn="tl" rotWithShape="0">
              <a:prstClr val="black">
                <a:alpha val="17000"/>
              </a:prstClr>
            </a:outerShdw>
          </a:effectLst>
        </p:spPr>
        <p:txBody>
          <a:bodyPr wrap="square" rtlCol="0">
            <a:noAutofit/>
            <a:scene3d>
              <a:camera prst="orthographicFront"/>
              <a:lightRig rig="threePt" dir="t"/>
            </a:scene3d>
          </a:bodyPr>
          <a:p>
            <a:pPr algn="ct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终端</a:t>
            </a:r>
            <a:r>
              <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rPr>
              <a:t>文档</a:t>
            </a:r>
            <a:endParaRPr lang="zh-CN" altLang="en-US" sz="1400">
              <a:solidFill>
                <a:schemeClr val="bg1"/>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endParaRPr>
          </a:p>
        </p:txBody>
      </p:sp>
      <p:pic>
        <p:nvPicPr>
          <p:cNvPr id="115" name="图片 114" descr="Y:\3. 平面及软件设计及制作资源\PS界面参考\图标库\大图标-PNG\002f.png002f"/>
          <p:cNvPicPr>
            <a:picLocks noChangeAspect="1"/>
          </p:cNvPicPr>
          <p:nvPr>
            <p:custDataLst>
              <p:tags r:id="rId74"/>
            </p:custDataLst>
          </p:nvPr>
        </p:nvPicPr>
        <p:blipFill>
          <a:blip r:embed="rId75"/>
          <a:srcRect t="19209" b="19209"/>
          <a:stretch>
            <a:fillRect/>
          </a:stretch>
        </p:blipFill>
        <p:spPr>
          <a:xfrm>
            <a:off x="9382125" y="5650230"/>
            <a:ext cx="1005840" cy="619760"/>
          </a:xfrm>
          <a:prstGeom prst="rect">
            <a:avLst/>
          </a:prstGeom>
        </p:spPr>
      </p:pic>
      <p:grpSp>
        <p:nvGrpSpPr>
          <p:cNvPr id="116" name="组合 115"/>
          <p:cNvGrpSpPr/>
          <p:nvPr/>
        </p:nvGrpSpPr>
        <p:grpSpPr>
          <a:xfrm>
            <a:off x="356870" y="286385"/>
            <a:ext cx="2043430" cy="473075"/>
            <a:chOff x="544" y="524"/>
            <a:chExt cx="3218" cy="745"/>
          </a:xfrm>
        </p:grpSpPr>
        <p:sp>
          <p:nvSpPr>
            <p:cNvPr id="117" name="3"/>
            <p:cNvSpPr txBox="1"/>
            <p:nvPr>
              <p:custDataLst>
                <p:tags r:id="rId76"/>
              </p:custDataLst>
            </p:nvPr>
          </p:nvSpPr>
          <p:spPr>
            <a:xfrm>
              <a:off x="1157" y="524"/>
              <a:ext cx="2605" cy="745"/>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2400" dirty="0">
                  <a:solidFill>
                    <a:schemeClr val="bg1"/>
                  </a:solidFill>
                  <a:latin typeface="黑体" panose="02010609060101010101" charset="-122"/>
                  <a:ea typeface="黑体" panose="02010609060101010101" charset="-122"/>
                </a:rPr>
                <a:t>系统模块</a:t>
              </a:r>
              <a:endParaRPr lang="en-US" altLang="zh-CN" sz="2400" dirty="0">
                <a:solidFill>
                  <a:schemeClr val="bg1"/>
                </a:solidFill>
                <a:latin typeface="黑体" panose="02010609060101010101" charset="-122"/>
                <a:ea typeface="黑体" panose="02010609060101010101" charset="-122"/>
              </a:endParaRPr>
            </a:p>
          </p:txBody>
        </p:sp>
        <p:pic>
          <p:nvPicPr>
            <p:cNvPr id="118" name="图片 117" descr="项目申报"/>
            <p:cNvPicPr>
              <a:picLocks noChangeAspect="1"/>
            </p:cNvPicPr>
            <p:nvPr>
              <p:custDataLst>
                <p:tags r:id="rId77"/>
              </p:custDataLst>
            </p:nvPr>
          </p:nvPicPr>
          <p:blipFill>
            <a:blip r:embed="rId78">
              <a:extLst>
                <a:ext uri="{96DAC541-7B7A-43D3-8B79-37D633B846F1}">
                  <asvg:svgBlip xmlns:asvg="http://schemas.microsoft.com/office/drawing/2016/SVG/main" r:embed="rId79"/>
                </a:ext>
              </a:extLst>
            </a:blip>
            <a:stretch>
              <a:fillRect/>
            </a:stretch>
          </p:blipFill>
          <p:spPr>
            <a:xfrm>
              <a:off x="544" y="524"/>
              <a:ext cx="745" cy="745"/>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39" presetClass="entr" presetSubtype="0" accel="100000" fill="hold" nodeType="afterEffect">
                                  <p:stCondLst>
                                    <p:cond delay="0"/>
                                  </p:stCondLst>
                                  <p:childTnLst>
                                    <p:set>
                                      <p:cBhvr>
                                        <p:cTn id="12" dur="1000" fill="hold">
                                          <p:stCondLst>
                                            <p:cond delay="0"/>
                                          </p:stCondLst>
                                        </p:cTn>
                                        <p:tgtEl>
                                          <p:spTgt spid="116"/>
                                        </p:tgtEl>
                                        <p:attrNameLst>
                                          <p:attrName>style.visibility</p:attrName>
                                        </p:attrNameLst>
                                      </p:cBhvr>
                                      <p:to>
                                        <p:strVal val="visible"/>
                                      </p:to>
                                    </p:set>
                                    <p:anim calcmode="lin" valueType="num">
                                      <p:cBhvr>
                                        <p:cTn id="13" dur="1000" fill="hold"/>
                                        <p:tgtEl>
                                          <p:spTgt spid="116"/>
                                        </p:tgtEl>
                                        <p:attrNameLst>
                                          <p:attrName>ppt_h</p:attrName>
                                        </p:attrNameLst>
                                      </p:cBhvr>
                                      <p:tavLst>
                                        <p:tav tm="0">
                                          <p:val>
                                            <p:strVal val="#ppt_h/20"/>
                                          </p:val>
                                        </p:tav>
                                        <p:tav tm="50000">
                                          <p:val>
                                            <p:strVal val="#ppt_h/20"/>
                                          </p:val>
                                        </p:tav>
                                        <p:tav tm="100000">
                                          <p:val>
                                            <p:strVal val="#ppt_h"/>
                                          </p:val>
                                        </p:tav>
                                      </p:tavLst>
                                    </p:anim>
                                    <p:anim calcmode="lin" valueType="num">
                                      <p:cBhvr>
                                        <p:cTn id="14" dur="1000" fill="hold"/>
                                        <p:tgtEl>
                                          <p:spTgt spid="116"/>
                                        </p:tgtEl>
                                        <p:attrNameLst>
                                          <p:attrName>ppt_w</p:attrName>
                                        </p:attrNameLst>
                                      </p:cBhvr>
                                      <p:tavLst>
                                        <p:tav tm="0">
                                          <p:val>
                                            <p:strVal val="#ppt_w+.3"/>
                                          </p:val>
                                        </p:tav>
                                        <p:tav tm="50000">
                                          <p:val>
                                            <p:strVal val="#ppt_w+.3"/>
                                          </p:val>
                                        </p:tav>
                                        <p:tav tm="100000">
                                          <p:val>
                                            <p:strVal val="#ppt_w"/>
                                          </p:val>
                                        </p:tav>
                                      </p:tavLst>
                                    </p:anim>
                                    <p:anim calcmode="lin" valueType="num">
                                      <p:cBhvr>
                                        <p:cTn id="15" dur="1000" fill="hold"/>
                                        <p:tgtEl>
                                          <p:spTgt spid="116"/>
                                        </p:tgtEl>
                                        <p:attrNameLst>
                                          <p:attrName>ppt_x</p:attrName>
                                        </p:attrNameLst>
                                      </p:cBhvr>
                                      <p:tavLst>
                                        <p:tav tm="0">
                                          <p:val>
                                            <p:strVal val="#ppt_x-.3"/>
                                          </p:val>
                                        </p:tav>
                                        <p:tav tm="50000">
                                          <p:val>
                                            <p:strVal val="#ppt_x"/>
                                          </p:val>
                                        </p:tav>
                                        <p:tav tm="100000">
                                          <p:val>
                                            <p:strVal val="#ppt_x"/>
                                          </p:val>
                                        </p:tav>
                                      </p:tavLst>
                                    </p:anim>
                                    <p:anim calcmode="lin" valueType="num">
                                      <p:cBhvr>
                                        <p:cTn id="16" dur="10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p:cNvGrpSpPr/>
          <p:nvPr/>
        </p:nvGrpSpPr>
        <p:grpSpPr>
          <a:xfrm>
            <a:off x="356870" y="286385"/>
            <a:ext cx="3641725" cy="473075"/>
            <a:chOff x="544" y="524"/>
            <a:chExt cx="5735" cy="745"/>
          </a:xfrm>
        </p:grpSpPr>
        <p:sp>
          <p:nvSpPr>
            <p:cNvPr id="117" name="3"/>
            <p:cNvSpPr txBox="1"/>
            <p:nvPr>
              <p:custDataLst>
                <p:tags r:id="rId1"/>
              </p:custDataLst>
            </p:nvPr>
          </p:nvSpPr>
          <p:spPr>
            <a:xfrm>
              <a:off x="1157" y="524"/>
              <a:ext cx="5122" cy="745"/>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2400" dirty="0">
                  <a:solidFill>
                    <a:schemeClr val="bg1"/>
                  </a:solidFill>
                  <a:latin typeface="黑体" panose="02010609060101010101" charset="-122"/>
                  <a:ea typeface="黑体" panose="02010609060101010101" charset="-122"/>
                </a:rPr>
                <a:t>系统模块关系示意图</a:t>
              </a:r>
              <a:endParaRPr lang="en-US" altLang="zh-CN" sz="2400" dirty="0">
                <a:solidFill>
                  <a:schemeClr val="bg1"/>
                </a:solidFill>
                <a:latin typeface="黑体" panose="02010609060101010101" charset="-122"/>
                <a:ea typeface="黑体" panose="02010609060101010101" charset="-122"/>
              </a:endParaRPr>
            </a:p>
          </p:txBody>
        </p:sp>
        <p:pic>
          <p:nvPicPr>
            <p:cNvPr id="118" name="图片 117" descr="项目申报"/>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544" y="524"/>
              <a:ext cx="745" cy="745"/>
            </a:xfrm>
            <a:prstGeom prst="rect">
              <a:avLst/>
            </a:prstGeom>
          </p:spPr>
        </p:pic>
      </p:grpSp>
      <p:sp>
        <p:nvSpPr>
          <p:cNvPr id="2" name="任意多边形 1"/>
          <p:cNvSpPr/>
          <p:nvPr>
            <p:custDataLst>
              <p:tags r:id="rId5"/>
            </p:custDataLst>
          </p:nvPr>
        </p:nvSpPr>
        <p:spPr>
          <a:xfrm>
            <a:off x="6066392" y="2058459"/>
            <a:ext cx="1902134" cy="3137159"/>
          </a:xfrm>
          <a:custGeom>
            <a:avLst/>
            <a:gdLst>
              <a:gd name="connsiteX0" fmla="*/ 19160 w 1902134"/>
              <a:gd name="connsiteY0" fmla="*/ 0 h 3137159"/>
              <a:gd name="connsiteX1" fmla="*/ 1902134 w 1902134"/>
              <a:gd name="connsiteY1" fmla="*/ 1882974 h 3137159"/>
              <a:gd name="connsiteX2" fmla="*/ 1472155 w 1902134"/>
              <a:gd name="connsiteY2" fmla="*/ 3080721 h 3137159"/>
              <a:gd name="connsiteX3" fmla="*/ 1420860 w 1902134"/>
              <a:gd name="connsiteY3" fmla="*/ 3137159 h 3137159"/>
              <a:gd name="connsiteX4" fmla="*/ 906766 w 1902134"/>
              <a:gd name="connsiteY4" fmla="*/ 2700064 h 3137159"/>
              <a:gd name="connsiteX5" fmla="*/ 952637 w 1902134"/>
              <a:gd name="connsiteY5" fmla="*/ 2649592 h 3137159"/>
              <a:gd name="connsiteX6" fmla="*/ 1228878 w 1902134"/>
              <a:gd name="connsiteY6" fmla="*/ 1880099 h 3137159"/>
              <a:gd name="connsiteX7" fmla="*/ 19160 w 1902134"/>
              <a:gd name="connsiteY7" fmla="*/ 670381 h 3137159"/>
              <a:gd name="connsiteX8" fmla="*/ 0 w 1902134"/>
              <a:gd name="connsiteY8" fmla="*/ 671349 h 3137159"/>
              <a:gd name="connsiteX9" fmla="*/ 0 w 1902134"/>
              <a:gd name="connsiteY9" fmla="*/ 968 h 31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02134" h="3137159">
                <a:moveTo>
                  <a:pt x="19160" y="0"/>
                </a:moveTo>
                <a:cubicBezTo>
                  <a:pt x="1059098" y="0"/>
                  <a:pt x="1902134" y="843036"/>
                  <a:pt x="1902134" y="1882974"/>
                </a:cubicBezTo>
                <a:cubicBezTo>
                  <a:pt x="1902134" y="2337947"/>
                  <a:pt x="1740772" y="2755232"/>
                  <a:pt x="1472155" y="3080721"/>
                </a:cubicBezTo>
                <a:lnTo>
                  <a:pt x="1420860" y="3137159"/>
                </a:lnTo>
                <a:lnTo>
                  <a:pt x="906766" y="2700064"/>
                </a:lnTo>
                <a:lnTo>
                  <a:pt x="952637" y="2649592"/>
                </a:lnTo>
                <a:cubicBezTo>
                  <a:pt x="1125211" y="2440482"/>
                  <a:pt x="1228878" y="2172397"/>
                  <a:pt x="1228878" y="1880099"/>
                </a:cubicBezTo>
                <a:cubicBezTo>
                  <a:pt x="1228878" y="1211990"/>
                  <a:pt x="687269" y="670381"/>
                  <a:pt x="19160" y="670381"/>
                </a:cubicBezTo>
                <a:lnTo>
                  <a:pt x="0" y="671349"/>
                </a:lnTo>
                <a:lnTo>
                  <a:pt x="0" y="968"/>
                </a:lnTo>
                <a:close/>
              </a:path>
            </a:pathLst>
          </a:custGeom>
          <a:gradFill>
            <a:gsLst>
              <a:gs pos="0">
                <a:srgbClr val="00FFFF"/>
              </a:gs>
              <a:gs pos="97000">
                <a:srgbClr val="03A2FF"/>
              </a:gs>
            </a:gsLst>
            <a:lin ang="5400000" scaled="0"/>
          </a:gradFill>
          <a:ln>
            <a:noFill/>
          </a:ln>
        </p:spPr>
        <p:style>
          <a:lnRef idx="2">
            <a:srgbClr val="8590CA">
              <a:shade val="50000"/>
            </a:srgbClr>
          </a:lnRef>
          <a:fillRef idx="1">
            <a:srgbClr val="8590CA"/>
          </a:fillRef>
          <a:effectRef idx="0">
            <a:srgbClr val="8590CA"/>
          </a:effectRef>
          <a:fontRef idx="minor">
            <a:sysClr val="window" lastClr="FFFFFF"/>
          </a:fontRef>
        </p:style>
        <p:txBody>
          <a:bodyPr wrap="square" lIns="90000" tIns="46800" rIns="90000" bIns="46800" rtlCol="0" anchor="ctr">
            <a:noAutofit/>
          </a:bodyPr>
          <a:lstStyle/>
          <a:p>
            <a:pPr algn="ctr">
              <a:lnSpc>
                <a:spcPct val="120000"/>
              </a:lnSpc>
            </a:pPr>
            <a:endParaRPr lang="zh-CN" altLang="en-US">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7" name="任意多边形 6"/>
          <p:cNvSpPr/>
          <p:nvPr>
            <p:custDataLst>
              <p:tags r:id="rId6"/>
            </p:custDataLst>
          </p:nvPr>
        </p:nvSpPr>
        <p:spPr>
          <a:xfrm>
            <a:off x="4402424" y="4437879"/>
            <a:ext cx="3114119" cy="1365796"/>
          </a:xfrm>
          <a:custGeom>
            <a:avLst/>
            <a:gdLst>
              <a:gd name="connsiteX0" fmla="*/ 614523 w 3114119"/>
              <a:gd name="connsiteY0" fmla="*/ 0 h 1365796"/>
              <a:gd name="connsiteX1" fmla="*/ 641775 w 3114119"/>
              <a:gd name="connsiteY1" fmla="*/ 56571 h 1365796"/>
              <a:gd name="connsiteX2" fmla="*/ 1705486 w 3114119"/>
              <a:gd name="connsiteY2" fmla="*/ 689665 h 1365796"/>
              <a:gd name="connsiteX3" fmla="*/ 2560886 w 3114119"/>
              <a:gd name="connsiteY3" fmla="*/ 335347 h 1365796"/>
              <a:gd name="connsiteX4" fmla="*/ 2609585 w 3114119"/>
              <a:gd name="connsiteY4" fmla="*/ 281765 h 1365796"/>
              <a:gd name="connsiteX5" fmla="*/ 3114119 w 3114119"/>
              <a:gd name="connsiteY5" fmla="*/ 729379 h 1365796"/>
              <a:gd name="connsiteX6" fmla="*/ 3036950 w 3114119"/>
              <a:gd name="connsiteY6" fmla="*/ 814286 h 1365796"/>
              <a:gd name="connsiteX7" fmla="*/ 1705486 w 3114119"/>
              <a:gd name="connsiteY7" fmla="*/ 1365796 h 1365796"/>
              <a:gd name="connsiteX8" fmla="*/ 49777 w 3114119"/>
              <a:gd name="connsiteY8" fmla="*/ 380360 h 1365796"/>
              <a:gd name="connsiteX9" fmla="*/ 0 w 3114119"/>
              <a:gd name="connsiteY9" fmla="*/ 277028 h 136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14119" h="1365796">
                <a:moveTo>
                  <a:pt x="614523" y="0"/>
                </a:moveTo>
                <a:lnTo>
                  <a:pt x="641775" y="56571"/>
                </a:lnTo>
                <a:cubicBezTo>
                  <a:pt x="846627" y="433670"/>
                  <a:pt x="1246161" y="689665"/>
                  <a:pt x="1705486" y="689665"/>
                </a:cubicBezTo>
                <a:cubicBezTo>
                  <a:pt x="2039541" y="689665"/>
                  <a:pt x="2341970" y="554263"/>
                  <a:pt x="2560886" y="335347"/>
                </a:cubicBezTo>
                <a:lnTo>
                  <a:pt x="2609585" y="281765"/>
                </a:lnTo>
                <a:lnTo>
                  <a:pt x="3114119" y="729379"/>
                </a:lnTo>
                <a:lnTo>
                  <a:pt x="3036950" y="814286"/>
                </a:lnTo>
                <a:cubicBezTo>
                  <a:pt x="2696199" y="1155037"/>
                  <a:pt x="2225455" y="1365796"/>
                  <a:pt x="1705486" y="1365796"/>
                </a:cubicBezTo>
                <a:cubicBezTo>
                  <a:pt x="990529" y="1365796"/>
                  <a:pt x="368639" y="967330"/>
                  <a:pt x="49777" y="380360"/>
                </a:cubicBezTo>
                <a:lnTo>
                  <a:pt x="0" y="277028"/>
                </a:lnTo>
                <a:close/>
              </a:path>
            </a:pathLst>
          </a:custGeom>
          <a:gradFill>
            <a:gsLst>
              <a:gs pos="0">
                <a:srgbClr val="00FFFF"/>
              </a:gs>
              <a:gs pos="97000">
                <a:srgbClr val="03A2FF"/>
              </a:gs>
            </a:gsLst>
            <a:lin ang="5400000" scaled="0"/>
          </a:gradFill>
          <a:ln>
            <a:noFill/>
          </a:ln>
        </p:spPr>
        <p:style>
          <a:lnRef idx="2">
            <a:srgbClr val="8590CA">
              <a:shade val="50000"/>
            </a:srgbClr>
          </a:lnRef>
          <a:fillRef idx="1">
            <a:srgbClr val="8590CA"/>
          </a:fillRef>
          <a:effectRef idx="0">
            <a:srgbClr val="8590CA"/>
          </a:effectRef>
          <a:fontRef idx="minor">
            <a:sysClr val="window" lastClr="FFFFFF"/>
          </a:fontRef>
        </p:style>
        <p:txBody>
          <a:bodyPr wrap="square" lIns="90000" tIns="46800" rIns="90000" bIns="46800" rtlCol="0" anchor="ctr">
            <a:noAutofit/>
          </a:bodyPr>
          <a:lstStyle/>
          <a:p>
            <a:pPr algn="ctr">
              <a:lnSpc>
                <a:spcPct val="120000"/>
              </a:lnSpc>
            </a:pPr>
            <a:endParaRPr lang="zh-CN" altLang="en-US">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60" name="任意多边形 59"/>
          <p:cNvSpPr/>
          <p:nvPr>
            <p:custDataLst>
              <p:tags r:id="rId7"/>
            </p:custDataLst>
          </p:nvPr>
        </p:nvSpPr>
        <p:spPr>
          <a:xfrm>
            <a:off x="4652494" y="2060728"/>
            <a:ext cx="1420676" cy="1093092"/>
          </a:xfrm>
          <a:custGeom>
            <a:avLst/>
            <a:gdLst>
              <a:gd name="connsiteX0" fmla="*/ 1420676 w 1420676"/>
              <a:gd name="connsiteY0" fmla="*/ 0 h 1093092"/>
              <a:gd name="connsiteX1" fmla="*/ 1420676 w 1420676"/>
              <a:gd name="connsiteY1" fmla="*/ 670381 h 1093092"/>
              <a:gd name="connsiteX2" fmla="*/ 1308037 w 1420676"/>
              <a:gd name="connsiteY2" fmla="*/ 676069 h 1093092"/>
              <a:gd name="connsiteX3" fmla="*/ 536268 w 1420676"/>
              <a:gd name="connsiteY3" fmla="*/ 1066154 h 1093092"/>
              <a:gd name="connsiteX4" fmla="*/ 513903 w 1420676"/>
              <a:gd name="connsiteY4" fmla="*/ 1093092 h 1093092"/>
              <a:gd name="connsiteX5" fmla="*/ 0 w 1420676"/>
              <a:gd name="connsiteY5" fmla="*/ 662010 h 1093092"/>
              <a:gd name="connsiteX6" fmla="*/ 37912 w 1420676"/>
              <a:gd name="connsiteY6" fmla="*/ 616347 h 1093092"/>
              <a:gd name="connsiteX7" fmla="*/ 1239200 w 1420676"/>
              <a:gd name="connsiteY7" fmla="*/ 9164 h 109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0676" h="1093092">
                <a:moveTo>
                  <a:pt x="1420676" y="0"/>
                </a:moveTo>
                <a:lnTo>
                  <a:pt x="1420676" y="670381"/>
                </a:lnTo>
                <a:lnTo>
                  <a:pt x="1308037" y="676069"/>
                </a:lnTo>
                <a:cubicBezTo>
                  <a:pt x="1003033" y="707044"/>
                  <a:pt x="731525" y="851324"/>
                  <a:pt x="536268" y="1066154"/>
                </a:cubicBezTo>
                <a:lnTo>
                  <a:pt x="513903" y="1093092"/>
                </a:lnTo>
                <a:lnTo>
                  <a:pt x="0" y="662010"/>
                </a:lnTo>
                <a:lnTo>
                  <a:pt x="37912" y="616347"/>
                </a:lnTo>
                <a:cubicBezTo>
                  <a:pt x="341837" y="281955"/>
                  <a:pt x="764450" y="57378"/>
                  <a:pt x="1239200" y="9164"/>
                </a:cubicBezTo>
                <a:close/>
              </a:path>
            </a:pathLst>
          </a:custGeom>
          <a:gradFill>
            <a:gsLst>
              <a:gs pos="0">
                <a:srgbClr val="00FFFF"/>
              </a:gs>
              <a:gs pos="97000">
                <a:srgbClr val="03A2FF"/>
              </a:gs>
            </a:gsLst>
            <a:lin ang="5400000" scaled="0"/>
          </a:gradFill>
          <a:ln>
            <a:noFill/>
          </a:ln>
        </p:spPr>
        <p:style>
          <a:lnRef idx="2">
            <a:srgbClr val="8590CA">
              <a:shade val="50000"/>
            </a:srgbClr>
          </a:lnRef>
          <a:fillRef idx="1">
            <a:srgbClr val="8590CA"/>
          </a:fillRef>
          <a:effectRef idx="0">
            <a:srgbClr val="8590CA"/>
          </a:effectRef>
          <a:fontRef idx="minor">
            <a:sysClr val="window" lastClr="FFFFFF"/>
          </a:fontRef>
        </p:style>
        <p:txBody>
          <a:bodyPr wrap="square" lIns="90000" tIns="46800" rIns="90000" bIns="46800" rtlCol="0" anchor="ctr">
            <a:noAutofit/>
          </a:bodyPr>
          <a:lstStyle/>
          <a:p>
            <a:pPr algn="ctr">
              <a:lnSpc>
                <a:spcPct val="120000"/>
              </a:lnSpc>
            </a:pPr>
            <a:endParaRPr lang="zh-CN" altLang="en-US">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8" name="任意多边形 7"/>
          <p:cNvSpPr/>
          <p:nvPr>
            <p:custDataLst>
              <p:tags r:id="rId8"/>
            </p:custDataLst>
          </p:nvPr>
        </p:nvSpPr>
        <p:spPr>
          <a:xfrm>
            <a:off x="4223475" y="2708894"/>
            <a:ext cx="944280" cy="2009490"/>
          </a:xfrm>
          <a:custGeom>
            <a:avLst/>
            <a:gdLst>
              <a:gd name="connsiteX0" fmla="*/ 444700 w 944280"/>
              <a:gd name="connsiteY0" fmla="*/ 0 h 2009490"/>
              <a:gd name="connsiteX1" fmla="*/ 944280 w 944280"/>
              <a:gd name="connsiteY1" fmla="*/ 448551 h 2009490"/>
              <a:gd name="connsiteX2" fmla="*/ 879857 w 944280"/>
              <a:gd name="connsiteY2" fmla="*/ 534702 h 2009490"/>
              <a:gd name="connsiteX3" fmla="*/ 673256 w 944280"/>
              <a:gd name="connsiteY3" fmla="*/ 1211067 h 2009490"/>
              <a:gd name="connsiteX4" fmla="*/ 768322 w 944280"/>
              <a:gd name="connsiteY4" fmla="*/ 1681944 h 2009490"/>
              <a:gd name="connsiteX5" fmla="*/ 793782 w 944280"/>
              <a:gd name="connsiteY5" fmla="*/ 1728851 h 2009490"/>
              <a:gd name="connsiteX6" fmla="*/ 178134 w 944280"/>
              <a:gd name="connsiteY6" fmla="*/ 2009490 h 2009490"/>
              <a:gd name="connsiteX7" fmla="*/ 147974 w 944280"/>
              <a:gd name="connsiteY7" fmla="*/ 1946881 h 2009490"/>
              <a:gd name="connsiteX8" fmla="*/ 0 w 944280"/>
              <a:gd name="connsiteY8" fmla="*/ 1213942 h 2009490"/>
              <a:gd name="connsiteX9" fmla="*/ 429980 w 944280"/>
              <a:gd name="connsiteY9" fmla="*/ 16196 h 2009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4280" h="2009490">
                <a:moveTo>
                  <a:pt x="444700" y="0"/>
                </a:moveTo>
                <a:lnTo>
                  <a:pt x="944280" y="448551"/>
                </a:lnTo>
                <a:lnTo>
                  <a:pt x="879857" y="534702"/>
                </a:lnTo>
                <a:cubicBezTo>
                  <a:pt x="749420" y="727774"/>
                  <a:pt x="673256" y="960526"/>
                  <a:pt x="673256" y="1211067"/>
                </a:cubicBezTo>
                <a:cubicBezTo>
                  <a:pt x="673256" y="1378094"/>
                  <a:pt x="707107" y="1537216"/>
                  <a:pt x="768322" y="1681944"/>
                </a:cubicBezTo>
                <a:lnTo>
                  <a:pt x="793782" y="1728851"/>
                </a:lnTo>
                <a:lnTo>
                  <a:pt x="178134" y="2009490"/>
                </a:lnTo>
                <a:lnTo>
                  <a:pt x="147974" y="1946881"/>
                </a:lnTo>
                <a:cubicBezTo>
                  <a:pt x="52690" y="1721605"/>
                  <a:pt x="0" y="1473927"/>
                  <a:pt x="0" y="1213942"/>
                </a:cubicBezTo>
                <a:cubicBezTo>
                  <a:pt x="0" y="758969"/>
                  <a:pt x="161363" y="341685"/>
                  <a:pt x="429980" y="16196"/>
                </a:cubicBezTo>
                <a:close/>
              </a:path>
            </a:pathLst>
          </a:custGeom>
          <a:gradFill>
            <a:gsLst>
              <a:gs pos="0">
                <a:srgbClr val="00FFFF"/>
              </a:gs>
              <a:gs pos="97000">
                <a:srgbClr val="03A2FF"/>
              </a:gs>
            </a:gsLst>
            <a:lin ang="5400000" scaled="0"/>
          </a:gradFill>
          <a:ln>
            <a:noFill/>
          </a:ln>
        </p:spPr>
        <p:style>
          <a:lnRef idx="2">
            <a:srgbClr val="8590CA">
              <a:shade val="50000"/>
            </a:srgbClr>
          </a:lnRef>
          <a:fillRef idx="1">
            <a:srgbClr val="8590CA"/>
          </a:fillRef>
          <a:effectRef idx="0">
            <a:srgbClr val="8590CA"/>
          </a:effectRef>
          <a:fontRef idx="minor">
            <a:sysClr val="window" lastClr="FFFFFF"/>
          </a:fontRef>
        </p:style>
        <p:txBody>
          <a:bodyPr wrap="square" lIns="90000" tIns="46800" rIns="90000" bIns="46800" rtlCol="0" anchor="ctr">
            <a:noAutofit/>
          </a:bodyPr>
          <a:lstStyle/>
          <a:p>
            <a:pPr algn="ctr">
              <a:lnSpc>
                <a:spcPct val="120000"/>
              </a:lnSpc>
            </a:pPr>
            <a:endParaRPr lang="zh-CN" altLang="en-US">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63" name="Freeform 1016"/>
          <p:cNvSpPr/>
          <p:nvPr>
            <p:custDataLst>
              <p:tags r:id="rId9"/>
            </p:custDataLst>
          </p:nvPr>
        </p:nvSpPr>
        <p:spPr bwMode="auto">
          <a:xfrm>
            <a:off x="5803702" y="3251859"/>
            <a:ext cx="619193" cy="743029"/>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gradFill>
            <a:gsLst>
              <a:gs pos="0">
                <a:srgbClr val="00FFFF"/>
              </a:gs>
              <a:gs pos="97000">
                <a:srgbClr val="03A2FF"/>
              </a:gs>
            </a:gsLst>
            <a:lin ang="54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0000" tIns="46800" rIns="90000" bIns="46800" numCol="1" anchor="t" anchorCtr="0" compatLnSpc="1">
            <a:normAutofit/>
          </a:bodyPr>
          <a:lstStyle/>
          <a:p>
            <a:pPr>
              <a:lnSpc>
                <a:spcPct val="12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64" name="Freeform 1017"/>
          <p:cNvSpPr/>
          <p:nvPr>
            <p:custDataLst>
              <p:tags r:id="rId10"/>
            </p:custDataLst>
          </p:nvPr>
        </p:nvSpPr>
        <p:spPr bwMode="auto">
          <a:xfrm>
            <a:off x="5964357" y="4045092"/>
            <a:ext cx="297883" cy="46858"/>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gradFill>
            <a:gsLst>
              <a:gs pos="0">
                <a:srgbClr val="00FFFF"/>
              </a:gs>
              <a:gs pos="97000">
                <a:srgbClr val="03A2FF"/>
              </a:gs>
            </a:gsLst>
            <a:lin ang="54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0000" tIns="46800" rIns="90000" bIns="46800" numCol="1" anchor="t" anchorCtr="0" compatLnSpc="1">
            <a:normAutofit fontScale="25000" lnSpcReduction="20000"/>
          </a:bodyPr>
          <a:lstStyle/>
          <a:p>
            <a:pPr>
              <a:lnSpc>
                <a:spcPct val="14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65" name="Freeform 1018"/>
          <p:cNvSpPr/>
          <p:nvPr>
            <p:custDataLst>
              <p:tags r:id="rId11"/>
            </p:custDataLst>
          </p:nvPr>
        </p:nvSpPr>
        <p:spPr bwMode="auto">
          <a:xfrm>
            <a:off x="5964357" y="4128767"/>
            <a:ext cx="297883" cy="63594"/>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gradFill>
            <a:gsLst>
              <a:gs pos="0">
                <a:srgbClr val="00FFFF"/>
              </a:gs>
              <a:gs pos="97000">
                <a:srgbClr val="03A2FF"/>
              </a:gs>
            </a:gsLst>
            <a:lin ang="54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0000" tIns="46800" rIns="90000" bIns="46800" numCol="1" anchor="t" anchorCtr="0" compatLnSpc="1">
            <a:normAutofit fontScale="25000" lnSpcReduction="20000"/>
          </a:bodyPr>
          <a:lstStyle/>
          <a:p>
            <a:pPr>
              <a:lnSpc>
                <a:spcPct val="14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32" name="Oval 5"/>
          <p:cNvSpPr/>
          <p:nvPr>
            <p:custDataLst>
              <p:tags r:id="rId12"/>
            </p:custDataLst>
          </p:nvPr>
        </p:nvSpPr>
        <p:spPr>
          <a:xfrm>
            <a:off x="8521856" y="2173141"/>
            <a:ext cx="784132" cy="788631"/>
          </a:xfrm>
          <a:prstGeom prst="ellipse">
            <a:avLst/>
          </a:prstGeom>
          <a:gradFill>
            <a:gsLst>
              <a:gs pos="0">
                <a:srgbClr val="00FFFF"/>
              </a:gs>
              <a:gs pos="97000">
                <a:srgbClr val="03A2FF"/>
              </a:gs>
            </a:gsLst>
            <a:lin ang="5400000" scaled="0"/>
          </a:gradFill>
          <a:ln w="28575">
            <a:noFill/>
          </a:ln>
        </p:spPr>
        <p:style>
          <a:lnRef idx="2">
            <a:srgbClr val="6BC0A7">
              <a:shade val="50000"/>
            </a:srgbClr>
          </a:lnRef>
          <a:fillRef idx="1">
            <a:srgbClr val="6BC0A7"/>
          </a:fillRef>
          <a:effectRef idx="0">
            <a:srgbClr val="6BC0A7"/>
          </a:effectRef>
          <a:fontRef idx="minor">
            <a:sysClr val="window" lastClr="FFFFFF"/>
          </a:fontRef>
        </p:style>
        <p:txBody>
          <a:bodyPr wrap="square" lIns="90000" tIns="46800" rIns="90000" bIns="46800" rtlCol="0" anchor="ctr">
            <a:normAutofit fontScale="25000" lnSpcReduction="20000"/>
          </a:bodyPr>
          <a:lstStyle/>
          <a:p>
            <a:pPr algn="ctr">
              <a:lnSpc>
                <a:spcPct val="140000"/>
              </a:lnSpc>
            </a:pPr>
            <a:endParaRPr lang="en-US" sz="880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33" name="Oval 7"/>
          <p:cNvSpPr/>
          <p:nvPr>
            <p:custDataLst>
              <p:tags r:id="rId13"/>
            </p:custDataLst>
          </p:nvPr>
        </p:nvSpPr>
        <p:spPr>
          <a:xfrm>
            <a:off x="8538366" y="4888050"/>
            <a:ext cx="784132" cy="788631"/>
          </a:xfrm>
          <a:prstGeom prst="ellipse">
            <a:avLst/>
          </a:prstGeom>
          <a:gradFill>
            <a:gsLst>
              <a:gs pos="0">
                <a:srgbClr val="00FFFF"/>
              </a:gs>
              <a:gs pos="97000">
                <a:srgbClr val="03A2FF"/>
              </a:gs>
            </a:gsLst>
            <a:lin ang="5400000" scaled="0"/>
          </a:gradFill>
          <a:ln w="28575">
            <a:noFill/>
          </a:ln>
        </p:spPr>
        <p:style>
          <a:lnRef idx="2">
            <a:srgbClr val="6BC0A7">
              <a:shade val="50000"/>
            </a:srgbClr>
          </a:lnRef>
          <a:fillRef idx="1">
            <a:srgbClr val="6BC0A7"/>
          </a:fillRef>
          <a:effectRef idx="0">
            <a:srgbClr val="6BC0A7"/>
          </a:effectRef>
          <a:fontRef idx="minor">
            <a:sysClr val="window" lastClr="FFFFFF"/>
          </a:fontRef>
        </p:style>
        <p:txBody>
          <a:bodyPr wrap="square" lIns="90000" tIns="46800" rIns="90000" bIns="46800" rtlCol="0" anchor="ctr">
            <a:normAutofit fontScale="25000" lnSpcReduction="20000"/>
          </a:bodyPr>
          <a:lstStyle/>
          <a:p>
            <a:pPr algn="ctr">
              <a:lnSpc>
                <a:spcPct val="140000"/>
              </a:lnSpc>
            </a:pPr>
            <a:endParaRPr lang="en-US" sz="880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34" name="Oval 10"/>
          <p:cNvSpPr/>
          <p:nvPr>
            <p:custDataLst>
              <p:tags r:id="rId14"/>
            </p:custDataLst>
          </p:nvPr>
        </p:nvSpPr>
        <p:spPr>
          <a:xfrm>
            <a:off x="2836482" y="2169264"/>
            <a:ext cx="784132" cy="788631"/>
          </a:xfrm>
          <a:prstGeom prst="ellipse">
            <a:avLst/>
          </a:prstGeom>
          <a:gradFill>
            <a:gsLst>
              <a:gs pos="0">
                <a:srgbClr val="00FFFF"/>
              </a:gs>
              <a:gs pos="97000">
                <a:srgbClr val="03A2FF"/>
              </a:gs>
            </a:gsLst>
            <a:lin ang="5400000" scaled="0"/>
          </a:gradFill>
          <a:ln w="28575">
            <a:noFill/>
          </a:ln>
        </p:spPr>
        <p:style>
          <a:lnRef idx="2">
            <a:srgbClr val="6BC0A7">
              <a:shade val="50000"/>
            </a:srgbClr>
          </a:lnRef>
          <a:fillRef idx="1">
            <a:srgbClr val="6BC0A7"/>
          </a:fillRef>
          <a:effectRef idx="0">
            <a:srgbClr val="6BC0A7"/>
          </a:effectRef>
          <a:fontRef idx="minor">
            <a:sysClr val="window" lastClr="FFFFFF"/>
          </a:fontRef>
        </p:style>
        <p:txBody>
          <a:bodyPr wrap="square" lIns="90000" tIns="46800" rIns="90000" bIns="46800" rtlCol="0" anchor="ctr">
            <a:normAutofit fontScale="25000" lnSpcReduction="20000"/>
          </a:bodyPr>
          <a:lstStyle/>
          <a:p>
            <a:pPr algn="ctr">
              <a:lnSpc>
                <a:spcPct val="140000"/>
              </a:lnSpc>
            </a:pPr>
            <a:endParaRPr lang="en-US" sz="880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35" name="Oval 13"/>
          <p:cNvSpPr/>
          <p:nvPr>
            <p:custDataLst>
              <p:tags r:id="rId15"/>
            </p:custDataLst>
          </p:nvPr>
        </p:nvSpPr>
        <p:spPr>
          <a:xfrm>
            <a:off x="2762187" y="4884174"/>
            <a:ext cx="784132" cy="788631"/>
          </a:xfrm>
          <a:prstGeom prst="ellipse">
            <a:avLst/>
          </a:prstGeom>
          <a:gradFill>
            <a:gsLst>
              <a:gs pos="0">
                <a:srgbClr val="00FFFF"/>
              </a:gs>
              <a:gs pos="97000">
                <a:srgbClr val="03A2FF"/>
              </a:gs>
            </a:gsLst>
            <a:lin ang="5400000" scaled="0"/>
          </a:gradFill>
          <a:ln w="28575">
            <a:noFill/>
          </a:ln>
        </p:spPr>
        <p:style>
          <a:lnRef idx="2">
            <a:srgbClr val="6BC0A7">
              <a:shade val="50000"/>
            </a:srgbClr>
          </a:lnRef>
          <a:fillRef idx="1">
            <a:srgbClr val="6BC0A7"/>
          </a:fillRef>
          <a:effectRef idx="0">
            <a:srgbClr val="6BC0A7"/>
          </a:effectRef>
          <a:fontRef idx="minor">
            <a:sysClr val="window" lastClr="FFFFFF"/>
          </a:fontRef>
        </p:style>
        <p:txBody>
          <a:bodyPr wrap="square" lIns="90000" tIns="46800" rIns="90000" bIns="46800" rtlCol="0" anchor="ctr">
            <a:normAutofit fontScale="25000" lnSpcReduction="20000"/>
          </a:bodyPr>
          <a:lstStyle/>
          <a:p>
            <a:pPr algn="ctr">
              <a:lnSpc>
                <a:spcPct val="140000"/>
              </a:lnSpc>
            </a:pPr>
            <a:endParaRPr lang="en-US" sz="880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70" name="Freeform 843"/>
          <p:cNvSpPr>
            <a:spLocks noEditPoints="1"/>
          </p:cNvSpPr>
          <p:nvPr>
            <p:custDataLst>
              <p:tags r:id="rId16"/>
            </p:custDataLst>
          </p:nvPr>
        </p:nvSpPr>
        <p:spPr bwMode="auto">
          <a:xfrm>
            <a:off x="3062967" y="2432980"/>
            <a:ext cx="328622" cy="286521"/>
          </a:xfrm>
          <a:custGeom>
            <a:avLst/>
            <a:gdLst>
              <a:gd name="T0" fmla="*/ 109 w 174"/>
              <a:gd name="T1" fmla="*/ 132 h 152"/>
              <a:gd name="T2" fmla="*/ 108 w 174"/>
              <a:gd name="T3" fmla="*/ 127 h 152"/>
              <a:gd name="T4" fmla="*/ 66 w 174"/>
              <a:gd name="T5" fmla="*/ 127 h 152"/>
              <a:gd name="T6" fmla="*/ 64 w 174"/>
              <a:gd name="T7" fmla="*/ 137 h 152"/>
              <a:gd name="T8" fmla="*/ 59 w 174"/>
              <a:gd name="T9" fmla="*/ 145 h 152"/>
              <a:gd name="T10" fmla="*/ 50 w 174"/>
              <a:gd name="T11" fmla="*/ 148 h 152"/>
              <a:gd name="T12" fmla="*/ 50 w 174"/>
              <a:gd name="T13" fmla="*/ 152 h 152"/>
              <a:gd name="T14" fmla="*/ 124 w 174"/>
              <a:gd name="T15" fmla="*/ 152 h 152"/>
              <a:gd name="T16" fmla="*/ 124 w 174"/>
              <a:gd name="T17" fmla="*/ 148 h 152"/>
              <a:gd name="T18" fmla="*/ 115 w 174"/>
              <a:gd name="T19" fmla="*/ 145 h 152"/>
              <a:gd name="T20" fmla="*/ 109 w 174"/>
              <a:gd name="T21" fmla="*/ 132 h 152"/>
              <a:gd name="T22" fmla="*/ 169 w 174"/>
              <a:gd name="T23" fmla="*/ 0 h 152"/>
              <a:gd name="T24" fmla="*/ 5 w 174"/>
              <a:gd name="T25" fmla="*/ 0 h 152"/>
              <a:gd name="T26" fmla="*/ 0 w 174"/>
              <a:gd name="T27" fmla="*/ 5 h 152"/>
              <a:gd name="T28" fmla="*/ 0 w 174"/>
              <a:gd name="T29" fmla="*/ 113 h 152"/>
              <a:gd name="T30" fmla="*/ 5 w 174"/>
              <a:gd name="T31" fmla="*/ 118 h 152"/>
              <a:gd name="T32" fmla="*/ 169 w 174"/>
              <a:gd name="T33" fmla="*/ 118 h 152"/>
              <a:gd name="T34" fmla="*/ 174 w 174"/>
              <a:gd name="T35" fmla="*/ 113 h 152"/>
              <a:gd name="T36" fmla="*/ 174 w 174"/>
              <a:gd name="T37" fmla="*/ 5 h 152"/>
              <a:gd name="T38" fmla="*/ 169 w 174"/>
              <a:gd name="T39" fmla="*/ 0 h 152"/>
              <a:gd name="T40" fmla="*/ 162 w 174"/>
              <a:gd name="T41" fmla="*/ 106 h 152"/>
              <a:gd name="T42" fmla="*/ 12 w 174"/>
              <a:gd name="T43" fmla="*/ 106 h 152"/>
              <a:gd name="T44" fmla="*/ 12 w 174"/>
              <a:gd name="T45" fmla="*/ 13 h 152"/>
              <a:gd name="T46" fmla="*/ 162 w 174"/>
              <a:gd name="T47" fmla="*/ 13 h 152"/>
              <a:gd name="T48" fmla="*/ 162 w 174"/>
              <a:gd name="T49" fmla="*/ 10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 h="152">
                <a:moveTo>
                  <a:pt x="109" y="132"/>
                </a:moveTo>
                <a:cubicBezTo>
                  <a:pt x="108" y="130"/>
                  <a:pt x="108" y="129"/>
                  <a:pt x="108" y="127"/>
                </a:cubicBezTo>
                <a:cubicBezTo>
                  <a:pt x="66" y="127"/>
                  <a:pt x="66" y="127"/>
                  <a:pt x="66" y="127"/>
                </a:cubicBezTo>
                <a:cubicBezTo>
                  <a:pt x="66" y="130"/>
                  <a:pt x="65" y="133"/>
                  <a:pt x="64" y="137"/>
                </a:cubicBezTo>
                <a:cubicBezTo>
                  <a:pt x="63" y="140"/>
                  <a:pt x="61" y="143"/>
                  <a:pt x="59" y="145"/>
                </a:cubicBezTo>
                <a:cubicBezTo>
                  <a:pt x="57" y="147"/>
                  <a:pt x="54" y="148"/>
                  <a:pt x="50" y="148"/>
                </a:cubicBezTo>
                <a:cubicBezTo>
                  <a:pt x="50" y="152"/>
                  <a:pt x="50" y="152"/>
                  <a:pt x="50" y="152"/>
                </a:cubicBezTo>
                <a:cubicBezTo>
                  <a:pt x="124" y="152"/>
                  <a:pt x="124" y="152"/>
                  <a:pt x="124" y="152"/>
                </a:cubicBezTo>
                <a:cubicBezTo>
                  <a:pt x="124" y="148"/>
                  <a:pt x="124" y="148"/>
                  <a:pt x="124" y="148"/>
                </a:cubicBezTo>
                <a:cubicBezTo>
                  <a:pt x="120" y="148"/>
                  <a:pt x="117" y="147"/>
                  <a:pt x="115" y="145"/>
                </a:cubicBezTo>
                <a:cubicBezTo>
                  <a:pt x="112" y="142"/>
                  <a:pt x="110" y="137"/>
                  <a:pt x="109" y="132"/>
                </a:cubicBezTo>
                <a:close/>
                <a:moveTo>
                  <a:pt x="169" y="0"/>
                </a:moveTo>
                <a:cubicBezTo>
                  <a:pt x="5" y="0"/>
                  <a:pt x="5" y="0"/>
                  <a:pt x="5" y="0"/>
                </a:cubicBezTo>
                <a:cubicBezTo>
                  <a:pt x="2" y="0"/>
                  <a:pt x="0" y="3"/>
                  <a:pt x="0" y="5"/>
                </a:cubicBezTo>
                <a:cubicBezTo>
                  <a:pt x="0" y="113"/>
                  <a:pt x="0" y="113"/>
                  <a:pt x="0" y="113"/>
                </a:cubicBezTo>
                <a:cubicBezTo>
                  <a:pt x="0" y="116"/>
                  <a:pt x="2" y="118"/>
                  <a:pt x="5" y="118"/>
                </a:cubicBezTo>
                <a:cubicBezTo>
                  <a:pt x="169" y="118"/>
                  <a:pt x="169" y="118"/>
                  <a:pt x="169" y="118"/>
                </a:cubicBezTo>
                <a:cubicBezTo>
                  <a:pt x="172" y="118"/>
                  <a:pt x="174" y="116"/>
                  <a:pt x="174" y="113"/>
                </a:cubicBezTo>
                <a:cubicBezTo>
                  <a:pt x="174" y="5"/>
                  <a:pt x="174" y="5"/>
                  <a:pt x="174" y="5"/>
                </a:cubicBezTo>
                <a:cubicBezTo>
                  <a:pt x="174" y="3"/>
                  <a:pt x="172" y="0"/>
                  <a:pt x="169" y="0"/>
                </a:cubicBezTo>
                <a:close/>
                <a:moveTo>
                  <a:pt x="162" y="106"/>
                </a:moveTo>
                <a:cubicBezTo>
                  <a:pt x="12" y="106"/>
                  <a:pt x="12" y="106"/>
                  <a:pt x="12" y="106"/>
                </a:cubicBezTo>
                <a:cubicBezTo>
                  <a:pt x="12" y="13"/>
                  <a:pt x="12" y="13"/>
                  <a:pt x="12" y="13"/>
                </a:cubicBezTo>
                <a:cubicBezTo>
                  <a:pt x="162" y="13"/>
                  <a:pt x="162" y="13"/>
                  <a:pt x="162" y="13"/>
                </a:cubicBezTo>
                <a:lnTo>
                  <a:pt x="162" y="106"/>
                </a:lnTo>
                <a:close/>
              </a:path>
            </a:pathLst>
          </a:custGeom>
          <a:solidFill>
            <a:sysClr val="window" lastClr="FFFFFF"/>
          </a:solidFill>
          <a:ln>
            <a:noFill/>
          </a:ln>
        </p:spPr>
        <p:txBody>
          <a:bodyPr vert="horz" wrap="square" lIns="90000" tIns="46800" rIns="90000" bIns="46800" numCol="1" anchor="t" anchorCtr="0" compatLnSpc="1">
            <a:normAutofit fontScale="52500" lnSpcReduction="20000"/>
          </a:bodyPr>
          <a:lstStyle/>
          <a:p>
            <a:pPr>
              <a:lnSpc>
                <a:spcPct val="14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75" name="Freeform 903"/>
          <p:cNvSpPr>
            <a:spLocks noEditPoints="1"/>
          </p:cNvSpPr>
          <p:nvPr>
            <p:custDataLst>
              <p:tags r:id="rId17"/>
            </p:custDataLst>
          </p:nvPr>
        </p:nvSpPr>
        <p:spPr bwMode="auto">
          <a:xfrm>
            <a:off x="2952073" y="5073799"/>
            <a:ext cx="393949" cy="356871"/>
          </a:xfrm>
          <a:custGeom>
            <a:avLst/>
            <a:gdLst>
              <a:gd name="T0" fmla="*/ 71 w 158"/>
              <a:gd name="T1" fmla="*/ 73 h 143"/>
              <a:gd name="T2" fmla="*/ 47 w 158"/>
              <a:gd name="T3" fmla="*/ 64 h 143"/>
              <a:gd name="T4" fmla="*/ 14 w 158"/>
              <a:gd name="T5" fmla="*/ 71 h 143"/>
              <a:gd name="T6" fmla="*/ 0 w 158"/>
              <a:gd name="T7" fmla="*/ 122 h 143"/>
              <a:gd name="T8" fmla="*/ 56 w 158"/>
              <a:gd name="T9" fmla="*/ 125 h 143"/>
              <a:gd name="T10" fmla="*/ 71 w 158"/>
              <a:gd name="T11" fmla="*/ 73 h 143"/>
              <a:gd name="T12" fmla="*/ 71 w 158"/>
              <a:gd name="T13" fmla="*/ 73 h 143"/>
              <a:gd name="T14" fmla="*/ 51 w 158"/>
              <a:gd name="T15" fmla="*/ 53 h 143"/>
              <a:gd name="T16" fmla="*/ 74 w 158"/>
              <a:gd name="T17" fmla="*/ 62 h 143"/>
              <a:gd name="T18" fmla="*/ 89 w 158"/>
              <a:gd name="T19" fmla="*/ 11 h 143"/>
              <a:gd name="T20" fmla="*/ 66 w 158"/>
              <a:gd name="T21" fmla="*/ 2 h 143"/>
              <a:gd name="T22" fmla="*/ 32 w 158"/>
              <a:gd name="T23" fmla="*/ 8 h 143"/>
              <a:gd name="T24" fmla="*/ 18 w 158"/>
              <a:gd name="T25" fmla="*/ 59 h 143"/>
              <a:gd name="T26" fmla="*/ 51 w 158"/>
              <a:gd name="T27" fmla="*/ 53 h 143"/>
              <a:gd name="T28" fmla="*/ 111 w 158"/>
              <a:gd name="T29" fmla="*/ 89 h 143"/>
              <a:gd name="T30" fmla="*/ 80 w 158"/>
              <a:gd name="T31" fmla="*/ 79 h 143"/>
              <a:gd name="T32" fmla="*/ 80 w 158"/>
              <a:gd name="T33" fmla="*/ 79 h 143"/>
              <a:gd name="T34" fmla="*/ 65 w 158"/>
              <a:gd name="T35" fmla="*/ 131 h 143"/>
              <a:gd name="T36" fmla="*/ 125 w 158"/>
              <a:gd name="T37" fmla="*/ 135 h 143"/>
              <a:gd name="T38" fmla="*/ 140 w 158"/>
              <a:gd name="T39" fmla="*/ 84 h 143"/>
              <a:gd name="T40" fmla="*/ 140 w 158"/>
              <a:gd name="T41" fmla="*/ 84 h 143"/>
              <a:gd name="T42" fmla="*/ 111 w 158"/>
              <a:gd name="T43" fmla="*/ 89 h 143"/>
              <a:gd name="T44" fmla="*/ 158 w 158"/>
              <a:gd name="T45" fmla="*/ 21 h 143"/>
              <a:gd name="T46" fmla="*/ 158 w 158"/>
              <a:gd name="T47" fmla="*/ 21 h 143"/>
              <a:gd name="T48" fmla="*/ 98 w 158"/>
              <a:gd name="T49" fmla="*/ 17 h 143"/>
              <a:gd name="T50" fmla="*/ 96 w 158"/>
              <a:gd name="T51" fmla="*/ 24 h 143"/>
              <a:gd name="T52" fmla="*/ 91 w 158"/>
              <a:gd name="T53" fmla="*/ 42 h 143"/>
              <a:gd name="T54" fmla="*/ 83 w 158"/>
              <a:gd name="T55" fmla="*/ 69 h 143"/>
              <a:gd name="T56" fmla="*/ 143 w 158"/>
              <a:gd name="T57" fmla="*/ 73 h 143"/>
              <a:gd name="T58" fmla="*/ 158 w 158"/>
              <a:gd name="T59" fmla="*/ 21 h 143"/>
              <a:gd name="T60" fmla="*/ 158 w 158"/>
              <a:gd name="T61" fmla="*/ 2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8" h="143">
                <a:moveTo>
                  <a:pt x="71" y="73"/>
                </a:moveTo>
                <a:cubicBezTo>
                  <a:pt x="63" y="69"/>
                  <a:pt x="56" y="65"/>
                  <a:pt x="47" y="64"/>
                </a:cubicBezTo>
                <a:cubicBezTo>
                  <a:pt x="36" y="63"/>
                  <a:pt x="25" y="66"/>
                  <a:pt x="14" y="71"/>
                </a:cubicBezTo>
                <a:cubicBezTo>
                  <a:pt x="0" y="122"/>
                  <a:pt x="0" y="122"/>
                  <a:pt x="0" y="122"/>
                </a:cubicBezTo>
                <a:cubicBezTo>
                  <a:pt x="19" y="114"/>
                  <a:pt x="37" y="113"/>
                  <a:pt x="56" y="125"/>
                </a:cubicBezTo>
                <a:cubicBezTo>
                  <a:pt x="71" y="73"/>
                  <a:pt x="71" y="73"/>
                  <a:pt x="71" y="73"/>
                </a:cubicBezTo>
                <a:cubicBezTo>
                  <a:pt x="71" y="73"/>
                  <a:pt x="71" y="73"/>
                  <a:pt x="71" y="73"/>
                </a:cubicBezTo>
                <a:moveTo>
                  <a:pt x="51" y="53"/>
                </a:moveTo>
                <a:cubicBezTo>
                  <a:pt x="60" y="54"/>
                  <a:pt x="68" y="58"/>
                  <a:pt x="74" y="62"/>
                </a:cubicBezTo>
                <a:cubicBezTo>
                  <a:pt x="79" y="45"/>
                  <a:pt x="84" y="28"/>
                  <a:pt x="89" y="11"/>
                </a:cubicBezTo>
                <a:cubicBezTo>
                  <a:pt x="81" y="6"/>
                  <a:pt x="74" y="3"/>
                  <a:pt x="66" y="2"/>
                </a:cubicBezTo>
                <a:cubicBezTo>
                  <a:pt x="54" y="0"/>
                  <a:pt x="43" y="4"/>
                  <a:pt x="32" y="8"/>
                </a:cubicBezTo>
                <a:cubicBezTo>
                  <a:pt x="27" y="25"/>
                  <a:pt x="23" y="42"/>
                  <a:pt x="18" y="59"/>
                </a:cubicBezTo>
                <a:cubicBezTo>
                  <a:pt x="28" y="55"/>
                  <a:pt x="40" y="52"/>
                  <a:pt x="51" y="53"/>
                </a:cubicBezTo>
                <a:moveTo>
                  <a:pt x="111" y="89"/>
                </a:moveTo>
                <a:cubicBezTo>
                  <a:pt x="97" y="89"/>
                  <a:pt x="88" y="85"/>
                  <a:pt x="80" y="79"/>
                </a:cubicBezTo>
                <a:cubicBezTo>
                  <a:pt x="80" y="79"/>
                  <a:pt x="80" y="79"/>
                  <a:pt x="80" y="79"/>
                </a:cubicBezTo>
                <a:cubicBezTo>
                  <a:pt x="65" y="131"/>
                  <a:pt x="65" y="131"/>
                  <a:pt x="65" y="131"/>
                </a:cubicBezTo>
                <a:cubicBezTo>
                  <a:pt x="84" y="143"/>
                  <a:pt x="105" y="143"/>
                  <a:pt x="125" y="135"/>
                </a:cubicBezTo>
                <a:cubicBezTo>
                  <a:pt x="140" y="84"/>
                  <a:pt x="140" y="84"/>
                  <a:pt x="140" y="84"/>
                </a:cubicBezTo>
                <a:cubicBezTo>
                  <a:pt x="140" y="84"/>
                  <a:pt x="140" y="84"/>
                  <a:pt x="140" y="84"/>
                </a:cubicBezTo>
                <a:cubicBezTo>
                  <a:pt x="129" y="88"/>
                  <a:pt x="119" y="89"/>
                  <a:pt x="111" y="89"/>
                </a:cubicBezTo>
                <a:moveTo>
                  <a:pt x="158" y="21"/>
                </a:moveTo>
                <a:cubicBezTo>
                  <a:pt x="158" y="21"/>
                  <a:pt x="158" y="21"/>
                  <a:pt x="158" y="21"/>
                </a:cubicBezTo>
                <a:cubicBezTo>
                  <a:pt x="137" y="29"/>
                  <a:pt x="117" y="30"/>
                  <a:pt x="98" y="17"/>
                </a:cubicBezTo>
                <a:cubicBezTo>
                  <a:pt x="97" y="20"/>
                  <a:pt x="96" y="23"/>
                  <a:pt x="96" y="24"/>
                </a:cubicBezTo>
                <a:cubicBezTo>
                  <a:pt x="94" y="30"/>
                  <a:pt x="92" y="36"/>
                  <a:pt x="91" y="42"/>
                </a:cubicBezTo>
                <a:cubicBezTo>
                  <a:pt x="88" y="51"/>
                  <a:pt x="85" y="60"/>
                  <a:pt x="83" y="69"/>
                </a:cubicBezTo>
                <a:cubicBezTo>
                  <a:pt x="101" y="81"/>
                  <a:pt x="123" y="82"/>
                  <a:pt x="143" y="73"/>
                </a:cubicBezTo>
                <a:cubicBezTo>
                  <a:pt x="158" y="21"/>
                  <a:pt x="158" y="21"/>
                  <a:pt x="158" y="21"/>
                </a:cubicBezTo>
                <a:cubicBezTo>
                  <a:pt x="158" y="21"/>
                  <a:pt x="158" y="21"/>
                  <a:pt x="158" y="21"/>
                </a:cubicBezTo>
              </a:path>
            </a:pathLst>
          </a:custGeom>
          <a:solidFill>
            <a:sysClr val="window" lastClr="FFFFFF"/>
          </a:solidFill>
          <a:ln>
            <a:noFill/>
          </a:ln>
        </p:spPr>
        <p:txBody>
          <a:bodyPr vert="horz" wrap="square" lIns="90000" tIns="46800" rIns="90000" bIns="46800" numCol="1" anchor="t" anchorCtr="0" compatLnSpc="1">
            <a:normAutofit fontScale="72500"/>
          </a:bodyPr>
          <a:lstStyle/>
          <a:p>
            <a:pPr>
              <a:lnSpc>
                <a:spcPct val="130000"/>
              </a:lnSpc>
            </a:pP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76" name="Freeform 40"/>
          <p:cNvSpPr/>
          <p:nvPr>
            <p:custDataLst>
              <p:tags r:id="rId18"/>
            </p:custDataLst>
          </p:nvPr>
        </p:nvSpPr>
        <p:spPr bwMode="auto">
          <a:xfrm>
            <a:off x="8762875" y="5106458"/>
            <a:ext cx="388570" cy="351813"/>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ysClr val="window" lastClr="FFFFFF"/>
          </a:solidFill>
          <a:ln>
            <a:noFill/>
          </a:ln>
        </p:spPr>
        <p:txBody>
          <a:bodyPr vert="horz" wrap="square" lIns="90000" tIns="46800" rIns="90000" bIns="46800" numCol="1" anchor="t" anchorCtr="0" compatLnSpc="1">
            <a:normAutofit fontScale="75000" lnSpcReduction="10000"/>
          </a:bodyPr>
          <a:lstStyle/>
          <a:p>
            <a:pPr>
              <a:lnSpc>
                <a:spcPct val="130000"/>
              </a:lnSpc>
            </a:pPr>
            <a:endParaRPr lang="zh-CN" altLang="en-US">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18" name="文本框 17"/>
          <p:cNvSpPr txBox="1"/>
          <p:nvPr>
            <p:custDataLst>
              <p:tags r:id="rId19"/>
            </p:custDataLst>
          </p:nvPr>
        </p:nvSpPr>
        <p:spPr>
          <a:xfrm>
            <a:off x="690662" y="2221243"/>
            <a:ext cx="2697457" cy="808752"/>
          </a:xfrm>
          <a:prstGeom prst="rect">
            <a:avLst/>
          </a:prstGeom>
          <a:noFill/>
        </p:spPr>
        <p:txBody>
          <a:bodyPr wrap="square" rtlCol="0">
            <a:normAutofit/>
          </a:bodyPr>
          <a:lstStyle/>
          <a:p>
            <a:pPr marL="132080" indent="-119380" algn="ctr" rtl="0" eaLnBrk="0">
              <a:lnSpc>
                <a:spcPct val="95000"/>
              </a:lnSpc>
            </a:pPr>
            <a:r>
              <a:rPr sz="1600" kern="0" spc="-60" dirty="0">
                <a:solidFill>
                  <a:srgbClr val="00889E">
                    <a:alpha val="100000"/>
                  </a:srgbClr>
                </a:solidFill>
                <a:latin typeface="黑体" panose="02010609060101010101" charset="-122"/>
                <a:ea typeface="黑体" panose="02010609060101010101" charset="-122"/>
                <a:cs typeface="黑体" panose="02010609060101010101" charset="-122"/>
                <a:sym typeface="+mn-ea"/>
              </a:rPr>
              <a:t>控制端</a:t>
            </a:r>
            <a:r>
              <a:rPr sz="1400" kern="0" dirty="0">
                <a:solidFill>
                  <a:srgbClr val="00889E">
                    <a:alpha val="100000"/>
                  </a:srgbClr>
                </a:solidFill>
                <a:latin typeface="黑体" panose="02010609060101010101" charset="-122"/>
                <a:ea typeface="黑体" panose="02010609060101010101" charset="-122"/>
                <a:cs typeface="黑体" panose="02010609060101010101" charset="-122"/>
                <a:sym typeface="+mn-ea"/>
              </a:rPr>
              <a:t> </a:t>
            </a:r>
            <a:endParaRPr sz="1400" kern="0" dirty="0">
              <a:solidFill>
                <a:srgbClr val="00889E">
                  <a:alpha val="100000"/>
                </a:srgbClr>
              </a:solidFill>
              <a:latin typeface="黑体" panose="02010609060101010101" charset="-122"/>
              <a:ea typeface="黑体" panose="02010609060101010101" charset="-122"/>
              <a:cs typeface="黑体" panose="02010609060101010101" charset="-122"/>
              <a:sym typeface="+mn-ea"/>
            </a:endParaRPr>
          </a:p>
          <a:p>
            <a:pPr marL="132080" indent="-119380" algn="ctr" rtl="0" eaLnBrk="0">
              <a:lnSpc>
                <a:spcPct val="95000"/>
              </a:lnSpc>
            </a:pPr>
            <a:r>
              <a:rPr sz="1400" kern="0" spc="-50" dirty="0">
                <a:solidFill>
                  <a:srgbClr val="00889E">
                    <a:alpha val="100000"/>
                  </a:srgbClr>
                </a:solidFill>
                <a:latin typeface="黑体" panose="02010609060101010101" charset="-122"/>
                <a:ea typeface="黑体" panose="02010609060101010101" charset="-122"/>
                <a:cs typeface="黑体" panose="02010609060101010101" charset="-122"/>
                <a:sym typeface="+mn-ea"/>
              </a:rPr>
              <a:t>浏览器</a:t>
            </a:r>
            <a:endParaRPr sz="1400" kern="0" spc="-50" dirty="0">
              <a:solidFill>
                <a:srgbClr val="00889E">
                  <a:alpha val="100000"/>
                </a:srgbClr>
              </a:solidFill>
              <a:latin typeface="黑体" panose="02010609060101010101" charset="-122"/>
              <a:ea typeface="黑体" panose="02010609060101010101" charset="-122"/>
              <a:cs typeface="黑体" panose="02010609060101010101" charset="-122"/>
              <a:sym typeface="+mn-ea"/>
            </a:endParaRPr>
          </a:p>
          <a:p>
            <a:pPr marL="132080" indent="-119380" algn="ctr" rtl="0" eaLnBrk="0">
              <a:lnSpc>
                <a:spcPct val="95000"/>
              </a:lnSpc>
            </a:pPr>
            <a:r>
              <a:rPr sz="1400" b="1" kern="0" spc="-10" dirty="0">
                <a:solidFill>
                  <a:srgbClr val="00889E">
                    <a:alpha val="100000"/>
                  </a:srgbClr>
                </a:solidFill>
                <a:latin typeface="黑体" panose="02010609060101010101" charset="-122"/>
                <a:ea typeface="黑体" panose="02010609060101010101" charset="-122"/>
                <a:cs typeface="黑体" panose="02010609060101010101" charset="-122"/>
                <a:sym typeface="+mn-ea"/>
              </a:rPr>
              <a:t>APP</a:t>
            </a:r>
            <a:endParaRPr lang="en-US" altLang="en-US" sz="1400" dirty="0">
              <a:latin typeface="黑体" panose="02010609060101010101" charset="-122"/>
              <a:ea typeface="黑体" panose="02010609060101010101" charset="-122"/>
              <a:cs typeface="黑体" panose="02010609060101010101" charset="-122"/>
            </a:endParaRPr>
          </a:p>
          <a:p>
            <a:pPr algn="ctr" rtl="0" eaLnBrk="0">
              <a:lnSpc>
                <a:spcPct val="120000"/>
              </a:lnSpc>
            </a:pPr>
            <a:endParaRPr lang="zh-CN" altLang="en-US" sz="1400" spc="150">
              <a:solidFill>
                <a:sysClr val="windowText" lastClr="000000">
                  <a:lumMod val="65000"/>
                  <a:lumOff val="35000"/>
                </a:sysClr>
              </a:solidFill>
              <a:latin typeface="黑体" panose="02010609060101010101" charset="-122"/>
              <a:ea typeface="黑体" panose="02010609060101010101" charset="-122"/>
              <a:cs typeface="黑体" panose="02010609060101010101" charset="-122"/>
              <a:sym typeface="Arial" panose="020B0604020202020204" pitchFamily="34" charset="0"/>
            </a:endParaRPr>
          </a:p>
        </p:txBody>
      </p:sp>
      <p:sp>
        <p:nvSpPr>
          <p:cNvPr id="27" name="左右箭头 26"/>
          <p:cNvSpPr/>
          <p:nvPr/>
        </p:nvSpPr>
        <p:spPr>
          <a:xfrm>
            <a:off x="3546475" y="2571115"/>
            <a:ext cx="1115695" cy="173990"/>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文本框 27"/>
          <p:cNvSpPr txBox="1"/>
          <p:nvPr>
            <p:custDataLst>
              <p:tags r:id="rId20"/>
            </p:custDataLst>
          </p:nvPr>
        </p:nvSpPr>
        <p:spPr>
          <a:xfrm>
            <a:off x="698282" y="4942218"/>
            <a:ext cx="2697457" cy="808752"/>
          </a:xfrm>
          <a:prstGeom prst="rect">
            <a:avLst/>
          </a:prstGeom>
          <a:noFill/>
        </p:spPr>
        <p:txBody>
          <a:bodyPr wrap="square" rtlCol="0">
            <a:normAutofit lnSpcReduction="10000"/>
          </a:bodyPr>
          <a:p>
            <a:pPr marL="132080" indent="-119380" algn="ctr" rtl="0" eaLnBrk="0">
              <a:lnSpc>
                <a:spcPct val="95000"/>
              </a:lnSpc>
            </a:pPr>
            <a:r>
              <a:rPr sz="1600" kern="0" dirty="0">
                <a:solidFill>
                  <a:srgbClr val="00889E">
                    <a:alpha val="100000"/>
                  </a:srgbClr>
                </a:solidFill>
                <a:latin typeface="黑体" panose="02010609060101010101" charset="-122"/>
                <a:ea typeface="黑体" panose="02010609060101010101" charset="-122"/>
                <a:cs typeface="黑体" panose="02010609060101010101" charset="-122"/>
                <a:sym typeface="+mn-ea"/>
              </a:rPr>
              <a:t>屏幕端</a:t>
            </a:r>
            <a:endParaRPr sz="1600" kern="0" dirty="0">
              <a:solidFill>
                <a:srgbClr val="00889E">
                  <a:alpha val="100000"/>
                </a:srgbClr>
              </a:solidFill>
              <a:latin typeface="黑体" panose="02010609060101010101" charset="-122"/>
              <a:ea typeface="黑体" panose="02010609060101010101" charset="-122"/>
              <a:cs typeface="黑体" panose="02010609060101010101" charset="-122"/>
              <a:sym typeface="+mn-ea"/>
            </a:endParaRPr>
          </a:p>
          <a:p>
            <a:pPr marL="132080" indent="-119380" algn="ctr" rtl="0" eaLnBrk="0">
              <a:lnSpc>
                <a:spcPct val="95000"/>
              </a:lnSpc>
            </a:pPr>
            <a:r>
              <a:rPr sz="1400" kern="0" dirty="0">
                <a:solidFill>
                  <a:srgbClr val="00889E">
                    <a:alpha val="100000"/>
                  </a:srgbClr>
                </a:solidFill>
                <a:latin typeface="黑体" panose="02010609060101010101" charset="-122"/>
                <a:ea typeface="黑体" panose="02010609060101010101" charset="-122"/>
                <a:cs typeface="黑体" panose="02010609060101010101" charset="-122"/>
                <a:sym typeface="+mn-ea"/>
              </a:rPr>
              <a:t>显示软件</a:t>
            </a:r>
            <a:endParaRPr sz="1400" kern="0" dirty="0">
              <a:solidFill>
                <a:srgbClr val="00889E">
                  <a:alpha val="100000"/>
                </a:srgbClr>
              </a:solidFill>
              <a:latin typeface="黑体" panose="02010609060101010101" charset="-122"/>
              <a:ea typeface="黑体" panose="02010609060101010101" charset="-122"/>
              <a:cs typeface="黑体" panose="02010609060101010101" charset="-122"/>
              <a:sym typeface="+mn-ea"/>
            </a:endParaRPr>
          </a:p>
          <a:p>
            <a:pPr marL="132080" indent="-119380" algn="ctr" rtl="0" eaLnBrk="0">
              <a:lnSpc>
                <a:spcPct val="95000"/>
              </a:lnSpc>
            </a:pPr>
            <a:r>
              <a:rPr sz="1400" kern="0" dirty="0">
                <a:solidFill>
                  <a:srgbClr val="00889E">
                    <a:alpha val="100000"/>
                  </a:srgbClr>
                </a:solidFill>
                <a:latin typeface="黑体" panose="02010609060101010101" charset="-122"/>
                <a:ea typeface="黑体" panose="02010609060101010101" charset="-122"/>
                <a:cs typeface="黑体" panose="02010609060101010101" charset="-122"/>
                <a:sym typeface="+mn-ea"/>
              </a:rPr>
              <a:t>RichDisplay</a:t>
            </a:r>
            <a:endParaRPr sz="1400" kern="0" dirty="0">
              <a:solidFill>
                <a:srgbClr val="00889E">
                  <a:alpha val="100000"/>
                </a:srgbClr>
              </a:solidFill>
              <a:latin typeface="黑体" panose="02010609060101010101" charset="-122"/>
              <a:ea typeface="黑体" panose="02010609060101010101" charset="-122"/>
              <a:cs typeface="黑体" panose="02010609060101010101" charset="-122"/>
              <a:sym typeface="+mn-ea"/>
            </a:endParaRPr>
          </a:p>
          <a:p>
            <a:pPr algn="ctr" rtl="0" eaLnBrk="0">
              <a:lnSpc>
                <a:spcPct val="120000"/>
              </a:lnSpc>
            </a:pPr>
            <a:endParaRPr lang="zh-CN" altLang="en-US" sz="1400" spc="150">
              <a:solidFill>
                <a:sysClr val="windowText" lastClr="000000">
                  <a:lumMod val="65000"/>
                  <a:lumOff val="35000"/>
                </a:sysClr>
              </a:solidFill>
              <a:latin typeface="黑体" panose="02010609060101010101" charset="-122"/>
              <a:ea typeface="黑体" panose="02010609060101010101" charset="-122"/>
              <a:cs typeface="黑体" panose="02010609060101010101" charset="-122"/>
              <a:sym typeface="Arial" panose="020B0604020202020204" pitchFamily="34" charset="0"/>
            </a:endParaRPr>
          </a:p>
        </p:txBody>
      </p:sp>
      <p:sp>
        <p:nvSpPr>
          <p:cNvPr id="29" name="左右箭头 28"/>
          <p:cNvSpPr/>
          <p:nvPr/>
        </p:nvSpPr>
        <p:spPr>
          <a:xfrm>
            <a:off x="3536950" y="5163820"/>
            <a:ext cx="1115695" cy="173990"/>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文本框 29"/>
          <p:cNvSpPr txBox="1"/>
          <p:nvPr>
            <p:custDataLst>
              <p:tags r:id="rId21"/>
            </p:custDataLst>
          </p:nvPr>
        </p:nvSpPr>
        <p:spPr>
          <a:xfrm>
            <a:off x="8999002" y="2262518"/>
            <a:ext cx="2697457" cy="808752"/>
          </a:xfrm>
          <a:prstGeom prst="rect">
            <a:avLst/>
          </a:prstGeom>
          <a:noFill/>
        </p:spPr>
        <p:txBody>
          <a:bodyPr wrap="square" rtlCol="0">
            <a:normAutofit/>
          </a:bodyPr>
          <a:p>
            <a:pPr marL="132080" indent="-119380" algn="ctr" rtl="0" eaLnBrk="0">
              <a:lnSpc>
                <a:spcPct val="95000"/>
              </a:lnSpc>
            </a:pPr>
            <a:r>
              <a:rPr kern="0" dirty="0">
                <a:solidFill>
                  <a:srgbClr val="00889E">
                    <a:alpha val="100000"/>
                  </a:srgbClr>
                </a:solidFill>
                <a:latin typeface="黑体" panose="02010609060101010101" charset="-122"/>
                <a:ea typeface="黑体" panose="02010609060101010101" charset="-122"/>
                <a:cs typeface="黑体" panose="02010609060101010101" charset="-122"/>
                <a:sym typeface="+mn-ea"/>
              </a:rPr>
              <a:t>中控</a:t>
            </a:r>
            <a:endParaRPr kern="0" dirty="0">
              <a:solidFill>
                <a:srgbClr val="00889E">
                  <a:alpha val="100000"/>
                </a:srgbClr>
              </a:solidFill>
              <a:latin typeface="黑体" panose="02010609060101010101" charset="-122"/>
              <a:ea typeface="黑体" panose="02010609060101010101" charset="-122"/>
              <a:cs typeface="黑体" panose="02010609060101010101" charset="-122"/>
              <a:sym typeface="+mn-ea"/>
            </a:endParaRPr>
          </a:p>
          <a:p>
            <a:pPr marL="132080" indent="-119380" algn="ctr" rtl="0" eaLnBrk="0">
              <a:lnSpc>
                <a:spcPct val="95000"/>
              </a:lnSpc>
            </a:pPr>
            <a:r>
              <a:rPr kern="0" dirty="0">
                <a:solidFill>
                  <a:srgbClr val="00889E">
                    <a:alpha val="100000"/>
                  </a:srgbClr>
                </a:solidFill>
                <a:latin typeface="黑体" panose="02010609060101010101" charset="-122"/>
                <a:ea typeface="黑体" panose="02010609060101010101" charset="-122"/>
                <a:cs typeface="黑体" panose="02010609060101010101" charset="-122"/>
                <a:sym typeface="+mn-ea"/>
              </a:rPr>
              <a:t>设备</a:t>
            </a:r>
            <a:endParaRPr kern="0" dirty="0">
              <a:solidFill>
                <a:srgbClr val="00889E">
                  <a:alpha val="100000"/>
                </a:srgbClr>
              </a:solidFill>
              <a:latin typeface="黑体" panose="02010609060101010101" charset="-122"/>
              <a:ea typeface="黑体" panose="02010609060101010101" charset="-122"/>
              <a:cs typeface="黑体" panose="02010609060101010101" charset="-122"/>
              <a:sym typeface="+mn-ea"/>
            </a:endParaRPr>
          </a:p>
        </p:txBody>
      </p:sp>
      <p:sp>
        <p:nvSpPr>
          <p:cNvPr id="31" name="左右箭头 30"/>
          <p:cNvSpPr/>
          <p:nvPr/>
        </p:nvSpPr>
        <p:spPr>
          <a:xfrm>
            <a:off x="7381240" y="2571115"/>
            <a:ext cx="1115695" cy="173990"/>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1" name="左右箭头 40"/>
          <p:cNvSpPr/>
          <p:nvPr/>
        </p:nvSpPr>
        <p:spPr>
          <a:xfrm>
            <a:off x="7381240" y="5163820"/>
            <a:ext cx="1115695" cy="173990"/>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文本框 42"/>
          <p:cNvSpPr txBox="1"/>
          <p:nvPr>
            <p:custDataLst>
              <p:tags r:id="rId22"/>
            </p:custDataLst>
          </p:nvPr>
        </p:nvSpPr>
        <p:spPr>
          <a:xfrm>
            <a:off x="9085997" y="4942218"/>
            <a:ext cx="2697457" cy="808752"/>
          </a:xfrm>
          <a:prstGeom prst="rect">
            <a:avLst/>
          </a:prstGeom>
          <a:noFill/>
        </p:spPr>
        <p:txBody>
          <a:bodyPr wrap="square" rtlCol="0">
            <a:normAutofit/>
          </a:bodyPr>
          <a:p>
            <a:pPr marL="132080" indent="-119380" algn="ctr" rtl="0" eaLnBrk="0">
              <a:lnSpc>
                <a:spcPct val="95000"/>
              </a:lnSpc>
            </a:pPr>
            <a:r>
              <a:rPr kern="0" dirty="0">
                <a:solidFill>
                  <a:srgbClr val="00889E">
                    <a:alpha val="100000"/>
                  </a:srgbClr>
                </a:solidFill>
                <a:latin typeface="黑体" panose="02010609060101010101" charset="-122"/>
                <a:ea typeface="黑体" panose="02010609060101010101" charset="-122"/>
                <a:cs typeface="黑体" panose="02010609060101010101" charset="-122"/>
                <a:sym typeface="+mn-ea"/>
              </a:rPr>
              <a:t>触发器</a:t>
            </a:r>
            <a:endParaRPr kern="0" dirty="0">
              <a:solidFill>
                <a:srgbClr val="00889E">
                  <a:alpha val="100000"/>
                </a:srgbClr>
              </a:solidFill>
              <a:latin typeface="黑体" panose="02010609060101010101" charset="-122"/>
              <a:ea typeface="黑体" panose="02010609060101010101" charset="-122"/>
              <a:cs typeface="黑体" panose="02010609060101010101" charset="-122"/>
              <a:sym typeface="+mn-ea"/>
            </a:endParaRPr>
          </a:p>
          <a:p>
            <a:pPr marL="132080" indent="-119380" algn="ctr" rtl="0" eaLnBrk="0">
              <a:lnSpc>
                <a:spcPct val="95000"/>
              </a:lnSpc>
            </a:pPr>
            <a:r>
              <a:rPr kern="0" dirty="0">
                <a:solidFill>
                  <a:srgbClr val="00889E">
                    <a:alpha val="100000"/>
                  </a:srgbClr>
                </a:solidFill>
                <a:latin typeface="黑体" panose="02010609060101010101" charset="-122"/>
                <a:ea typeface="黑体" panose="02010609060101010101" charset="-122"/>
                <a:cs typeface="黑体" panose="02010609060101010101" charset="-122"/>
                <a:sym typeface="+mn-ea"/>
              </a:rPr>
              <a:t>软件 Agent</a:t>
            </a:r>
            <a:endParaRPr kern="0" dirty="0">
              <a:solidFill>
                <a:srgbClr val="00889E">
                  <a:alpha val="100000"/>
                </a:srgbClr>
              </a:solidFill>
              <a:latin typeface="黑体" panose="02010609060101010101" charset="-122"/>
              <a:ea typeface="黑体" panose="02010609060101010101" charset="-122"/>
              <a:cs typeface="黑体" panose="02010609060101010101" charset="-122"/>
              <a:sym typeface="+mn-ea"/>
            </a:endParaRPr>
          </a:p>
        </p:txBody>
      </p:sp>
      <p:sp>
        <p:nvSpPr>
          <p:cNvPr id="44" name="2"/>
          <p:cNvSpPr>
            <a:spLocks noChangeAspect="1"/>
          </p:cNvSpPr>
          <p:nvPr>
            <p:custDataLst>
              <p:tags r:id="rId23"/>
            </p:custDataLst>
          </p:nvPr>
        </p:nvSpPr>
        <p:spPr bwMode="auto">
          <a:xfrm>
            <a:off x="8723239" y="2359442"/>
            <a:ext cx="377337" cy="377336"/>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alpha val="91000"/>
            </a:schemeClr>
          </a:solidFill>
          <a:ln>
            <a:noFill/>
          </a:ln>
        </p:spPr>
      </p:sp>
      <p:sp>
        <p:nvSpPr>
          <p:cNvPr id="45" name="文本框 44"/>
          <p:cNvSpPr txBox="1"/>
          <p:nvPr/>
        </p:nvSpPr>
        <p:spPr>
          <a:xfrm>
            <a:off x="4848225" y="4183380"/>
            <a:ext cx="2649220" cy="645160"/>
          </a:xfrm>
          <a:prstGeom prst="rect">
            <a:avLst/>
          </a:prstGeom>
          <a:noFill/>
        </p:spPr>
        <p:txBody>
          <a:bodyPr wrap="square" rtlCol="0">
            <a:spAutoFit/>
          </a:bodyPr>
          <a:p>
            <a:pPr algn="ctr"/>
            <a:r>
              <a:rPr lang="zh-CN" altLang="en-US">
                <a:solidFill>
                  <a:schemeClr val="bg1"/>
                </a:solidFill>
              </a:rPr>
              <a:t>服务器</a:t>
            </a:r>
            <a:endParaRPr lang="zh-CN" altLang="en-US">
              <a:solidFill>
                <a:schemeClr val="bg1"/>
              </a:solidFill>
            </a:endParaRPr>
          </a:p>
          <a:p>
            <a:pPr algn="ctr"/>
            <a:r>
              <a:rPr lang="zh-CN" altLang="en-US">
                <a:solidFill>
                  <a:schemeClr val="bg1"/>
                </a:solidFill>
              </a:rPr>
              <a:t>软件 Maste</a:t>
            </a:r>
            <a:r>
              <a:rPr lang="zh-CN" altLang="en-US"/>
              <a:t>r</a:t>
            </a:r>
            <a:endParaRPr lang="zh-CN" altLang="en-US"/>
          </a:p>
        </p:txBody>
      </p:sp>
      <p:pic>
        <p:nvPicPr>
          <p:cNvPr id="92" name="图片 91" descr="黑暗中的灯光&#10;&#10;描述已自动生成"/>
          <p:cNvPicPr>
            <a:picLocks noChangeAspect="1"/>
          </p:cNvPicPr>
          <p:nvPr>
            <p:custDataLst>
              <p:tags r:id="rId24"/>
            </p:custDataLst>
          </p:nvPr>
        </p:nvPicPr>
        <p:blipFill>
          <a:blip r:embed="rId25">
            <a:extLst>
              <a:ext uri="{28A0092B-C50C-407E-A947-70E740481C1C}">
                <a14:useLocalDpi xmlns:a14="http://schemas.microsoft.com/office/drawing/2010/main" val="0"/>
              </a:ext>
            </a:extLst>
          </a:blip>
          <a:stretch>
            <a:fillRect/>
          </a:stretch>
        </p:blipFill>
        <p:spPr>
          <a:xfrm>
            <a:off x="1045845" y="2651125"/>
            <a:ext cx="1906270" cy="662305"/>
          </a:xfrm>
          <a:prstGeom prst="rect">
            <a:avLst/>
          </a:prstGeom>
        </p:spPr>
      </p:pic>
      <p:pic>
        <p:nvPicPr>
          <p:cNvPr id="3" name="图片 2" descr="黑暗中的灯光&#10;&#10;描述已自动生成"/>
          <p:cNvPicPr>
            <a:picLocks noChangeAspect="1"/>
          </p:cNvPicPr>
          <p:nvPr>
            <p:custDataLst>
              <p:tags r:id="rId26"/>
            </p:custDataLst>
          </p:nvPr>
        </p:nvPicPr>
        <p:blipFill>
          <a:blip r:embed="rId25">
            <a:extLst>
              <a:ext uri="{28A0092B-C50C-407E-A947-70E740481C1C}">
                <a14:useLocalDpi xmlns:a14="http://schemas.microsoft.com/office/drawing/2010/main" val="0"/>
              </a:ext>
            </a:extLst>
          </a:blip>
          <a:stretch>
            <a:fillRect/>
          </a:stretch>
        </p:blipFill>
        <p:spPr>
          <a:xfrm>
            <a:off x="9382125" y="2651125"/>
            <a:ext cx="1906270" cy="662305"/>
          </a:xfrm>
          <a:prstGeom prst="rect">
            <a:avLst/>
          </a:prstGeom>
        </p:spPr>
      </p:pic>
      <p:pic>
        <p:nvPicPr>
          <p:cNvPr id="4" name="图片 3" descr="黑暗中的灯光&#10;&#10;描述已自动生成"/>
          <p:cNvPicPr>
            <a:picLocks noChangeAspect="1"/>
          </p:cNvPicPr>
          <p:nvPr>
            <p:custDataLst>
              <p:tags r:id="rId27"/>
            </p:custDataLst>
          </p:nvPr>
        </p:nvPicPr>
        <p:blipFill>
          <a:blip r:embed="rId25">
            <a:extLst>
              <a:ext uri="{28A0092B-C50C-407E-A947-70E740481C1C}">
                <a14:useLocalDpi xmlns:a14="http://schemas.microsoft.com/office/drawing/2010/main" val="0"/>
              </a:ext>
            </a:extLst>
          </a:blip>
          <a:stretch>
            <a:fillRect/>
          </a:stretch>
        </p:blipFill>
        <p:spPr>
          <a:xfrm>
            <a:off x="1094105" y="5337810"/>
            <a:ext cx="1906270" cy="662305"/>
          </a:xfrm>
          <a:prstGeom prst="rect">
            <a:avLst/>
          </a:prstGeom>
        </p:spPr>
      </p:pic>
      <p:pic>
        <p:nvPicPr>
          <p:cNvPr id="5" name="图片 4" descr="黑暗中的灯光&#10;&#10;描述已自动生成"/>
          <p:cNvPicPr>
            <a:picLocks noChangeAspect="1"/>
          </p:cNvPicPr>
          <p:nvPr>
            <p:custDataLst>
              <p:tags r:id="rId28"/>
            </p:custDataLst>
          </p:nvPr>
        </p:nvPicPr>
        <p:blipFill>
          <a:blip r:embed="rId25">
            <a:extLst>
              <a:ext uri="{28A0092B-C50C-407E-A947-70E740481C1C}">
                <a14:useLocalDpi xmlns:a14="http://schemas.microsoft.com/office/drawing/2010/main" val="0"/>
              </a:ext>
            </a:extLst>
          </a:blip>
          <a:stretch>
            <a:fillRect/>
          </a:stretch>
        </p:blipFill>
        <p:spPr>
          <a:xfrm>
            <a:off x="9481820" y="5280660"/>
            <a:ext cx="1906270" cy="6623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childTnLst>
                                    <p:set>
                                      <p:cBhvr>
                                        <p:cTn id="6" dur="1000" fill="hold">
                                          <p:stCondLst>
                                            <p:cond delay="0"/>
                                          </p:stCondLst>
                                        </p:cTn>
                                        <p:tgtEl>
                                          <p:spTgt spid="116"/>
                                        </p:tgtEl>
                                        <p:attrNameLst>
                                          <p:attrName>style.visibility</p:attrName>
                                        </p:attrNameLst>
                                      </p:cBhvr>
                                      <p:to>
                                        <p:strVal val="visible"/>
                                      </p:to>
                                    </p:set>
                                    <p:anim calcmode="lin" valueType="num">
                                      <p:cBhvr>
                                        <p:cTn id="7" dur="1000" fill="hold"/>
                                        <p:tgtEl>
                                          <p:spTgt spid="116"/>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116"/>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116"/>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flyDrop飞屏显示控制系统(6)_07"/>
          <p:cNvPicPr>
            <a:picLocks noChangeAspect="1"/>
          </p:cNvPicPr>
          <p:nvPr/>
        </p:nvPicPr>
        <p:blipFill>
          <a:blip r:embed="rId1"/>
          <a:stretch>
            <a:fillRect/>
          </a:stretch>
        </p:blipFill>
        <p:spPr>
          <a:xfrm>
            <a:off x="0" y="1270"/>
            <a:ext cx="12192000" cy="6856730"/>
          </a:xfrm>
          <a:prstGeom prst="rect">
            <a:avLst/>
          </a:prstGeom>
        </p:spPr>
      </p:pic>
      <p:grpSp>
        <p:nvGrpSpPr>
          <p:cNvPr id="116" name="组合 115"/>
          <p:cNvGrpSpPr/>
          <p:nvPr/>
        </p:nvGrpSpPr>
        <p:grpSpPr>
          <a:xfrm>
            <a:off x="356870" y="286385"/>
            <a:ext cx="3641725" cy="473075"/>
            <a:chOff x="544" y="524"/>
            <a:chExt cx="5735" cy="745"/>
          </a:xfrm>
        </p:grpSpPr>
        <p:sp>
          <p:nvSpPr>
            <p:cNvPr id="117" name="3"/>
            <p:cNvSpPr txBox="1"/>
            <p:nvPr>
              <p:custDataLst>
                <p:tags r:id="rId2"/>
              </p:custDataLst>
            </p:nvPr>
          </p:nvSpPr>
          <p:spPr>
            <a:xfrm>
              <a:off x="1157" y="524"/>
              <a:ext cx="5122" cy="745"/>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2400" dirty="0">
                  <a:solidFill>
                    <a:schemeClr val="accent1">
                      <a:lumMod val="50000"/>
                    </a:schemeClr>
                  </a:solidFill>
                  <a:latin typeface="黑体" panose="02010609060101010101" charset="-122"/>
                  <a:ea typeface="黑体" panose="02010609060101010101" charset="-122"/>
                </a:rPr>
                <a:t>项目应用拓扑全图</a:t>
              </a:r>
              <a:endParaRPr lang="zh-CN" altLang="en-US" sz="2400" dirty="0">
                <a:solidFill>
                  <a:schemeClr val="accent1">
                    <a:lumMod val="50000"/>
                  </a:schemeClr>
                </a:solidFill>
                <a:latin typeface="黑体" panose="02010609060101010101" charset="-122"/>
                <a:ea typeface="黑体" panose="02010609060101010101" charset="-122"/>
              </a:endParaRPr>
            </a:p>
          </p:txBody>
        </p:sp>
        <p:pic>
          <p:nvPicPr>
            <p:cNvPr id="118" name="图片 117" descr="项目申报"/>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544" y="524"/>
              <a:ext cx="745" cy="745"/>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childTnLst>
                                    <p:set>
                                      <p:cBhvr>
                                        <p:cTn id="6" dur="1000" fill="hold">
                                          <p:stCondLst>
                                            <p:cond delay="0"/>
                                          </p:stCondLst>
                                        </p:cTn>
                                        <p:tgtEl>
                                          <p:spTgt spid="116"/>
                                        </p:tgtEl>
                                        <p:attrNameLst>
                                          <p:attrName>style.visibility</p:attrName>
                                        </p:attrNameLst>
                                      </p:cBhvr>
                                      <p:to>
                                        <p:strVal val="visible"/>
                                      </p:to>
                                    </p:set>
                                    <p:anim calcmode="lin" valueType="num">
                                      <p:cBhvr>
                                        <p:cTn id="7" dur="1000" fill="hold"/>
                                        <p:tgtEl>
                                          <p:spTgt spid="116"/>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116"/>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116"/>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圆角 23"/>
          <p:cNvSpPr/>
          <p:nvPr/>
        </p:nvSpPr>
        <p:spPr>
          <a:xfrm>
            <a:off x="816778" y="1752867"/>
            <a:ext cx="4929262" cy="4369804"/>
          </a:xfrm>
          <a:prstGeom prst="roundRect">
            <a:avLst>
              <a:gd name="adj" fmla="val 6786"/>
            </a:avLst>
          </a:prstGeom>
          <a:gradFill flip="none" rotWithShape="1">
            <a:gsLst>
              <a:gs pos="0">
                <a:schemeClr val="accent1">
                  <a:alpha val="70000"/>
                </a:schemeClr>
              </a:gs>
              <a:gs pos="29000">
                <a:schemeClr val="accent2">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6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a:off x="1363565" y="3030914"/>
            <a:ext cx="1792615" cy="494287"/>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flipH="1">
            <a:off x="1680722" y="3093391"/>
            <a:ext cx="972820" cy="368300"/>
          </a:xfrm>
          <a:prstGeom prst="rect">
            <a:avLst/>
          </a:prstGeom>
          <a:noFill/>
        </p:spPr>
        <p:txBody>
          <a:bodyPr wrap="none">
            <a:spAutoFit/>
          </a:bodyPr>
          <a:lstStyle/>
          <a:p>
            <a:pPr algn="r"/>
            <a:r>
              <a:rPr lang="zh-CN" altLang="en-US" dirty="0">
                <a:solidFill>
                  <a:schemeClr val="bg1"/>
                </a:solidFill>
                <a:latin typeface="思源黑体 CN Bold" panose="020B0800000000000000" charset="-122"/>
                <a:ea typeface="思源黑体 CN Bold" panose="020B0800000000000000" charset="-122"/>
                <a:cs typeface="思源黑体 CN Bold" panose="020B0800000000000000" charset="-122"/>
                <a:sym typeface="+mn-lt"/>
              </a:rPr>
              <a:t> 博物馆 </a:t>
            </a:r>
            <a:endParaRPr lang="zh-CN" altLang="en-US" dirty="0">
              <a:solidFill>
                <a:schemeClr val="bg1"/>
              </a:solidFill>
              <a:latin typeface="思源黑体 CN Bold" panose="020B0800000000000000" charset="-122"/>
              <a:ea typeface="思源黑体 CN Bold" panose="020B0800000000000000" charset="-122"/>
              <a:cs typeface="思源黑体 CN Bold" panose="020B0800000000000000" charset="-122"/>
            </a:endParaRPr>
          </a:p>
        </p:txBody>
      </p:sp>
      <p:sp>
        <p:nvSpPr>
          <p:cNvPr id="55" name="矩形: 圆角 54"/>
          <p:cNvSpPr/>
          <p:nvPr/>
        </p:nvSpPr>
        <p:spPr>
          <a:xfrm>
            <a:off x="3406639" y="3030914"/>
            <a:ext cx="1792615" cy="494287"/>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flipH="1">
            <a:off x="3777136" y="3093391"/>
            <a:ext cx="1097280" cy="368300"/>
          </a:xfrm>
          <a:prstGeom prst="rect">
            <a:avLst/>
          </a:prstGeom>
          <a:noFill/>
        </p:spPr>
        <p:txBody>
          <a:bodyPr wrap="none">
            <a:spAutoFit/>
          </a:bodyPr>
          <a:lstStyle/>
          <a:p>
            <a:pPr algn="r"/>
            <a:r>
              <a:rPr lang="zh-CN" altLang="en-US" dirty="0">
                <a:solidFill>
                  <a:schemeClr val="bg1"/>
                </a:solidFill>
                <a:latin typeface="+mn-ea"/>
              </a:rPr>
              <a:t>部队系统</a:t>
            </a:r>
            <a:endParaRPr lang="zh-CN" altLang="en-US" dirty="0">
              <a:solidFill>
                <a:schemeClr val="bg1"/>
              </a:solidFill>
              <a:latin typeface="+mn-ea"/>
            </a:endParaRPr>
          </a:p>
        </p:txBody>
      </p:sp>
      <p:sp>
        <p:nvSpPr>
          <p:cNvPr id="59" name="矩形: 圆角 58"/>
          <p:cNvSpPr/>
          <p:nvPr/>
        </p:nvSpPr>
        <p:spPr>
          <a:xfrm>
            <a:off x="1363565" y="3625274"/>
            <a:ext cx="1792615" cy="494287"/>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flipH="1">
            <a:off x="1680722" y="3687751"/>
            <a:ext cx="1097280" cy="368300"/>
          </a:xfrm>
          <a:prstGeom prst="rect">
            <a:avLst/>
          </a:prstGeom>
          <a:noFill/>
        </p:spPr>
        <p:txBody>
          <a:bodyPr wrap="none">
            <a:spAutoFit/>
          </a:bodyPr>
          <a:lstStyle/>
          <a:p>
            <a:pPr algn="r"/>
            <a:r>
              <a:rPr lang="zh-CN" altLang="en-US" dirty="0">
                <a:solidFill>
                  <a:schemeClr val="bg1"/>
                </a:solidFill>
                <a:latin typeface="+mn-ea"/>
              </a:rPr>
              <a:t>数字展馆</a:t>
            </a:r>
            <a:endParaRPr lang="zh-CN" altLang="en-US" dirty="0">
              <a:solidFill>
                <a:schemeClr val="bg1"/>
              </a:solidFill>
              <a:latin typeface="+mn-ea"/>
            </a:endParaRPr>
          </a:p>
        </p:txBody>
      </p:sp>
      <p:sp>
        <p:nvSpPr>
          <p:cNvPr id="61" name="矩形: 圆角 60"/>
          <p:cNvSpPr/>
          <p:nvPr/>
        </p:nvSpPr>
        <p:spPr>
          <a:xfrm>
            <a:off x="3406639" y="3625274"/>
            <a:ext cx="1792615" cy="494287"/>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p:cNvSpPr txBox="1"/>
          <p:nvPr/>
        </p:nvSpPr>
        <p:spPr>
          <a:xfrm flipH="1">
            <a:off x="3777136" y="3687751"/>
            <a:ext cx="1097280" cy="368300"/>
          </a:xfrm>
          <a:prstGeom prst="rect">
            <a:avLst/>
          </a:prstGeom>
          <a:noFill/>
        </p:spPr>
        <p:txBody>
          <a:bodyPr wrap="none">
            <a:spAutoFit/>
          </a:bodyPr>
          <a:lstStyle/>
          <a:p>
            <a:pPr algn="r"/>
            <a:r>
              <a:rPr lang="zh-CN" altLang="en-US" dirty="0">
                <a:solidFill>
                  <a:schemeClr val="bg1"/>
                </a:solidFill>
                <a:latin typeface="+mn-ea"/>
              </a:rPr>
              <a:t>企业展厅</a:t>
            </a:r>
            <a:endParaRPr lang="zh-CN" altLang="en-US" dirty="0">
              <a:solidFill>
                <a:schemeClr val="bg1"/>
              </a:solidFill>
              <a:latin typeface="+mn-ea"/>
            </a:endParaRPr>
          </a:p>
        </p:txBody>
      </p:sp>
      <p:sp>
        <p:nvSpPr>
          <p:cNvPr id="64" name="矩形: 圆角 63"/>
          <p:cNvSpPr/>
          <p:nvPr/>
        </p:nvSpPr>
        <p:spPr>
          <a:xfrm>
            <a:off x="1363565" y="4219634"/>
            <a:ext cx="1792615" cy="494287"/>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flipH="1">
            <a:off x="1680722" y="4282111"/>
            <a:ext cx="971550" cy="368300"/>
          </a:xfrm>
          <a:prstGeom prst="rect">
            <a:avLst/>
          </a:prstGeom>
          <a:noFill/>
        </p:spPr>
        <p:txBody>
          <a:bodyPr wrap="none">
            <a:spAutoFit/>
          </a:bodyPr>
          <a:lstStyle/>
          <a:p>
            <a:pPr algn="r"/>
            <a:r>
              <a:rPr lang="zh-CN" altLang="en-US" dirty="0">
                <a:solidFill>
                  <a:schemeClr val="bg1"/>
                </a:solidFill>
                <a:latin typeface="+mn-ea"/>
              </a:rPr>
              <a:t>规划馆  </a:t>
            </a:r>
            <a:endParaRPr lang="zh-CN" altLang="en-US" dirty="0">
              <a:solidFill>
                <a:schemeClr val="bg1"/>
              </a:solidFill>
              <a:latin typeface="+mn-ea"/>
            </a:endParaRPr>
          </a:p>
        </p:txBody>
      </p:sp>
      <p:sp>
        <p:nvSpPr>
          <p:cNvPr id="66" name="矩形: 圆角 65"/>
          <p:cNvSpPr/>
          <p:nvPr/>
        </p:nvSpPr>
        <p:spPr>
          <a:xfrm>
            <a:off x="3406639" y="4219634"/>
            <a:ext cx="1792615" cy="494287"/>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flipH="1">
            <a:off x="3777136" y="4282111"/>
            <a:ext cx="1200150" cy="368300"/>
          </a:xfrm>
          <a:prstGeom prst="rect">
            <a:avLst/>
          </a:prstGeom>
          <a:noFill/>
        </p:spPr>
        <p:txBody>
          <a:bodyPr wrap="none">
            <a:spAutoFit/>
          </a:bodyPr>
          <a:lstStyle/>
          <a:p>
            <a:pPr algn="r"/>
            <a:r>
              <a:rPr lang="zh-CN" altLang="en-US" dirty="0">
                <a:solidFill>
                  <a:schemeClr val="bg1"/>
                </a:solidFill>
                <a:latin typeface="+mn-ea"/>
              </a:rPr>
              <a:t>政府展厅  </a:t>
            </a:r>
            <a:endParaRPr lang="zh-CN" altLang="en-US" dirty="0">
              <a:solidFill>
                <a:schemeClr val="bg1"/>
              </a:solidFill>
              <a:latin typeface="+mn-ea"/>
            </a:endParaRPr>
          </a:p>
        </p:txBody>
      </p:sp>
      <p:sp>
        <p:nvSpPr>
          <p:cNvPr id="69" name="矩形: 圆角 68"/>
          <p:cNvSpPr/>
          <p:nvPr/>
        </p:nvSpPr>
        <p:spPr>
          <a:xfrm>
            <a:off x="1363565" y="4813994"/>
            <a:ext cx="1792615" cy="494287"/>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69"/>
          <p:cNvSpPr txBox="1"/>
          <p:nvPr/>
        </p:nvSpPr>
        <p:spPr>
          <a:xfrm flipH="1">
            <a:off x="1680722" y="4876471"/>
            <a:ext cx="1097280" cy="368300"/>
          </a:xfrm>
          <a:prstGeom prst="rect">
            <a:avLst/>
          </a:prstGeom>
          <a:noFill/>
        </p:spPr>
        <p:txBody>
          <a:bodyPr wrap="none">
            <a:spAutoFit/>
          </a:bodyPr>
          <a:lstStyle/>
          <a:p>
            <a:pPr algn="r"/>
            <a:r>
              <a:rPr lang="zh-CN" altLang="en-US" dirty="0">
                <a:solidFill>
                  <a:schemeClr val="bg1"/>
                </a:solidFill>
                <a:latin typeface="+mn-ea"/>
              </a:rPr>
              <a:t>廉政基地</a:t>
            </a:r>
            <a:endParaRPr lang="zh-CN" altLang="en-US" dirty="0">
              <a:solidFill>
                <a:schemeClr val="bg1"/>
              </a:solidFill>
              <a:latin typeface="+mn-ea"/>
            </a:endParaRPr>
          </a:p>
        </p:txBody>
      </p:sp>
      <p:sp>
        <p:nvSpPr>
          <p:cNvPr id="71" name="矩形: 圆角 70"/>
          <p:cNvSpPr/>
          <p:nvPr/>
        </p:nvSpPr>
        <p:spPr>
          <a:xfrm>
            <a:off x="3406639" y="4813994"/>
            <a:ext cx="1792615" cy="494287"/>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flipH="1">
            <a:off x="3777136" y="4876471"/>
            <a:ext cx="868680" cy="368300"/>
          </a:xfrm>
          <a:prstGeom prst="rect">
            <a:avLst/>
          </a:prstGeom>
          <a:noFill/>
        </p:spPr>
        <p:txBody>
          <a:bodyPr wrap="none">
            <a:spAutoFit/>
          </a:bodyPr>
          <a:lstStyle/>
          <a:p>
            <a:pPr algn="r"/>
            <a:r>
              <a:rPr lang="zh-CN" altLang="en-US" dirty="0">
                <a:solidFill>
                  <a:schemeClr val="bg1"/>
                </a:solidFill>
                <a:latin typeface="+mn-ea"/>
              </a:rPr>
              <a:t>主题馆</a:t>
            </a:r>
            <a:endParaRPr lang="zh-CN" altLang="en-US" dirty="0">
              <a:solidFill>
                <a:schemeClr val="bg1"/>
              </a:solidFill>
              <a:latin typeface="+mn-ea"/>
            </a:endParaRPr>
          </a:p>
        </p:txBody>
      </p:sp>
      <p:sp>
        <p:nvSpPr>
          <p:cNvPr id="73" name="矩形: 圆角 72"/>
          <p:cNvSpPr/>
          <p:nvPr/>
        </p:nvSpPr>
        <p:spPr>
          <a:xfrm>
            <a:off x="6445962" y="1752867"/>
            <a:ext cx="4929262" cy="4369804"/>
          </a:xfrm>
          <a:prstGeom prst="roundRect">
            <a:avLst>
              <a:gd name="adj" fmla="val 6786"/>
            </a:avLst>
          </a:prstGeom>
          <a:gradFill flip="none" rotWithShape="1">
            <a:gsLst>
              <a:gs pos="0">
                <a:schemeClr val="accent1">
                  <a:alpha val="70000"/>
                </a:schemeClr>
              </a:gs>
              <a:gs pos="29000">
                <a:schemeClr val="accent2">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6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圆角 74"/>
          <p:cNvSpPr/>
          <p:nvPr/>
        </p:nvSpPr>
        <p:spPr>
          <a:xfrm>
            <a:off x="6992749" y="2964239"/>
            <a:ext cx="1792615" cy="494287"/>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flipH="1">
            <a:off x="7319431" y="3026716"/>
            <a:ext cx="1097280" cy="368300"/>
          </a:xfrm>
          <a:prstGeom prst="rect">
            <a:avLst/>
          </a:prstGeom>
          <a:noFill/>
        </p:spPr>
        <p:txBody>
          <a:bodyPr wrap="none">
            <a:spAutoFit/>
          </a:bodyPr>
          <a:lstStyle/>
          <a:p>
            <a:pPr algn="r"/>
            <a:r>
              <a:rPr lang="zh-CN" altLang="en-US" dirty="0">
                <a:solidFill>
                  <a:schemeClr val="bg1"/>
                </a:solidFill>
                <a:latin typeface="+mn-ea"/>
              </a:rPr>
              <a:t>安全教育</a:t>
            </a:r>
            <a:endParaRPr lang="zh-CN" altLang="en-US" dirty="0">
              <a:solidFill>
                <a:schemeClr val="bg1"/>
              </a:solidFill>
              <a:latin typeface="+mn-ea"/>
            </a:endParaRPr>
          </a:p>
        </p:txBody>
      </p:sp>
      <p:sp>
        <p:nvSpPr>
          <p:cNvPr id="77" name="矩形: 圆角 76"/>
          <p:cNvSpPr/>
          <p:nvPr/>
        </p:nvSpPr>
        <p:spPr>
          <a:xfrm>
            <a:off x="9035823" y="2373689"/>
            <a:ext cx="1792615" cy="494287"/>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77"/>
          <p:cNvSpPr txBox="1"/>
          <p:nvPr/>
        </p:nvSpPr>
        <p:spPr>
          <a:xfrm flipH="1">
            <a:off x="9140598" y="2436166"/>
            <a:ext cx="868680" cy="368300"/>
          </a:xfrm>
          <a:prstGeom prst="rect">
            <a:avLst/>
          </a:prstGeom>
          <a:noFill/>
        </p:spPr>
        <p:txBody>
          <a:bodyPr wrap="none">
            <a:spAutoFit/>
          </a:bodyPr>
          <a:lstStyle/>
          <a:p>
            <a:pPr algn="r"/>
            <a:r>
              <a:rPr lang="zh-CN" altLang="en-US" dirty="0">
                <a:solidFill>
                  <a:schemeClr val="bg1"/>
                </a:solidFill>
                <a:latin typeface="+mn-ea"/>
              </a:rPr>
              <a:t>科技馆</a:t>
            </a:r>
            <a:endParaRPr lang="zh-CN" altLang="en-US" dirty="0">
              <a:solidFill>
                <a:schemeClr val="bg1"/>
              </a:solidFill>
              <a:latin typeface="+mn-ea"/>
            </a:endParaRPr>
          </a:p>
        </p:txBody>
      </p:sp>
      <p:sp>
        <p:nvSpPr>
          <p:cNvPr id="79" name="矩形: 圆角 78"/>
          <p:cNvSpPr/>
          <p:nvPr/>
        </p:nvSpPr>
        <p:spPr>
          <a:xfrm>
            <a:off x="6992749" y="3558599"/>
            <a:ext cx="1792615" cy="494287"/>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p:cNvSpPr txBox="1"/>
          <p:nvPr/>
        </p:nvSpPr>
        <p:spPr>
          <a:xfrm flipH="1">
            <a:off x="7319431" y="3621076"/>
            <a:ext cx="868680" cy="368300"/>
          </a:xfrm>
          <a:prstGeom prst="rect">
            <a:avLst/>
          </a:prstGeom>
          <a:noFill/>
        </p:spPr>
        <p:txBody>
          <a:bodyPr wrap="none">
            <a:spAutoFit/>
          </a:bodyPr>
          <a:lstStyle/>
          <a:p>
            <a:pPr algn="r"/>
            <a:r>
              <a:rPr lang="zh-CN" altLang="en-US" dirty="0">
                <a:solidFill>
                  <a:schemeClr val="bg1"/>
                </a:solidFill>
                <a:latin typeface="+mn-ea"/>
              </a:rPr>
              <a:t>产业馆</a:t>
            </a:r>
            <a:endParaRPr lang="zh-CN" altLang="en-US" dirty="0">
              <a:solidFill>
                <a:schemeClr val="bg1"/>
              </a:solidFill>
              <a:latin typeface="+mn-ea"/>
            </a:endParaRPr>
          </a:p>
        </p:txBody>
      </p:sp>
      <p:sp>
        <p:nvSpPr>
          <p:cNvPr id="81" name="矩形: 圆角 80"/>
          <p:cNvSpPr/>
          <p:nvPr/>
        </p:nvSpPr>
        <p:spPr>
          <a:xfrm>
            <a:off x="9035823" y="2968049"/>
            <a:ext cx="1792615" cy="494287"/>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81"/>
          <p:cNvSpPr txBox="1"/>
          <p:nvPr/>
        </p:nvSpPr>
        <p:spPr>
          <a:xfrm flipH="1">
            <a:off x="9140598" y="3030526"/>
            <a:ext cx="1325880" cy="368300"/>
          </a:xfrm>
          <a:prstGeom prst="rect">
            <a:avLst/>
          </a:prstGeom>
          <a:noFill/>
        </p:spPr>
        <p:txBody>
          <a:bodyPr wrap="none">
            <a:spAutoFit/>
          </a:bodyPr>
          <a:lstStyle/>
          <a:p>
            <a:pPr algn="r"/>
            <a:r>
              <a:rPr lang="zh-CN" altLang="en-US" dirty="0">
                <a:solidFill>
                  <a:schemeClr val="bg1"/>
                </a:solidFill>
                <a:latin typeface="+mn-ea"/>
              </a:rPr>
              <a:t>多媒体教室</a:t>
            </a:r>
            <a:endParaRPr lang="zh-CN" altLang="en-US" dirty="0">
              <a:solidFill>
                <a:schemeClr val="bg1"/>
              </a:solidFill>
              <a:latin typeface="+mn-ea"/>
            </a:endParaRPr>
          </a:p>
        </p:txBody>
      </p:sp>
      <p:sp>
        <p:nvSpPr>
          <p:cNvPr id="83" name="矩形: 圆角 82"/>
          <p:cNvSpPr/>
          <p:nvPr/>
        </p:nvSpPr>
        <p:spPr>
          <a:xfrm>
            <a:off x="6992749" y="4152959"/>
            <a:ext cx="1792615" cy="494287"/>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3"/>
          <p:cNvSpPr txBox="1"/>
          <p:nvPr/>
        </p:nvSpPr>
        <p:spPr>
          <a:xfrm flipH="1">
            <a:off x="7319431" y="4215436"/>
            <a:ext cx="868680" cy="368300"/>
          </a:xfrm>
          <a:prstGeom prst="rect">
            <a:avLst/>
          </a:prstGeom>
          <a:noFill/>
        </p:spPr>
        <p:txBody>
          <a:bodyPr wrap="none">
            <a:spAutoFit/>
          </a:bodyPr>
          <a:lstStyle/>
          <a:p>
            <a:pPr algn="r"/>
            <a:r>
              <a:rPr lang="zh-CN" altLang="en-US" dirty="0">
                <a:solidFill>
                  <a:schemeClr val="bg1"/>
                </a:solidFill>
                <a:latin typeface="+mn-ea"/>
              </a:rPr>
              <a:t>校史馆</a:t>
            </a:r>
            <a:endParaRPr lang="zh-CN" altLang="en-US" dirty="0">
              <a:solidFill>
                <a:schemeClr val="bg1"/>
              </a:solidFill>
              <a:latin typeface="+mn-ea"/>
            </a:endParaRPr>
          </a:p>
        </p:txBody>
      </p:sp>
      <p:grpSp>
        <p:nvGrpSpPr>
          <p:cNvPr id="3" name="组合 2"/>
          <p:cNvGrpSpPr/>
          <p:nvPr/>
        </p:nvGrpSpPr>
        <p:grpSpPr>
          <a:xfrm>
            <a:off x="9035823" y="3562409"/>
            <a:ext cx="1792615" cy="494287"/>
            <a:chOff x="14230" y="6523"/>
            <a:chExt cx="2823" cy="778"/>
          </a:xfrm>
        </p:grpSpPr>
        <p:sp>
          <p:nvSpPr>
            <p:cNvPr id="85" name="矩形: 圆角 84"/>
            <p:cNvSpPr/>
            <p:nvPr/>
          </p:nvSpPr>
          <p:spPr>
            <a:xfrm>
              <a:off x="14230" y="6523"/>
              <a:ext cx="2823" cy="778"/>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文本框 85"/>
            <p:cNvSpPr txBox="1"/>
            <p:nvPr/>
          </p:nvSpPr>
          <p:spPr>
            <a:xfrm flipH="1">
              <a:off x="14369" y="6621"/>
              <a:ext cx="2448" cy="580"/>
            </a:xfrm>
            <a:prstGeom prst="rect">
              <a:avLst/>
            </a:prstGeom>
            <a:noFill/>
          </p:spPr>
          <p:txBody>
            <a:bodyPr wrap="none">
              <a:spAutoFit/>
            </a:bodyPr>
            <a:lstStyle/>
            <a:p>
              <a:pPr algn="r"/>
              <a:r>
                <a:rPr lang="zh-CN" altLang="en-US" dirty="0">
                  <a:solidFill>
                    <a:schemeClr val="bg1"/>
                  </a:solidFill>
                  <a:latin typeface="+mn-ea"/>
                </a:rPr>
                <a:t>多功能会议厅</a:t>
              </a:r>
              <a:endParaRPr lang="zh-CN" altLang="en-US" dirty="0">
                <a:solidFill>
                  <a:schemeClr val="bg1"/>
                </a:solidFill>
                <a:latin typeface="+mn-ea"/>
              </a:endParaRPr>
            </a:p>
          </p:txBody>
        </p:sp>
      </p:grpSp>
      <p:sp>
        <p:nvSpPr>
          <p:cNvPr id="87" name="矩形: 圆角 86"/>
          <p:cNvSpPr/>
          <p:nvPr/>
        </p:nvSpPr>
        <p:spPr>
          <a:xfrm>
            <a:off x="6992749" y="4747319"/>
            <a:ext cx="1792615" cy="494287"/>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flipH="1">
            <a:off x="7319431" y="4809796"/>
            <a:ext cx="868680" cy="368300"/>
          </a:xfrm>
          <a:prstGeom prst="rect">
            <a:avLst/>
          </a:prstGeom>
          <a:noFill/>
        </p:spPr>
        <p:txBody>
          <a:bodyPr wrap="none">
            <a:spAutoFit/>
          </a:bodyPr>
          <a:lstStyle/>
          <a:p>
            <a:pPr algn="r"/>
            <a:r>
              <a:rPr lang="zh-CN" altLang="en-US" dirty="0">
                <a:solidFill>
                  <a:schemeClr val="bg1"/>
                </a:solidFill>
                <a:latin typeface="+mn-ea"/>
              </a:rPr>
              <a:t>军史馆</a:t>
            </a:r>
            <a:endParaRPr lang="zh-CN" altLang="en-US" dirty="0">
              <a:solidFill>
                <a:schemeClr val="bg1"/>
              </a:solidFill>
              <a:latin typeface="+mn-ea"/>
            </a:endParaRPr>
          </a:p>
        </p:txBody>
      </p:sp>
      <p:grpSp>
        <p:nvGrpSpPr>
          <p:cNvPr id="2" name="组合 1"/>
          <p:cNvGrpSpPr/>
          <p:nvPr/>
        </p:nvGrpSpPr>
        <p:grpSpPr>
          <a:xfrm>
            <a:off x="1363345" y="2436495"/>
            <a:ext cx="1791970" cy="494030"/>
            <a:chOff x="14230" y="7459"/>
            <a:chExt cx="2822" cy="778"/>
          </a:xfrm>
        </p:grpSpPr>
        <p:sp>
          <p:nvSpPr>
            <p:cNvPr id="89" name="矩形: 圆角 88"/>
            <p:cNvSpPr/>
            <p:nvPr/>
          </p:nvSpPr>
          <p:spPr>
            <a:xfrm>
              <a:off x="14230" y="7459"/>
              <a:ext cx="2823" cy="778"/>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文本框 89"/>
            <p:cNvSpPr txBox="1"/>
            <p:nvPr/>
          </p:nvSpPr>
          <p:spPr>
            <a:xfrm flipH="1">
              <a:off x="14714" y="7557"/>
              <a:ext cx="1368" cy="580"/>
            </a:xfrm>
            <a:prstGeom prst="rect">
              <a:avLst/>
            </a:prstGeom>
            <a:noFill/>
          </p:spPr>
          <p:txBody>
            <a:bodyPr wrap="none">
              <a:spAutoFit/>
            </a:bodyPr>
            <a:lstStyle/>
            <a:p>
              <a:pPr algn="r"/>
              <a:r>
                <a:rPr lang="zh-CN" altLang="en-US" dirty="0">
                  <a:solidFill>
                    <a:schemeClr val="bg1"/>
                  </a:solidFill>
                  <a:latin typeface="+mn-ea"/>
                </a:rPr>
                <a:t>戒毒馆</a:t>
              </a:r>
              <a:endParaRPr lang="zh-CN" altLang="en-US" dirty="0">
                <a:solidFill>
                  <a:schemeClr val="bg1"/>
                </a:solidFill>
                <a:latin typeface="+mn-ea"/>
              </a:endParaRPr>
            </a:p>
          </p:txBody>
        </p:sp>
      </p:grpSp>
      <p:pic>
        <p:nvPicPr>
          <p:cNvPr id="91" name="图片 90"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151228" y="1251536"/>
            <a:ext cx="2884595" cy="1002661"/>
          </a:xfrm>
          <a:prstGeom prst="rect">
            <a:avLst/>
          </a:prstGeom>
        </p:spPr>
      </p:pic>
      <p:pic>
        <p:nvPicPr>
          <p:cNvPr id="92" name="图片 91"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33521" y="1242646"/>
            <a:ext cx="2884595" cy="1002661"/>
          </a:xfrm>
          <a:prstGeom prst="rect">
            <a:avLst/>
          </a:prstGeom>
        </p:spPr>
      </p:pic>
      <p:grpSp>
        <p:nvGrpSpPr>
          <p:cNvPr id="5" name="组合 4"/>
          <p:cNvGrpSpPr/>
          <p:nvPr/>
        </p:nvGrpSpPr>
        <p:grpSpPr>
          <a:xfrm>
            <a:off x="356870" y="286385"/>
            <a:ext cx="2043430" cy="473075"/>
            <a:chOff x="544" y="524"/>
            <a:chExt cx="3218" cy="745"/>
          </a:xfrm>
        </p:grpSpPr>
        <p:sp>
          <p:nvSpPr>
            <p:cNvPr id="35" name="3"/>
            <p:cNvSpPr txBox="1"/>
            <p:nvPr>
              <p:custDataLst>
                <p:tags r:id="rId2"/>
              </p:custDataLst>
            </p:nvPr>
          </p:nvSpPr>
          <p:spPr>
            <a:xfrm>
              <a:off x="1157" y="524"/>
              <a:ext cx="2605" cy="745"/>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2400" dirty="0">
                  <a:solidFill>
                    <a:schemeClr val="bg1"/>
                  </a:solidFill>
                  <a:latin typeface="黑体" panose="02010609060101010101" charset="-122"/>
                  <a:ea typeface="黑体" panose="02010609060101010101" charset="-122"/>
                </a:rPr>
                <a:t>应用场景</a:t>
              </a:r>
              <a:endParaRPr lang="zh-CN" altLang="en-US" sz="2400" dirty="0">
                <a:solidFill>
                  <a:schemeClr val="bg1"/>
                </a:solidFill>
                <a:latin typeface="黑体" panose="02010609060101010101" charset="-122"/>
                <a:ea typeface="黑体" panose="02010609060101010101" charset="-122"/>
              </a:endParaRPr>
            </a:p>
          </p:txBody>
        </p:sp>
        <p:pic>
          <p:nvPicPr>
            <p:cNvPr id="4" name="图片 3" descr="项目申报"/>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544" y="524"/>
              <a:ext cx="745" cy="745"/>
            </a:xfrm>
            <a:prstGeom prst="rect">
              <a:avLst/>
            </a:prstGeom>
          </p:spPr>
        </p:pic>
      </p:grpSp>
      <p:grpSp>
        <p:nvGrpSpPr>
          <p:cNvPr id="6" name="组合 5"/>
          <p:cNvGrpSpPr/>
          <p:nvPr/>
        </p:nvGrpSpPr>
        <p:grpSpPr>
          <a:xfrm>
            <a:off x="3406775" y="2436495"/>
            <a:ext cx="1791970" cy="494030"/>
            <a:chOff x="14230" y="6523"/>
            <a:chExt cx="2822" cy="778"/>
          </a:xfrm>
        </p:grpSpPr>
        <p:sp>
          <p:nvSpPr>
            <p:cNvPr id="7" name="矩形: 圆角 84"/>
            <p:cNvSpPr/>
            <p:nvPr>
              <p:custDataLst>
                <p:tags r:id="rId6"/>
              </p:custDataLst>
            </p:nvPr>
          </p:nvSpPr>
          <p:spPr>
            <a:xfrm>
              <a:off x="14230" y="6523"/>
              <a:ext cx="2823" cy="778"/>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custDataLst>
                <p:tags r:id="rId7"/>
              </p:custDataLst>
            </p:nvPr>
          </p:nvSpPr>
          <p:spPr>
            <a:xfrm flipH="1">
              <a:off x="14714" y="6621"/>
              <a:ext cx="1728" cy="580"/>
            </a:xfrm>
            <a:prstGeom prst="rect">
              <a:avLst/>
            </a:prstGeom>
            <a:noFill/>
          </p:spPr>
          <p:txBody>
            <a:bodyPr wrap="none">
              <a:spAutoFit/>
            </a:bodyPr>
            <a:p>
              <a:pPr algn="r"/>
              <a:r>
                <a:rPr lang="zh-CN" altLang="en-US" dirty="0">
                  <a:solidFill>
                    <a:schemeClr val="bg1"/>
                  </a:solidFill>
                  <a:latin typeface="+mn-ea"/>
                </a:rPr>
                <a:t>地产销售</a:t>
              </a:r>
              <a:endParaRPr lang="zh-CN" altLang="en-US" dirty="0">
                <a:solidFill>
                  <a:schemeClr val="bg1"/>
                </a:solidFill>
                <a:latin typeface="+mn-ea"/>
              </a:endParaRPr>
            </a:p>
          </p:txBody>
        </p:sp>
      </p:grpSp>
      <p:grpSp>
        <p:nvGrpSpPr>
          <p:cNvPr id="9" name="组合 8"/>
          <p:cNvGrpSpPr/>
          <p:nvPr/>
        </p:nvGrpSpPr>
        <p:grpSpPr>
          <a:xfrm>
            <a:off x="6992620" y="2369820"/>
            <a:ext cx="1791970" cy="494030"/>
            <a:chOff x="14230" y="6523"/>
            <a:chExt cx="2822" cy="778"/>
          </a:xfrm>
        </p:grpSpPr>
        <p:sp>
          <p:nvSpPr>
            <p:cNvPr id="10" name="矩形: 圆角 84"/>
            <p:cNvSpPr/>
            <p:nvPr/>
          </p:nvSpPr>
          <p:spPr>
            <a:xfrm>
              <a:off x="14230" y="6523"/>
              <a:ext cx="2823" cy="778"/>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nvSpPr>
          <p:spPr>
            <a:xfrm flipH="1">
              <a:off x="14714" y="6621"/>
              <a:ext cx="1728" cy="580"/>
            </a:xfrm>
            <a:prstGeom prst="rect">
              <a:avLst/>
            </a:prstGeom>
            <a:noFill/>
          </p:spPr>
          <p:txBody>
            <a:bodyPr wrap="none">
              <a:spAutoFit/>
            </a:bodyPr>
            <a:p>
              <a:pPr algn="r"/>
              <a:r>
                <a:rPr lang="zh-CN" altLang="en-US" dirty="0">
                  <a:solidFill>
                    <a:schemeClr val="bg1"/>
                  </a:solidFill>
                  <a:latin typeface="+mn-ea"/>
                </a:rPr>
                <a:t>地产销售</a:t>
              </a:r>
              <a:endParaRPr lang="zh-CN" altLang="en-US" dirty="0">
                <a:solidFill>
                  <a:schemeClr val="bg1"/>
                </a:solidFill>
                <a:latin typeface="+mn-ea"/>
              </a:endParaRPr>
            </a:p>
          </p:txBody>
        </p:sp>
      </p:grpSp>
      <p:grpSp>
        <p:nvGrpSpPr>
          <p:cNvPr id="12" name="组合 11"/>
          <p:cNvGrpSpPr/>
          <p:nvPr/>
        </p:nvGrpSpPr>
        <p:grpSpPr>
          <a:xfrm>
            <a:off x="9036685" y="4152900"/>
            <a:ext cx="1792605" cy="494030"/>
            <a:chOff x="14230" y="6523"/>
            <a:chExt cx="2823" cy="778"/>
          </a:xfrm>
        </p:grpSpPr>
        <p:sp>
          <p:nvSpPr>
            <p:cNvPr id="13" name="矩形: 圆角 84"/>
            <p:cNvSpPr/>
            <p:nvPr/>
          </p:nvSpPr>
          <p:spPr>
            <a:xfrm>
              <a:off x="14230" y="6523"/>
              <a:ext cx="2823" cy="778"/>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nvSpPr>
          <p:spPr>
            <a:xfrm flipH="1">
              <a:off x="14414" y="6621"/>
              <a:ext cx="2448" cy="580"/>
            </a:xfrm>
            <a:prstGeom prst="rect">
              <a:avLst/>
            </a:prstGeom>
            <a:noFill/>
          </p:spPr>
          <p:txBody>
            <a:bodyPr wrap="none">
              <a:spAutoFit/>
            </a:bodyPr>
            <a:p>
              <a:pPr algn="r"/>
              <a:r>
                <a:rPr lang="zh-CN" altLang="en-US" dirty="0">
                  <a:solidFill>
                    <a:schemeClr val="bg1"/>
                  </a:solidFill>
                  <a:latin typeface="+mn-ea"/>
                </a:rPr>
                <a:t>指挥控制中心</a:t>
              </a:r>
              <a:endParaRPr lang="zh-CN" altLang="en-US" dirty="0">
                <a:solidFill>
                  <a:schemeClr val="bg1"/>
                </a:solidFill>
                <a:latin typeface="+mn-ea"/>
              </a:endParaRPr>
            </a:p>
          </p:txBody>
        </p:sp>
      </p:grpSp>
      <p:grpSp>
        <p:nvGrpSpPr>
          <p:cNvPr id="15" name="组合 14"/>
          <p:cNvGrpSpPr/>
          <p:nvPr/>
        </p:nvGrpSpPr>
        <p:grpSpPr>
          <a:xfrm>
            <a:off x="9037320" y="4747260"/>
            <a:ext cx="1792605" cy="494030"/>
            <a:chOff x="14230" y="6523"/>
            <a:chExt cx="2823" cy="778"/>
          </a:xfrm>
        </p:grpSpPr>
        <p:sp>
          <p:nvSpPr>
            <p:cNvPr id="16" name="矩形: 圆角 84"/>
            <p:cNvSpPr/>
            <p:nvPr/>
          </p:nvSpPr>
          <p:spPr>
            <a:xfrm>
              <a:off x="14230" y="6523"/>
              <a:ext cx="2823" cy="778"/>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文本框 16"/>
            <p:cNvSpPr txBox="1"/>
            <p:nvPr/>
          </p:nvSpPr>
          <p:spPr>
            <a:xfrm flipH="1">
              <a:off x="14474" y="6621"/>
              <a:ext cx="2088" cy="580"/>
            </a:xfrm>
            <a:prstGeom prst="rect">
              <a:avLst/>
            </a:prstGeom>
            <a:noFill/>
          </p:spPr>
          <p:txBody>
            <a:bodyPr wrap="none">
              <a:spAutoFit/>
            </a:bodyPr>
            <a:p>
              <a:pPr algn="r"/>
              <a:r>
                <a:rPr lang="zh-CN" altLang="en-US" dirty="0">
                  <a:solidFill>
                    <a:schemeClr val="bg1"/>
                  </a:solidFill>
                  <a:latin typeface="+mn-ea"/>
                </a:rPr>
                <a:t>智能化家庭</a:t>
              </a:r>
              <a:endParaRPr lang="zh-CN" altLang="en-US" dirty="0">
                <a:solidFill>
                  <a:schemeClr val="bg1"/>
                </a:solidFill>
                <a:latin typeface="+mn-ea"/>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childTnLst>
                                    <p:set>
                                      <p:cBhvr>
                                        <p:cTn id="6" dur="1000"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20913"/>
        </a:solidFill>
        <a:effectLst/>
      </p:bgPr>
    </p:bg>
    <p:spTree>
      <p:nvGrpSpPr>
        <p:cNvPr id="1" name=""/>
        <p:cNvGrpSpPr/>
        <p:nvPr/>
      </p:nvGrpSpPr>
      <p:grpSpPr>
        <a:xfrm>
          <a:off x="0" y="0"/>
          <a:ext cx="0" cy="0"/>
          <a:chOff x="0" y="0"/>
          <a:chExt cx="0" cy="0"/>
        </a:xfrm>
      </p:grpSpPr>
      <p:sp>
        <p:nvSpPr>
          <p:cNvPr id="2" name="文本框 1"/>
          <p:cNvSpPr txBox="1"/>
          <p:nvPr/>
        </p:nvSpPr>
        <p:spPr>
          <a:xfrm>
            <a:off x="2382482" y="1372773"/>
            <a:ext cx="7427033" cy="1862048"/>
          </a:xfrm>
          <a:prstGeom prst="rect">
            <a:avLst/>
          </a:prstGeom>
          <a:noFill/>
        </p:spPr>
        <p:txBody>
          <a:bodyPr wrap="none">
            <a:spAutoFit/>
          </a:bodyPr>
          <a:lstStyle/>
          <a:p>
            <a:pPr algn="ctr"/>
            <a:r>
              <a:rPr lang="en-US" altLang="zh-CN" sz="11500" dirty="0">
                <a:gradFill flip="none" rotWithShape="1">
                  <a:gsLst>
                    <a:gs pos="62100">
                      <a:srgbClr val="02C5FF">
                        <a:alpha val="30000"/>
                      </a:srgbClr>
                    </a:gs>
                    <a:gs pos="2000">
                      <a:schemeClr val="bg1">
                        <a:alpha val="50000"/>
                      </a:schemeClr>
                    </a:gs>
                    <a:gs pos="28000">
                      <a:schemeClr val="accent1">
                        <a:alpha val="30000"/>
                      </a:schemeClr>
                    </a:gs>
                    <a:gs pos="83000">
                      <a:schemeClr val="accent2">
                        <a:alpha val="0"/>
                      </a:schemeClr>
                    </a:gs>
                  </a:gsLst>
                  <a:lin ang="5400000" scaled="1"/>
                  <a:tileRect/>
                </a:gradFill>
                <a:latin typeface="+mj-lt"/>
                <a:ea typeface="OPPOSans H" panose="00020600040101010101" pitchFamily="18" charset="-122"/>
                <a:cs typeface="OPPOSans H" panose="00020600040101010101" pitchFamily="18" charset="-122"/>
              </a:rPr>
              <a:t>PART TWO</a:t>
            </a:r>
            <a:endParaRPr lang="zh-CN" altLang="en-US" sz="11500" dirty="0">
              <a:gradFill flip="none" rotWithShape="1">
                <a:gsLst>
                  <a:gs pos="62100">
                    <a:srgbClr val="02C5FF">
                      <a:alpha val="30000"/>
                    </a:srgbClr>
                  </a:gs>
                  <a:gs pos="2000">
                    <a:schemeClr val="bg1">
                      <a:alpha val="50000"/>
                    </a:schemeClr>
                  </a:gs>
                  <a:gs pos="28000">
                    <a:schemeClr val="accent1">
                      <a:alpha val="30000"/>
                    </a:schemeClr>
                  </a:gs>
                  <a:gs pos="83000">
                    <a:schemeClr val="accent2">
                      <a:alpha val="0"/>
                    </a:schemeClr>
                  </a:gs>
                </a:gsLst>
                <a:lin ang="5400000" scaled="1"/>
                <a:tileRect/>
              </a:gradFill>
              <a:latin typeface="+mj-lt"/>
              <a:ea typeface="OPPOSans H" panose="00020600040101010101" pitchFamily="18" charset="-122"/>
              <a:cs typeface="OPPOSans H" panose="00020600040101010101" pitchFamily="18" charset="-122"/>
            </a:endParaRPr>
          </a:p>
        </p:txBody>
      </p:sp>
      <p:grpSp>
        <p:nvGrpSpPr>
          <p:cNvPr id="7" name="组合 6"/>
          <p:cNvGrpSpPr/>
          <p:nvPr/>
        </p:nvGrpSpPr>
        <p:grpSpPr>
          <a:xfrm>
            <a:off x="2346388" y="2833152"/>
            <a:ext cx="7499225" cy="2033722"/>
            <a:chOff x="2797106" y="2930286"/>
            <a:chExt cx="7499225" cy="2033722"/>
          </a:xfrm>
        </p:grpSpPr>
        <p:sp>
          <p:nvSpPr>
            <p:cNvPr id="4" name="矩形: 圆角 3"/>
            <p:cNvSpPr/>
            <p:nvPr/>
          </p:nvSpPr>
          <p:spPr>
            <a:xfrm>
              <a:off x="2797106" y="2930286"/>
              <a:ext cx="7499225" cy="2033722"/>
            </a:xfrm>
            <a:prstGeom prst="roundRect">
              <a:avLst>
                <a:gd name="adj" fmla="val 6786"/>
              </a:avLst>
            </a:prstGeom>
            <a:gradFill flip="none" rotWithShape="1">
              <a:gsLst>
                <a:gs pos="0">
                  <a:schemeClr val="accent1">
                    <a:alpha val="70000"/>
                  </a:schemeClr>
                </a:gs>
                <a:gs pos="29000">
                  <a:schemeClr val="accent2">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6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圆角 4"/>
            <p:cNvSpPr/>
            <p:nvPr/>
          </p:nvSpPr>
          <p:spPr>
            <a:xfrm>
              <a:off x="2797106" y="2930286"/>
              <a:ext cx="7499225" cy="2033722"/>
            </a:xfrm>
            <a:prstGeom prst="roundRect">
              <a:avLst>
                <a:gd name="adj" fmla="val 6786"/>
              </a:avLst>
            </a:prstGeom>
            <a:gradFill flip="none" rotWithShape="1">
              <a:gsLst>
                <a:gs pos="0">
                  <a:schemeClr val="accent1">
                    <a:alpha val="70000"/>
                  </a:schemeClr>
                </a:gs>
                <a:gs pos="29000">
                  <a:schemeClr val="accent2">
                    <a:lumMod val="60000"/>
                    <a:lumOff val="40000"/>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1056" y="2315866"/>
            <a:ext cx="6737144" cy="1034572"/>
          </a:xfrm>
          <a:prstGeom prst="rect">
            <a:avLst/>
          </a:prstGeom>
        </p:spPr>
      </p:pic>
      <p:sp>
        <p:nvSpPr>
          <p:cNvPr id="18" name="文本框 17"/>
          <p:cNvSpPr txBox="1"/>
          <p:nvPr/>
        </p:nvSpPr>
        <p:spPr>
          <a:xfrm>
            <a:off x="4096639" y="4335817"/>
            <a:ext cx="3998723" cy="461665"/>
          </a:xfrm>
          <a:prstGeom prst="rect">
            <a:avLst/>
          </a:prstGeom>
          <a:noFill/>
        </p:spPr>
        <p:txBody>
          <a:bodyPr wrap="none" rtlCol="0">
            <a:spAutoFit/>
          </a:bodyPr>
          <a:lstStyle>
            <a:defPPr>
              <a:defRPr lang="zh-CN"/>
            </a:defPPr>
            <a:lvl1pPr>
              <a:defRPr sz="6600">
                <a:latin typeface="+mj-ea"/>
                <a:ea typeface="+mj-ea"/>
              </a:defRPr>
            </a:lvl1pPr>
          </a:lstStyle>
          <a:p>
            <a:r>
              <a:rPr lang="en-US" altLang="zh-CN" sz="2400" dirty="0">
                <a:solidFill>
                  <a:schemeClr val="bg1"/>
                </a:solidFill>
                <a:sym typeface="+mn-lt"/>
              </a:rPr>
              <a:t>PROJECT ACHIEVEMENTS</a:t>
            </a:r>
            <a:endParaRPr lang="zh-CN" altLang="en-US" sz="2400" dirty="0">
              <a:solidFill>
                <a:schemeClr val="bg1"/>
              </a:solidFill>
              <a:sym typeface="+mn-lt"/>
            </a:endParaRPr>
          </a:p>
        </p:txBody>
      </p:sp>
      <p:sp>
        <p:nvSpPr>
          <p:cNvPr id="3" name="文本框 2"/>
          <p:cNvSpPr txBox="1"/>
          <p:nvPr>
            <p:custDataLst>
              <p:tags r:id="rId2"/>
            </p:custDataLst>
          </p:nvPr>
        </p:nvSpPr>
        <p:spPr>
          <a:xfrm>
            <a:off x="4453890" y="3369945"/>
            <a:ext cx="3283585" cy="941705"/>
          </a:xfrm>
          <a:prstGeom prst="rect">
            <a:avLst/>
          </a:prstGeom>
          <a:noFill/>
        </p:spPr>
        <p:txBody>
          <a:bodyPr wrap="none" numCol="1">
            <a:prstTxWarp prst="textPlain">
              <a:avLst/>
            </a:prstTxWarp>
            <a:noAutofit/>
          </a:bodyPr>
          <a:lstStyle>
            <a:defPPr>
              <a:defRPr lang="zh-CN"/>
            </a:defPPr>
            <a:lvl1pPr>
              <a:defRPr sz="6000">
                <a:gradFill flip="none" rotWithShape="1">
                  <a:gsLst>
                    <a:gs pos="11000">
                      <a:schemeClr val="accent1">
                        <a:lumMod val="20000"/>
                        <a:lumOff val="80000"/>
                      </a:schemeClr>
                    </a:gs>
                    <a:gs pos="36000">
                      <a:schemeClr val="accent1"/>
                    </a:gs>
                    <a:gs pos="100000">
                      <a:schemeClr val="accent3"/>
                    </a:gs>
                  </a:gsLst>
                  <a:lin ang="2700000" scaled="1"/>
                  <a:tileRect/>
                </a:gradFill>
                <a:latin typeface="优设标题黑" panose="00000500000000000000" pitchFamily="2" charset="-122"/>
                <a:ea typeface="优设标题黑" panose="00000500000000000000" pitchFamily="2" charset="-122"/>
              </a:defRPr>
            </a:lvl1pPr>
          </a:lstStyle>
          <a:p>
            <a:r>
              <a:rPr lang="zh-CN" altLang="en-US" dirty="0">
                <a:latin typeface="思源黑体 CN Bold" panose="020B0800000000000000" charset="-122"/>
                <a:ea typeface="思源黑体 CN Bold" panose="020B0800000000000000" charset="-122"/>
                <a:sym typeface="+mn-lt"/>
              </a:rPr>
              <a:t>项目成就</a:t>
            </a:r>
            <a:endParaRPr lang="zh-CN" altLang="en-US" dirty="0">
              <a:latin typeface="思源黑体 CN Bold" panose="020B0800000000000000" charset="-122"/>
              <a:ea typeface="思源黑体 CN Bold" panose="020B0800000000000000" charset="-122"/>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67310" y="2503805"/>
            <a:ext cx="12026900" cy="2962275"/>
          </a:xfrm>
          <a:prstGeom prst="rect">
            <a:avLst/>
          </a:prstGeom>
          <a:noFill/>
        </p:spPr>
        <p:txBody>
          <a:bodyPr wrap="square" rtlCol="0">
            <a:noAutofit/>
          </a:bodyPr>
          <a:p>
            <a:r>
              <a:rPr lang="zh-CN" altLang="en-US" sz="13500">
                <a:solidFill>
                  <a:schemeClr val="bg1">
                    <a:alpha val="9000"/>
                  </a:schemeClr>
                </a:solidFill>
              </a:rPr>
              <a:t>ACHIEVEMENT</a:t>
            </a:r>
            <a:endParaRPr lang="zh-CN" altLang="en-US" sz="13500">
              <a:solidFill>
                <a:schemeClr val="bg1">
                  <a:alpha val="9000"/>
                </a:schemeClr>
              </a:solidFill>
            </a:endParaRPr>
          </a:p>
        </p:txBody>
      </p:sp>
      <p:sp>
        <p:nvSpPr>
          <p:cNvPr id="4" name="矩形: 圆角 3"/>
          <p:cNvSpPr/>
          <p:nvPr/>
        </p:nvSpPr>
        <p:spPr>
          <a:xfrm>
            <a:off x="2031881" y="1672003"/>
            <a:ext cx="3210890" cy="1970992"/>
          </a:xfrm>
          <a:prstGeom prst="roundRect">
            <a:avLst>
              <a:gd name="adj" fmla="val 6786"/>
            </a:avLst>
          </a:prstGeom>
          <a:gradFill flip="none" rotWithShape="1">
            <a:gsLst>
              <a:gs pos="0">
                <a:schemeClr val="accent1">
                  <a:alpha val="70000"/>
                </a:schemeClr>
              </a:gs>
              <a:gs pos="29000">
                <a:schemeClr val="accent2">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6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圆角 4"/>
          <p:cNvSpPr/>
          <p:nvPr/>
        </p:nvSpPr>
        <p:spPr>
          <a:xfrm>
            <a:off x="2031881" y="1672003"/>
            <a:ext cx="3210890" cy="1970992"/>
          </a:xfrm>
          <a:prstGeom prst="roundRect">
            <a:avLst>
              <a:gd name="adj" fmla="val 6786"/>
            </a:avLst>
          </a:prstGeom>
          <a:gradFill flip="none" rotWithShape="1">
            <a:gsLst>
              <a:gs pos="0">
                <a:schemeClr val="accent1">
                  <a:alpha val="70000"/>
                </a:schemeClr>
              </a:gs>
              <a:gs pos="29000">
                <a:schemeClr val="accent2">
                  <a:lumMod val="60000"/>
                  <a:lumOff val="40000"/>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48195" y="1154163"/>
            <a:ext cx="2884595" cy="1002661"/>
          </a:xfrm>
          <a:prstGeom prst="rect">
            <a:avLst/>
          </a:prstGeom>
        </p:spPr>
      </p:pic>
      <p:grpSp>
        <p:nvGrpSpPr>
          <p:cNvPr id="11" name="组合 10"/>
          <p:cNvGrpSpPr/>
          <p:nvPr/>
        </p:nvGrpSpPr>
        <p:grpSpPr>
          <a:xfrm>
            <a:off x="1645920" y="3451911"/>
            <a:ext cx="3596851" cy="2472322"/>
            <a:chOff x="954898" y="1821970"/>
            <a:chExt cx="2780523" cy="1433727"/>
          </a:xfrm>
        </p:grpSpPr>
        <p:sp>
          <p:nvSpPr>
            <p:cNvPr id="12" name="矩形: 圆角 11"/>
            <p:cNvSpPr/>
            <p:nvPr/>
          </p:nvSpPr>
          <p:spPr>
            <a:xfrm>
              <a:off x="1253263" y="2112697"/>
              <a:ext cx="2482158" cy="1143000"/>
            </a:xfrm>
            <a:prstGeom prst="roundRect">
              <a:avLst>
                <a:gd name="adj" fmla="val 6786"/>
              </a:avLst>
            </a:prstGeom>
            <a:gradFill flip="none" rotWithShape="1">
              <a:gsLst>
                <a:gs pos="0">
                  <a:schemeClr val="accent1">
                    <a:alpha val="70000"/>
                  </a:schemeClr>
                </a:gs>
                <a:gs pos="29000">
                  <a:schemeClr val="accent2">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6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p:cNvSpPr/>
            <p:nvPr/>
          </p:nvSpPr>
          <p:spPr>
            <a:xfrm>
              <a:off x="1253263" y="2112697"/>
              <a:ext cx="2482158" cy="1143000"/>
            </a:xfrm>
            <a:prstGeom prst="roundRect">
              <a:avLst>
                <a:gd name="adj" fmla="val 6786"/>
              </a:avLst>
            </a:prstGeom>
            <a:gradFill flip="none" rotWithShape="1">
              <a:gsLst>
                <a:gs pos="0">
                  <a:schemeClr val="accent1">
                    <a:alpha val="70000"/>
                  </a:schemeClr>
                </a:gs>
                <a:gs pos="29000">
                  <a:schemeClr val="accent2">
                    <a:lumMod val="60000"/>
                    <a:lumOff val="40000"/>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54898" y="1821970"/>
              <a:ext cx="2229918" cy="581454"/>
            </a:xfrm>
            <a:prstGeom prst="rect">
              <a:avLst/>
            </a:prstGeom>
          </p:spPr>
        </p:pic>
      </p:grpSp>
      <p:sp>
        <p:nvSpPr>
          <p:cNvPr id="16" name="矩形: 圆角 15"/>
          <p:cNvSpPr/>
          <p:nvPr/>
        </p:nvSpPr>
        <p:spPr>
          <a:xfrm>
            <a:off x="6597267" y="1672003"/>
            <a:ext cx="3210890" cy="1970992"/>
          </a:xfrm>
          <a:prstGeom prst="roundRect">
            <a:avLst>
              <a:gd name="adj" fmla="val 6786"/>
            </a:avLst>
          </a:prstGeom>
          <a:gradFill flip="none" rotWithShape="1">
            <a:gsLst>
              <a:gs pos="0">
                <a:schemeClr val="accent1">
                  <a:alpha val="70000"/>
                </a:schemeClr>
              </a:gs>
              <a:gs pos="29000">
                <a:schemeClr val="accent2">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6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p:cNvSpPr/>
          <p:nvPr/>
        </p:nvSpPr>
        <p:spPr>
          <a:xfrm>
            <a:off x="6597267" y="1672003"/>
            <a:ext cx="3210890" cy="1970992"/>
          </a:xfrm>
          <a:prstGeom prst="roundRect">
            <a:avLst>
              <a:gd name="adj" fmla="val 6786"/>
            </a:avLst>
          </a:prstGeom>
          <a:gradFill flip="none" rotWithShape="1">
            <a:gsLst>
              <a:gs pos="0">
                <a:schemeClr val="accent1">
                  <a:alpha val="70000"/>
                </a:schemeClr>
              </a:gs>
              <a:gs pos="29000">
                <a:schemeClr val="accent2">
                  <a:lumMod val="60000"/>
                  <a:lumOff val="40000"/>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211306" y="1154163"/>
            <a:ext cx="2884595" cy="1002661"/>
          </a:xfrm>
          <a:prstGeom prst="rect">
            <a:avLst/>
          </a:prstGeom>
        </p:spPr>
      </p:pic>
      <p:grpSp>
        <p:nvGrpSpPr>
          <p:cNvPr id="19" name="组合 18"/>
          <p:cNvGrpSpPr/>
          <p:nvPr/>
        </p:nvGrpSpPr>
        <p:grpSpPr>
          <a:xfrm>
            <a:off x="6211306" y="3451911"/>
            <a:ext cx="3596851" cy="2472322"/>
            <a:chOff x="954898" y="1821970"/>
            <a:chExt cx="2780523" cy="1433727"/>
          </a:xfrm>
        </p:grpSpPr>
        <p:sp>
          <p:nvSpPr>
            <p:cNvPr id="20" name="矩形: 圆角 19"/>
            <p:cNvSpPr/>
            <p:nvPr/>
          </p:nvSpPr>
          <p:spPr>
            <a:xfrm>
              <a:off x="1253263" y="2112697"/>
              <a:ext cx="2482158" cy="1143000"/>
            </a:xfrm>
            <a:prstGeom prst="roundRect">
              <a:avLst>
                <a:gd name="adj" fmla="val 6786"/>
              </a:avLst>
            </a:prstGeom>
            <a:gradFill flip="none" rotWithShape="1">
              <a:gsLst>
                <a:gs pos="0">
                  <a:schemeClr val="accent1">
                    <a:alpha val="70000"/>
                  </a:schemeClr>
                </a:gs>
                <a:gs pos="29000">
                  <a:schemeClr val="accent2">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6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圆角 20"/>
            <p:cNvSpPr/>
            <p:nvPr/>
          </p:nvSpPr>
          <p:spPr>
            <a:xfrm>
              <a:off x="1253263" y="2112697"/>
              <a:ext cx="2482158" cy="1143000"/>
            </a:xfrm>
            <a:prstGeom prst="roundRect">
              <a:avLst>
                <a:gd name="adj" fmla="val 6786"/>
              </a:avLst>
            </a:prstGeom>
            <a:gradFill flip="none" rotWithShape="1">
              <a:gsLst>
                <a:gs pos="0">
                  <a:schemeClr val="accent1">
                    <a:alpha val="70000"/>
                  </a:schemeClr>
                </a:gs>
                <a:gs pos="29000">
                  <a:schemeClr val="accent2">
                    <a:lumMod val="60000"/>
                    <a:lumOff val="40000"/>
                    <a:alpha val="20000"/>
                  </a:schemeClr>
                </a:gs>
                <a:gs pos="61000">
                  <a:srgbClr val="020913">
                    <a:alpha val="0"/>
                  </a:srgbClr>
                </a:gs>
              </a:gsLst>
              <a:lin ang="2700000" scaled="1"/>
              <a:tileRect/>
            </a:gradFill>
            <a:ln w="9525">
              <a:gradFill flip="none" rotWithShape="1">
                <a:gsLst>
                  <a:gs pos="0">
                    <a:schemeClr val="accent1">
                      <a:lumMod val="5000"/>
                      <a:lumOff val="95000"/>
                    </a:schemeClr>
                  </a:gs>
                  <a:gs pos="59191">
                    <a:schemeClr val="accent2">
                      <a:lumMod val="20000"/>
                      <a:lumOff val="80000"/>
                      <a:alpha val="50000"/>
                    </a:schemeClr>
                  </a:gs>
                  <a:gs pos="25000">
                    <a:schemeClr val="accent1">
                      <a:lumMod val="40000"/>
                      <a:lumOff val="60000"/>
                      <a:alpha val="70000"/>
                    </a:schemeClr>
                  </a:gs>
                  <a:gs pos="100000">
                    <a:srgbClr val="020913">
                      <a:alpha val="20000"/>
                    </a:srgb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54898" y="1821970"/>
              <a:ext cx="2229918" cy="581454"/>
            </a:xfrm>
            <a:prstGeom prst="rect">
              <a:avLst/>
            </a:prstGeom>
          </p:spPr>
        </p:pic>
      </p:grpSp>
      <p:sp>
        <p:nvSpPr>
          <p:cNvPr id="32" name="文本框 31"/>
          <p:cNvSpPr txBox="1"/>
          <p:nvPr/>
        </p:nvSpPr>
        <p:spPr>
          <a:xfrm>
            <a:off x="2694987" y="1982250"/>
            <a:ext cx="1808480" cy="337185"/>
          </a:xfrm>
          <a:prstGeom prst="rect">
            <a:avLst/>
          </a:prstGeom>
          <a:noFill/>
        </p:spPr>
        <p:txBody>
          <a:bodyPr wrap="none">
            <a:spAutoFit/>
          </a:bodyPr>
          <a:lstStyle>
            <a:defPPr>
              <a:defRPr lang="zh-CN"/>
            </a:defPPr>
            <a:lvl1pPr algn="ctr">
              <a:defRPr sz="3200">
                <a:gradFill flip="none" rotWithShape="1">
                  <a:gsLst>
                    <a:gs pos="0">
                      <a:srgbClr val="FFC991"/>
                    </a:gs>
                    <a:gs pos="69381">
                      <a:srgbClr val="FFD4A0"/>
                    </a:gs>
                    <a:gs pos="33000">
                      <a:srgbClr val="92673D"/>
                    </a:gs>
                    <a:gs pos="100000">
                      <a:srgbClr val="FFD193"/>
                    </a:gs>
                  </a:gsLst>
                  <a:path path="circle">
                    <a:fillToRect r="100000" b="100000"/>
                  </a:path>
                  <a:tileRect l="-100000" t="-100000"/>
                </a:gradFill>
                <a:latin typeface="+mj-lt"/>
                <a:ea typeface="+mj-ea"/>
              </a:defRPr>
            </a:lvl1pPr>
          </a:lstStyle>
          <a:p>
            <a:pPr algn="ctr"/>
            <a:r>
              <a:rPr lang="zh-CN" altLang="en-US" sz="1600" dirty="0">
                <a:solidFill>
                  <a:schemeClr val="bg1"/>
                </a:solidFill>
              </a:rPr>
              <a:t>不受物理距离限制</a:t>
            </a:r>
            <a:endParaRPr lang="zh-CN" altLang="en-US" sz="1600" dirty="0">
              <a:solidFill>
                <a:schemeClr val="bg1"/>
              </a:solidFill>
            </a:endParaRPr>
          </a:p>
        </p:txBody>
      </p:sp>
      <p:sp>
        <p:nvSpPr>
          <p:cNvPr id="33" name="文本框 32"/>
          <p:cNvSpPr txBox="1"/>
          <p:nvPr/>
        </p:nvSpPr>
        <p:spPr>
          <a:xfrm>
            <a:off x="2399030" y="2291715"/>
            <a:ext cx="2473960" cy="975995"/>
          </a:xfrm>
          <a:prstGeom prst="rect">
            <a:avLst/>
          </a:prstGeom>
          <a:noFill/>
        </p:spPr>
        <p:txBody>
          <a:bodyPr wrap="square">
            <a:spAutoFit/>
          </a:bodyPr>
          <a:lstStyle/>
          <a:p>
            <a:pPr algn="l" fontAlgn="t">
              <a:lnSpc>
                <a:spcPct val="120000"/>
              </a:lnSpc>
            </a:pPr>
            <a:r>
              <a:rPr lang="zh-CN" altLang="en-US" sz="1200" dirty="0">
                <a:solidFill>
                  <a:schemeClr val="bg1"/>
                </a:solidFill>
                <a:effectLst/>
              </a:rPr>
              <a:t>基于无线网络的控制方式，不受物理距离限制，方便客户在移动过程中也能对展厅中对不同展项的控制和展示。</a:t>
            </a:r>
            <a:endParaRPr lang="zh-CN" altLang="en-US" sz="1200" dirty="0">
              <a:solidFill>
                <a:schemeClr val="bg1"/>
              </a:solidFill>
              <a:effectLst/>
            </a:endParaRPr>
          </a:p>
        </p:txBody>
      </p:sp>
      <p:sp>
        <p:nvSpPr>
          <p:cNvPr id="35" name="文本框 34"/>
          <p:cNvSpPr txBox="1"/>
          <p:nvPr/>
        </p:nvSpPr>
        <p:spPr>
          <a:xfrm>
            <a:off x="6785610" y="2291433"/>
            <a:ext cx="2834640" cy="1196975"/>
          </a:xfrm>
          <a:prstGeom prst="rect">
            <a:avLst/>
          </a:prstGeom>
          <a:noFill/>
        </p:spPr>
        <p:txBody>
          <a:bodyPr wrap="square">
            <a:spAutoFit/>
          </a:bodyPr>
          <a:lstStyle/>
          <a:p>
            <a:pPr algn="l" fontAlgn="t">
              <a:lnSpc>
                <a:spcPct val="120000"/>
              </a:lnSpc>
            </a:pPr>
            <a:r>
              <a:rPr lang="zh-CN" altLang="en-US" sz="1200" dirty="0">
                <a:solidFill>
                  <a:schemeClr val="bg1"/>
                </a:solidFill>
                <a:effectLst/>
              </a:rPr>
              <a:t>选用Windows电脑主机，更稳定，扩展性更强，不仅兼容电脑、iPad、Andrd平和手机作为控制终设备，还可以和PC摸屏合并使用，不需要专门携带某设备，做到即需即用。</a:t>
            </a:r>
            <a:endParaRPr lang="zh-CN" altLang="en-US" sz="1200" dirty="0">
              <a:solidFill>
                <a:schemeClr val="bg1"/>
              </a:solidFill>
              <a:effectLst/>
            </a:endParaRPr>
          </a:p>
        </p:txBody>
      </p:sp>
      <p:grpSp>
        <p:nvGrpSpPr>
          <p:cNvPr id="116" name="组合 115"/>
          <p:cNvGrpSpPr/>
          <p:nvPr/>
        </p:nvGrpSpPr>
        <p:grpSpPr>
          <a:xfrm>
            <a:off x="93980" y="286385"/>
            <a:ext cx="3252470" cy="473075"/>
            <a:chOff x="130" y="524"/>
            <a:chExt cx="5122" cy="745"/>
          </a:xfrm>
        </p:grpSpPr>
        <p:sp>
          <p:nvSpPr>
            <p:cNvPr id="117" name="3"/>
            <p:cNvSpPr txBox="1"/>
            <p:nvPr>
              <p:custDataLst>
                <p:tags r:id="rId2"/>
              </p:custDataLst>
            </p:nvPr>
          </p:nvSpPr>
          <p:spPr>
            <a:xfrm>
              <a:off x="130" y="524"/>
              <a:ext cx="5122" cy="745"/>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2400" dirty="0">
                  <a:solidFill>
                    <a:schemeClr val="bg1"/>
                  </a:solidFill>
                  <a:latin typeface="黑体" panose="02010609060101010101" charset="-122"/>
                  <a:ea typeface="黑体" panose="02010609060101010101" charset="-122"/>
                </a:rPr>
                <a:t>项目成就</a:t>
              </a:r>
              <a:endParaRPr lang="zh-CN" altLang="en-US" sz="2400" dirty="0">
                <a:solidFill>
                  <a:schemeClr val="bg1"/>
                </a:solidFill>
                <a:latin typeface="黑体" panose="02010609060101010101" charset="-122"/>
                <a:ea typeface="黑体" panose="02010609060101010101" charset="-122"/>
              </a:endParaRPr>
            </a:p>
          </p:txBody>
        </p:sp>
        <p:pic>
          <p:nvPicPr>
            <p:cNvPr id="118" name="图片 117" descr="项目申报"/>
            <p:cNvPicPr>
              <a:picLocks noChangeAspect="1"/>
            </p:cNvPicPr>
            <p:nvPr>
              <p:custDataLst>
                <p:tags r:id="rId3"/>
              </p:custDataLst>
            </p:nvPr>
          </p:nvPicPr>
          <p:blipFill>
            <a:blip r:embed="rId4"/>
            <a:stretch>
              <a:fillRect/>
            </a:stretch>
          </p:blipFill>
          <p:spPr>
            <a:xfrm>
              <a:off x="544" y="524"/>
              <a:ext cx="745" cy="745"/>
            </a:xfrm>
            <a:prstGeom prst="rect">
              <a:avLst/>
            </a:prstGeom>
          </p:spPr>
        </p:pic>
      </p:grpSp>
      <p:sp>
        <p:nvSpPr>
          <p:cNvPr id="3" name="文本框 2"/>
          <p:cNvSpPr txBox="1"/>
          <p:nvPr/>
        </p:nvSpPr>
        <p:spPr>
          <a:xfrm>
            <a:off x="7288530" y="1981615"/>
            <a:ext cx="1828800" cy="337185"/>
          </a:xfrm>
          <a:prstGeom prst="rect">
            <a:avLst/>
          </a:prstGeom>
          <a:noFill/>
        </p:spPr>
        <p:txBody>
          <a:bodyPr wrap="none">
            <a:spAutoFit/>
          </a:bodyPr>
          <a:lstStyle>
            <a:defPPr>
              <a:defRPr lang="zh-CN"/>
            </a:defPPr>
            <a:lvl1pPr algn="ctr">
              <a:defRPr sz="3200">
                <a:gradFill flip="none" rotWithShape="1">
                  <a:gsLst>
                    <a:gs pos="0">
                      <a:srgbClr val="FFC991"/>
                    </a:gs>
                    <a:gs pos="69381">
                      <a:srgbClr val="FFD4A0"/>
                    </a:gs>
                    <a:gs pos="33000">
                      <a:srgbClr val="92673D"/>
                    </a:gs>
                    <a:gs pos="100000">
                      <a:srgbClr val="FFD193"/>
                    </a:gs>
                  </a:gsLst>
                  <a:path path="circle">
                    <a:fillToRect r="100000" b="100000"/>
                  </a:path>
                  <a:tileRect l="-100000" t="-100000"/>
                </a:gradFill>
                <a:latin typeface="+mj-lt"/>
                <a:ea typeface="+mj-ea"/>
              </a:defRPr>
            </a:lvl1pPr>
          </a:lstStyle>
          <a:p>
            <a:pPr algn="ctr"/>
            <a:r>
              <a:rPr lang="zh-CN" altLang="en-US" sz="1600" dirty="0">
                <a:solidFill>
                  <a:schemeClr val="bg1"/>
                </a:solidFill>
                <a:effectLst/>
                <a:sym typeface="+mn-ea"/>
              </a:rPr>
              <a:t>Windows电脑主机</a:t>
            </a:r>
            <a:endParaRPr lang="zh-CN" altLang="en-US" sz="1600" dirty="0">
              <a:solidFill>
                <a:schemeClr val="bg1"/>
              </a:solidFill>
            </a:endParaRPr>
          </a:p>
        </p:txBody>
      </p:sp>
      <p:sp>
        <p:nvSpPr>
          <p:cNvPr id="7" name="文本框 6"/>
          <p:cNvSpPr txBox="1"/>
          <p:nvPr/>
        </p:nvSpPr>
        <p:spPr>
          <a:xfrm>
            <a:off x="2877820" y="4244120"/>
            <a:ext cx="1402080" cy="337185"/>
          </a:xfrm>
          <a:prstGeom prst="rect">
            <a:avLst/>
          </a:prstGeom>
          <a:noFill/>
        </p:spPr>
        <p:txBody>
          <a:bodyPr wrap="none">
            <a:spAutoFit/>
          </a:bodyPr>
          <a:lstStyle>
            <a:defPPr>
              <a:defRPr lang="zh-CN"/>
            </a:defPPr>
            <a:lvl1pPr algn="ctr">
              <a:defRPr sz="3200">
                <a:gradFill flip="none" rotWithShape="1">
                  <a:gsLst>
                    <a:gs pos="0">
                      <a:srgbClr val="FFC991"/>
                    </a:gs>
                    <a:gs pos="69381">
                      <a:srgbClr val="FFD4A0"/>
                    </a:gs>
                    <a:gs pos="33000">
                      <a:srgbClr val="92673D"/>
                    </a:gs>
                    <a:gs pos="100000">
                      <a:srgbClr val="FFD193"/>
                    </a:gs>
                  </a:gsLst>
                  <a:path path="circle">
                    <a:fillToRect r="100000" b="100000"/>
                  </a:path>
                  <a:tileRect l="-100000" t="-100000"/>
                </a:gradFill>
                <a:latin typeface="+mj-lt"/>
                <a:ea typeface="+mj-ea"/>
              </a:defRPr>
            </a:lvl1pPr>
          </a:lstStyle>
          <a:p>
            <a:pPr algn="ctr"/>
            <a:r>
              <a:rPr lang="zh-CN" altLang="en-US" sz="1600" dirty="0">
                <a:solidFill>
                  <a:schemeClr val="bg1"/>
                </a:solidFill>
                <a:effectLst/>
                <a:sym typeface="+mn-ea"/>
              </a:rPr>
              <a:t>配套软件丰富</a:t>
            </a:r>
            <a:endParaRPr lang="zh-CN" altLang="en-US" sz="1600" dirty="0">
              <a:solidFill>
                <a:schemeClr val="bg1"/>
              </a:solidFill>
            </a:endParaRPr>
          </a:p>
        </p:txBody>
      </p:sp>
      <p:sp>
        <p:nvSpPr>
          <p:cNvPr id="8" name="文本框 7"/>
          <p:cNvSpPr txBox="1"/>
          <p:nvPr/>
        </p:nvSpPr>
        <p:spPr>
          <a:xfrm>
            <a:off x="2272665" y="4611370"/>
            <a:ext cx="2647315" cy="975995"/>
          </a:xfrm>
          <a:prstGeom prst="rect">
            <a:avLst/>
          </a:prstGeom>
          <a:noFill/>
        </p:spPr>
        <p:txBody>
          <a:bodyPr wrap="square">
            <a:spAutoFit/>
          </a:bodyPr>
          <a:lstStyle/>
          <a:p>
            <a:pPr algn="l" fontAlgn="t">
              <a:lnSpc>
                <a:spcPct val="120000"/>
              </a:lnSpc>
            </a:pPr>
            <a:r>
              <a:rPr lang="zh-CN" altLang="en-US" sz="1200" dirty="0">
                <a:solidFill>
                  <a:schemeClr val="bg1"/>
                </a:solidFill>
                <a:effectLst/>
              </a:rPr>
              <a:t>配套软件丰富，通过与悉数独家研发的视频播放软件、信息发布系统等程序的组合应用，可实现多指令联动控制。</a:t>
            </a:r>
            <a:endParaRPr lang="zh-CN" altLang="en-US" sz="1200" dirty="0">
              <a:solidFill>
                <a:schemeClr val="bg1"/>
              </a:solidFill>
              <a:effectLst/>
            </a:endParaRPr>
          </a:p>
        </p:txBody>
      </p:sp>
      <p:sp>
        <p:nvSpPr>
          <p:cNvPr id="9" name="文本框 8"/>
          <p:cNvSpPr txBox="1"/>
          <p:nvPr/>
        </p:nvSpPr>
        <p:spPr>
          <a:xfrm>
            <a:off x="6968490" y="4611370"/>
            <a:ext cx="2534920" cy="1196975"/>
          </a:xfrm>
          <a:prstGeom prst="rect">
            <a:avLst/>
          </a:prstGeom>
          <a:noFill/>
        </p:spPr>
        <p:txBody>
          <a:bodyPr wrap="square">
            <a:spAutoFit/>
          </a:bodyPr>
          <a:lstStyle/>
          <a:p>
            <a:pPr algn="l" fontAlgn="t">
              <a:lnSpc>
                <a:spcPct val="120000"/>
              </a:lnSpc>
            </a:pPr>
            <a:r>
              <a:rPr lang="zh-CN" altLang="en-US" sz="1200" dirty="0">
                <a:solidFill>
                  <a:schemeClr val="bg1"/>
                </a:solidFill>
                <a:effectLst/>
              </a:rPr>
              <a:t>外观时尚大方，系统界面美观简洁，功能和UI界面均可定制，各个菜单支持自定义，即给客户带来更人性化的操作感受，也提升展厅的品质与格调。</a:t>
            </a:r>
            <a:endParaRPr lang="zh-CN" altLang="en-US" sz="1200" dirty="0">
              <a:solidFill>
                <a:schemeClr val="bg1"/>
              </a:solidFill>
              <a:effectLst/>
            </a:endParaRPr>
          </a:p>
        </p:txBody>
      </p:sp>
      <p:sp>
        <p:nvSpPr>
          <p:cNvPr id="10" name="文本框 9"/>
          <p:cNvSpPr txBox="1"/>
          <p:nvPr/>
        </p:nvSpPr>
        <p:spPr>
          <a:xfrm>
            <a:off x="7218363" y="4244120"/>
            <a:ext cx="2007870" cy="337185"/>
          </a:xfrm>
          <a:prstGeom prst="rect">
            <a:avLst/>
          </a:prstGeom>
          <a:noFill/>
        </p:spPr>
        <p:txBody>
          <a:bodyPr wrap="none">
            <a:spAutoFit/>
          </a:bodyPr>
          <a:lstStyle>
            <a:defPPr>
              <a:defRPr lang="zh-CN"/>
            </a:defPPr>
            <a:lvl1pPr algn="ctr">
              <a:defRPr sz="3200">
                <a:gradFill flip="none" rotWithShape="1">
                  <a:gsLst>
                    <a:gs pos="0">
                      <a:srgbClr val="FFC991"/>
                    </a:gs>
                    <a:gs pos="69381">
                      <a:srgbClr val="FFD4A0"/>
                    </a:gs>
                    <a:gs pos="33000">
                      <a:srgbClr val="92673D"/>
                    </a:gs>
                    <a:gs pos="100000">
                      <a:srgbClr val="FFD193"/>
                    </a:gs>
                  </a:gsLst>
                  <a:path path="circle">
                    <a:fillToRect r="100000" b="100000"/>
                  </a:path>
                  <a:tileRect l="-100000" t="-100000"/>
                </a:gradFill>
                <a:latin typeface="+mj-lt"/>
                <a:ea typeface="+mj-ea"/>
              </a:defRPr>
            </a:lvl1pPr>
          </a:lstStyle>
          <a:p>
            <a:pPr algn="ctr"/>
            <a:r>
              <a:rPr lang="zh-CN" altLang="en-US" sz="1600" dirty="0">
                <a:solidFill>
                  <a:schemeClr val="bg1"/>
                </a:solidFill>
                <a:effectLst/>
                <a:sym typeface="+mn-ea"/>
              </a:rPr>
              <a:t>功能和UI界面均可定</a:t>
            </a:r>
            <a:endParaRPr lang="zh-CN" altLang="en-US" sz="16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childTnLst>
                                    <p:set>
                                      <p:cBhvr>
                                        <p:cTn id="6" dur="1000" fill="hold">
                                          <p:stCondLst>
                                            <p:cond delay="0"/>
                                          </p:stCondLst>
                                        </p:cTn>
                                        <p:tgtEl>
                                          <p:spTgt spid="116"/>
                                        </p:tgtEl>
                                        <p:attrNameLst>
                                          <p:attrName>style.visibility</p:attrName>
                                        </p:attrNameLst>
                                      </p:cBhvr>
                                      <p:to>
                                        <p:strVal val="visible"/>
                                      </p:to>
                                    </p:set>
                                    <p:anim calcmode="lin" valueType="num">
                                      <p:cBhvr>
                                        <p:cTn id="7" dur="1000" fill="hold"/>
                                        <p:tgtEl>
                                          <p:spTgt spid="116"/>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116"/>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116"/>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17"/>
          <p:cNvSpPr/>
          <p:nvPr/>
        </p:nvSpPr>
        <p:spPr>
          <a:xfrm>
            <a:off x="2624667" y="1341438"/>
            <a:ext cx="8872009" cy="1037168"/>
          </a:xfrm>
          <a:custGeom>
            <a:avLst/>
            <a:gdLst>
              <a:gd name="connsiteX0" fmla="*/ 0 w 8872009"/>
              <a:gd name="connsiteY0" fmla="*/ 0 h 1037168"/>
              <a:gd name="connsiteX1" fmla="*/ 8872009 w 8872009"/>
              <a:gd name="connsiteY1" fmla="*/ 0 h 1037168"/>
              <a:gd name="connsiteX2" fmla="*/ 8872009 w 8872009"/>
              <a:gd name="connsiteY2" fmla="*/ 1037168 h 1037168"/>
              <a:gd name="connsiteX3" fmla="*/ 0 w 8872009"/>
              <a:gd name="connsiteY3" fmla="*/ 1037168 h 1037168"/>
              <a:gd name="connsiteX4" fmla="*/ 0 w 8872009"/>
              <a:gd name="connsiteY4" fmla="*/ 0 h 1037168"/>
              <a:gd name="connsiteX0-1" fmla="*/ 0 w 8872009"/>
              <a:gd name="connsiteY0-2" fmla="*/ 0 h 1037168"/>
              <a:gd name="connsiteX1-3" fmla="*/ 8872009 w 8872009"/>
              <a:gd name="connsiteY1-4" fmla="*/ 0 h 1037168"/>
              <a:gd name="connsiteX2-5" fmla="*/ 8872009 w 8872009"/>
              <a:gd name="connsiteY2-6" fmla="*/ 1037168 h 1037168"/>
              <a:gd name="connsiteX3-7" fmla="*/ 626533 w 8872009"/>
              <a:gd name="connsiteY3-8" fmla="*/ 1037168 h 1037168"/>
              <a:gd name="connsiteX4-9" fmla="*/ 0 w 8872009"/>
              <a:gd name="connsiteY4-10" fmla="*/ 0 h 10371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72009" h="1037168">
                <a:moveTo>
                  <a:pt x="0" y="0"/>
                </a:moveTo>
                <a:lnTo>
                  <a:pt x="8872009" y="0"/>
                </a:lnTo>
                <a:lnTo>
                  <a:pt x="8872009" y="1037168"/>
                </a:lnTo>
                <a:lnTo>
                  <a:pt x="626533" y="1037168"/>
                </a:lnTo>
                <a:lnTo>
                  <a:pt x="0" y="0"/>
                </a:lnTo>
                <a:close/>
              </a:path>
            </a:pathLst>
          </a:custGeom>
          <a:gradFill flip="none" rotWithShape="1">
            <a:gsLst>
              <a:gs pos="100000">
                <a:schemeClr val="accent1">
                  <a:alpha val="0"/>
                </a:schemeClr>
              </a:gs>
              <a:gs pos="0">
                <a:schemeClr val="accent1">
                  <a:alpha val="2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dirty="0">
              <a:ln>
                <a:noFill/>
              </a:ln>
              <a:solidFill>
                <a:schemeClr val="bg1"/>
              </a:solidFill>
              <a:effectLst/>
              <a:uLnTx/>
              <a:uFillTx/>
              <a:latin typeface="+mn-ea"/>
              <a:ea typeface="思源黑体 CN Regular" panose="020B0500000000000000" charset="-122"/>
              <a:cs typeface="+mn-cs"/>
            </a:endParaRPr>
          </a:p>
        </p:txBody>
      </p:sp>
      <p:sp>
        <p:nvSpPr>
          <p:cNvPr id="4" name="矩形 3"/>
          <p:cNvSpPr/>
          <p:nvPr/>
        </p:nvSpPr>
        <p:spPr>
          <a:xfrm>
            <a:off x="3128433" y="2624139"/>
            <a:ext cx="8368243" cy="965200"/>
          </a:xfrm>
          <a:prstGeom prst="rect">
            <a:avLst/>
          </a:prstGeom>
          <a:gradFill flip="none" rotWithShape="1">
            <a:gsLst>
              <a:gs pos="100000">
                <a:schemeClr val="accent1">
                  <a:alpha val="0"/>
                </a:schemeClr>
              </a:gs>
              <a:gs pos="0">
                <a:schemeClr val="accent1">
                  <a:alpha val="2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Roboto BOLD" panose="02000000000000000000" charset="0"/>
              <a:ea typeface="思源黑体 CN Regular" panose="020B0500000000000000" charset="-122"/>
              <a:cs typeface="+mn-cs"/>
            </a:endParaRPr>
          </a:p>
        </p:txBody>
      </p:sp>
      <p:sp>
        <p:nvSpPr>
          <p:cNvPr id="5" name="矩形 4"/>
          <p:cNvSpPr/>
          <p:nvPr/>
        </p:nvSpPr>
        <p:spPr>
          <a:xfrm>
            <a:off x="4119394" y="3817938"/>
            <a:ext cx="7377281" cy="907551"/>
          </a:xfrm>
          <a:prstGeom prst="rect">
            <a:avLst/>
          </a:prstGeom>
          <a:gradFill flip="none" rotWithShape="1">
            <a:gsLst>
              <a:gs pos="100000">
                <a:schemeClr val="accent1">
                  <a:alpha val="0"/>
                </a:schemeClr>
              </a:gs>
              <a:gs pos="0">
                <a:schemeClr val="accent1">
                  <a:alpha val="2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Roboto BOLD" panose="02000000000000000000" charset="0"/>
              <a:ea typeface="思源黑体 CN Regular" panose="020B0500000000000000" charset="-122"/>
              <a:cs typeface="+mn-cs"/>
            </a:endParaRPr>
          </a:p>
        </p:txBody>
      </p:sp>
      <p:sp>
        <p:nvSpPr>
          <p:cNvPr id="6" name="矩形 5"/>
          <p:cNvSpPr/>
          <p:nvPr/>
        </p:nvSpPr>
        <p:spPr>
          <a:xfrm>
            <a:off x="4823350" y="4945092"/>
            <a:ext cx="6673325" cy="858808"/>
          </a:xfrm>
          <a:prstGeom prst="rect">
            <a:avLst/>
          </a:prstGeom>
          <a:gradFill flip="none" rotWithShape="1">
            <a:gsLst>
              <a:gs pos="100000">
                <a:schemeClr val="accent1">
                  <a:alpha val="0"/>
                </a:schemeClr>
              </a:gs>
              <a:gs pos="0">
                <a:schemeClr val="accent1">
                  <a:alpha val="2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Roboto BOLD" panose="02000000000000000000" charset="0"/>
              <a:ea typeface="思源黑体 CN Regular" panose="020B0500000000000000" charset="-122"/>
              <a:cs typeface="+mn-cs"/>
            </a:endParaRPr>
          </a:p>
        </p:txBody>
      </p:sp>
      <p:grpSp>
        <p:nvGrpSpPr>
          <p:cNvPr id="68" name="组合 67"/>
          <p:cNvGrpSpPr/>
          <p:nvPr/>
        </p:nvGrpSpPr>
        <p:grpSpPr>
          <a:xfrm>
            <a:off x="294577" y="1342418"/>
            <a:ext cx="5149722" cy="5240836"/>
            <a:chOff x="294577" y="1342418"/>
            <a:chExt cx="5149722" cy="5240836"/>
          </a:xfrm>
        </p:grpSpPr>
        <p:sp>
          <p:nvSpPr>
            <p:cNvPr id="7" name="任意多边形: 形状 6"/>
            <p:cNvSpPr/>
            <p:nvPr/>
          </p:nvSpPr>
          <p:spPr>
            <a:xfrm>
              <a:off x="739679" y="4402671"/>
              <a:ext cx="4165593" cy="1297064"/>
            </a:xfrm>
            <a:custGeom>
              <a:avLst/>
              <a:gdLst>
                <a:gd name="connsiteX0" fmla="*/ 0 w 2957969"/>
                <a:gd name="connsiteY0" fmla="*/ 69660 h 749588"/>
                <a:gd name="connsiteX1" fmla="*/ 732915 w 2957969"/>
                <a:gd name="connsiteY1" fmla="*/ 749589 h 749588"/>
                <a:gd name="connsiteX2" fmla="*/ 2957969 w 2957969"/>
                <a:gd name="connsiteY2" fmla="*/ 313471 h 749588"/>
                <a:gd name="connsiteX3" fmla="*/ 1736691 w 2957969"/>
                <a:gd name="connsiteY3" fmla="*/ 0 h 749588"/>
                <a:gd name="connsiteX4" fmla="*/ 0 w 2957969"/>
                <a:gd name="connsiteY4" fmla="*/ 69660 h 749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7969" h="749588">
                  <a:moveTo>
                    <a:pt x="0" y="69660"/>
                  </a:moveTo>
                  <a:lnTo>
                    <a:pt x="732915" y="749589"/>
                  </a:lnTo>
                  <a:lnTo>
                    <a:pt x="2957969" y="313471"/>
                  </a:lnTo>
                  <a:lnTo>
                    <a:pt x="1736691" y="0"/>
                  </a:lnTo>
                  <a:lnTo>
                    <a:pt x="0" y="69660"/>
                  </a:lnTo>
                  <a:close/>
                </a:path>
              </a:pathLst>
            </a:custGeom>
            <a:gradFill flip="none" rotWithShape="1">
              <a:gsLst>
                <a:gs pos="29000">
                  <a:schemeClr val="accent1">
                    <a:lumMod val="75000"/>
                  </a:schemeClr>
                </a:gs>
                <a:gs pos="100000">
                  <a:srgbClr val="00CCFF"/>
                </a:gs>
              </a:gsLst>
              <a:lin ang="8100000" scaled="1"/>
              <a:tileRect/>
            </a:gradFill>
            <a:ln w="37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srgbClr val="00A2FF">
                    <a:lumMod val="20000"/>
                    <a:lumOff val="80000"/>
                  </a:srgbClr>
                </a:solidFill>
                <a:effectLst/>
                <a:uLnTx/>
                <a:uFillTx/>
                <a:latin typeface="思源黑体 CN Bold" panose="020B0800000000000000" charset="-122"/>
                <a:ea typeface="思源黑体 CN Bold" panose="020B0800000000000000" charset="-122"/>
                <a:cs typeface="+mn-cs"/>
              </a:endParaRPr>
            </a:p>
          </p:txBody>
        </p:sp>
        <p:sp>
          <p:nvSpPr>
            <p:cNvPr id="8" name="任意多边形: 形状 7"/>
            <p:cNvSpPr/>
            <p:nvPr/>
          </p:nvSpPr>
          <p:spPr>
            <a:xfrm>
              <a:off x="1620490" y="4945092"/>
              <a:ext cx="3823809" cy="1635598"/>
            </a:xfrm>
            <a:custGeom>
              <a:avLst/>
              <a:gdLst>
                <a:gd name="connsiteX0" fmla="*/ 163776 w 2715269"/>
                <a:gd name="connsiteY0" fmla="*/ 256780 h 945230"/>
                <a:gd name="connsiteX1" fmla="*/ 0 w 2715269"/>
                <a:gd name="connsiteY1" fmla="*/ 945230 h 945230"/>
                <a:gd name="connsiteX2" fmla="*/ 2715270 w 2715269"/>
                <a:gd name="connsiteY2" fmla="*/ 494291 h 945230"/>
                <a:gd name="connsiteX3" fmla="*/ 2332509 w 2715269"/>
                <a:gd name="connsiteY3" fmla="*/ 0 h 945230"/>
                <a:gd name="connsiteX4" fmla="*/ 163776 w 2715269"/>
                <a:gd name="connsiteY4" fmla="*/ 256780 h 945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5269" h="945230">
                  <a:moveTo>
                    <a:pt x="163776" y="256780"/>
                  </a:moveTo>
                  <a:lnTo>
                    <a:pt x="0" y="945230"/>
                  </a:lnTo>
                  <a:lnTo>
                    <a:pt x="2715270" y="494291"/>
                  </a:lnTo>
                  <a:lnTo>
                    <a:pt x="2332509" y="0"/>
                  </a:lnTo>
                  <a:lnTo>
                    <a:pt x="163776" y="256780"/>
                  </a:lnTo>
                  <a:close/>
                </a:path>
              </a:pathLst>
            </a:custGeom>
            <a:gradFill flip="none" rotWithShape="1">
              <a:gsLst>
                <a:gs pos="0">
                  <a:schemeClr val="accent1"/>
                </a:gs>
                <a:gs pos="82000">
                  <a:schemeClr val="accent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5176"/>
                </a:solidFill>
              </a:endParaRPr>
            </a:p>
          </p:txBody>
        </p:sp>
        <p:sp>
          <p:nvSpPr>
            <p:cNvPr id="9" name="任意多边形: 形状 8"/>
            <p:cNvSpPr/>
            <p:nvPr/>
          </p:nvSpPr>
          <p:spPr>
            <a:xfrm>
              <a:off x="294577" y="4523210"/>
              <a:ext cx="1556553" cy="2060044"/>
            </a:xfrm>
            <a:custGeom>
              <a:avLst/>
              <a:gdLst>
                <a:gd name="connsiteX0" fmla="*/ 0 w 1105301"/>
                <a:gd name="connsiteY0" fmla="*/ 431301 h 1190522"/>
                <a:gd name="connsiteX1" fmla="*/ 941526 w 1105301"/>
                <a:gd name="connsiteY1" fmla="*/ 1190523 h 1190522"/>
                <a:gd name="connsiteX2" fmla="*/ 1105302 w 1105301"/>
                <a:gd name="connsiteY2" fmla="*/ 500590 h 1190522"/>
                <a:gd name="connsiteX3" fmla="*/ 316065 w 1105301"/>
                <a:gd name="connsiteY3" fmla="*/ 0 h 1190522"/>
                <a:gd name="connsiteX4" fmla="*/ 0 w 1105301"/>
                <a:gd name="connsiteY4" fmla="*/ 431301 h 1190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301" h="1190522">
                  <a:moveTo>
                    <a:pt x="0" y="431301"/>
                  </a:moveTo>
                  <a:lnTo>
                    <a:pt x="941526" y="1190523"/>
                  </a:lnTo>
                  <a:lnTo>
                    <a:pt x="1105302" y="500590"/>
                  </a:lnTo>
                  <a:lnTo>
                    <a:pt x="316065" y="0"/>
                  </a:lnTo>
                  <a:lnTo>
                    <a:pt x="0" y="431301"/>
                  </a:lnTo>
                  <a:close/>
                </a:path>
              </a:pathLst>
            </a:custGeom>
            <a:gradFill flip="none" rotWithShape="1">
              <a:gsLst>
                <a:gs pos="0">
                  <a:schemeClr val="accent1"/>
                </a:gs>
                <a:gs pos="82000">
                  <a:schemeClr val="accent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5176"/>
                </a:solidFill>
              </a:endParaRPr>
            </a:p>
          </p:txBody>
        </p:sp>
        <p:sp>
          <p:nvSpPr>
            <p:cNvPr id="10" name="任意多边形: 形状 9"/>
            <p:cNvSpPr/>
            <p:nvPr/>
          </p:nvSpPr>
          <p:spPr>
            <a:xfrm>
              <a:off x="1331930" y="3491585"/>
              <a:ext cx="2864727" cy="480869"/>
            </a:xfrm>
            <a:custGeom>
              <a:avLst/>
              <a:gdLst>
                <a:gd name="connsiteX0" fmla="*/ 0 w 2034229"/>
                <a:gd name="connsiteY0" fmla="*/ 18897 h 277899"/>
                <a:gd name="connsiteX1" fmla="*/ 563582 w 2034229"/>
                <a:gd name="connsiteY1" fmla="*/ 277900 h 277899"/>
                <a:gd name="connsiteX2" fmla="*/ 2034229 w 2034229"/>
                <a:gd name="connsiteY2" fmla="*/ 190825 h 277899"/>
                <a:gd name="connsiteX3" fmla="*/ 1199417 w 2034229"/>
                <a:gd name="connsiteY3" fmla="*/ 0 h 277899"/>
                <a:gd name="connsiteX4" fmla="*/ 0 w 2034229"/>
                <a:gd name="connsiteY4" fmla="*/ 18897 h 277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4229" h="277899">
                  <a:moveTo>
                    <a:pt x="0" y="18897"/>
                  </a:moveTo>
                  <a:lnTo>
                    <a:pt x="563582" y="277900"/>
                  </a:lnTo>
                  <a:lnTo>
                    <a:pt x="2034229" y="190825"/>
                  </a:lnTo>
                  <a:lnTo>
                    <a:pt x="1199417" y="0"/>
                  </a:lnTo>
                  <a:lnTo>
                    <a:pt x="0" y="18897"/>
                  </a:lnTo>
                  <a:close/>
                </a:path>
              </a:pathLst>
            </a:custGeom>
            <a:gradFill flip="none" rotWithShape="1">
              <a:gsLst>
                <a:gs pos="29000">
                  <a:schemeClr val="accent1">
                    <a:lumMod val="75000"/>
                  </a:schemeClr>
                </a:gs>
                <a:gs pos="100000">
                  <a:schemeClr val="accent1"/>
                </a:gs>
              </a:gsLst>
              <a:lin ang="8100000" scaled="1"/>
              <a:tileRect/>
            </a:gradFill>
            <a:ln w="37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srgbClr val="00A2FF">
                    <a:lumMod val="20000"/>
                    <a:lumOff val="80000"/>
                  </a:srgbClr>
                </a:solidFill>
                <a:effectLst/>
                <a:uLnTx/>
                <a:uFillTx/>
                <a:latin typeface="思源黑体 CN Bold" panose="020B0800000000000000" charset="-122"/>
                <a:ea typeface="思源黑体 CN Bold" panose="020B0800000000000000" charset="-122"/>
                <a:cs typeface="+mn-cs"/>
              </a:endParaRPr>
            </a:p>
          </p:txBody>
        </p:sp>
        <p:sp>
          <p:nvSpPr>
            <p:cNvPr id="11" name="任意多边形: 形状 10"/>
            <p:cNvSpPr/>
            <p:nvPr/>
          </p:nvSpPr>
          <p:spPr>
            <a:xfrm>
              <a:off x="1907486" y="3821781"/>
              <a:ext cx="2859508" cy="1277190"/>
            </a:xfrm>
            <a:custGeom>
              <a:avLst/>
              <a:gdLst>
                <a:gd name="connsiteX0" fmla="*/ 155624 w 2030523"/>
                <a:gd name="connsiteY0" fmla="*/ 83370 h 738102"/>
                <a:gd name="connsiteX1" fmla="*/ 0 w 2030523"/>
                <a:gd name="connsiteY1" fmla="*/ 738102 h 738102"/>
                <a:gd name="connsiteX2" fmla="*/ 2030524 w 2030523"/>
                <a:gd name="connsiteY2" fmla="*/ 522452 h 738102"/>
                <a:gd name="connsiteX3" fmla="*/ 1625531 w 2030523"/>
                <a:gd name="connsiteY3" fmla="*/ 0 h 738102"/>
                <a:gd name="connsiteX4" fmla="*/ 155624 w 2030523"/>
                <a:gd name="connsiteY4" fmla="*/ 83370 h 738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0523" h="738102">
                  <a:moveTo>
                    <a:pt x="155624" y="83370"/>
                  </a:moveTo>
                  <a:lnTo>
                    <a:pt x="0" y="738102"/>
                  </a:lnTo>
                  <a:lnTo>
                    <a:pt x="2030524" y="522452"/>
                  </a:lnTo>
                  <a:lnTo>
                    <a:pt x="1625531" y="0"/>
                  </a:lnTo>
                  <a:lnTo>
                    <a:pt x="155624" y="83370"/>
                  </a:lnTo>
                  <a:close/>
                </a:path>
              </a:pathLst>
            </a:custGeom>
            <a:gradFill flip="none" rotWithShape="1">
              <a:gsLst>
                <a:gs pos="0">
                  <a:schemeClr val="accent1"/>
                </a:gs>
                <a:gs pos="82000">
                  <a:schemeClr val="accent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5176"/>
                </a:solidFill>
              </a:endParaRPr>
            </a:p>
          </p:txBody>
        </p:sp>
        <p:sp>
          <p:nvSpPr>
            <p:cNvPr id="12" name="任意多边形: 形状 11"/>
            <p:cNvSpPr/>
            <p:nvPr/>
          </p:nvSpPr>
          <p:spPr>
            <a:xfrm>
              <a:off x="856563" y="3524283"/>
              <a:ext cx="1270080" cy="1574687"/>
            </a:xfrm>
            <a:custGeom>
              <a:avLst/>
              <a:gdLst>
                <a:gd name="connsiteX0" fmla="*/ 0 w 901878"/>
                <a:gd name="connsiteY0" fmla="*/ 460202 h 910029"/>
                <a:gd name="connsiteX1" fmla="*/ 746255 w 901878"/>
                <a:gd name="connsiteY1" fmla="*/ 910030 h 910029"/>
                <a:gd name="connsiteX2" fmla="*/ 901879 w 901878"/>
                <a:gd name="connsiteY2" fmla="*/ 255297 h 910029"/>
                <a:gd name="connsiteX3" fmla="*/ 337556 w 901878"/>
                <a:gd name="connsiteY3" fmla="*/ 0 h 910029"/>
                <a:gd name="connsiteX4" fmla="*/ 0 w 901878"/>
                <a:gd name="connsiteY4" fmla="*/ 460202 h 910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1878" h="910029">
                  <a:moveTo>
                    <a:pt x="0" y="460202"/>
                  </a:moveTo>
                  <a:lnTo>
                    <a:pt x="746255" y="910030"/>
                  </a:lnTo>
                  <a:lnTo>
                    <a:pt x="901879" y="255297"/>
                  </a:lnTo>
                  <a:lnTo>
                    <a:pt x="337556" y="0"/>
                  </a:lnTo>
                  <a:lnTo>
                    <a:pt x="0" y="460202"/>
                  </a:lnTo>
                  <a:close/>
                </a:path>
              </a:pathLst>
            </a:custGeom>
            <a:gradFill flip="none" rotWithShape="1">
              <a:gsLst>
                <a:gs pos="0">
                  <a:schemeClr val="accent1"/>
                </a:gs>
                <a:gs pos="82000">
                  <a:schemeClr val="accent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5176"/>
                </a:solidFill>
              </a:endParaRPr>
            </a:p>
          </p:txBody>
        </p:sp>
        <p:sp>
          <p:nvSpPr>
            <p:cNvPr id="13" name="任意多边形: 形状 12"/>
            <p:cNvSpPr/>
            <p:nvPr/>
          </p:nvSpPr>
          <p:spPr>
            <a:xfrm>
              <a:off x="1961232" y="2470216"/>
              <a:ext cx="1481935" cy="180165"/>
            </a:xfrm>
            <a:custGeom>
              <a:avLst/>
              <a:gdLst>
                <a:gd name="connsiteX0" fmla="*/ 0 w 1052315"/>
                <a:gd name="connsiteY0" fmla="*/ 0 h 104119"/>
                <a:gd name="connsiteX1" fmla="*/ 298650 w 1052315"/>
                <a:gd name="connsiteY1" fmla="*/ 104120 h 104119"/>
                <a:gd name="connsiteX2" fmla="*/ 1052315 w 1052315"/>
                <a:gd name="connsiteY2" fmla="*/ 90040 h 104119"/>
                <a:gd name="connsiteX3" fmla="*/ 623978 w 1052315"/>
                <a:gd name="connsiteY3" fmla="*/ 8893 h 104119"/>
                <a:gd name="connsiteX4" fmla="*/ 0 w 1052315"/>
                <a:gd name="connsiteY4" fmla="*/ 0 h 104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2315" h="104119">
                  <a:moveTo>
                    <a:pt x="0" y="0"/>
                  </a:moveTo>
                  <a:lnTo>
                    <a:pt x="298650" y="104120"/>
                  </a:lnTo>
                  <a:lnTo>
                    <a:pt x="1052315" y="90040"/>
                  </a:lnTo>
                  <a:lnTo>
                    <a:pt x="623978" y="8893"/>
                  </a:lnTo>
                  <a:lnTo>
                    <a:pt x="0" y="0"/>
                  </a:lnTo>
                  <a:close/>
                </a:path>
              </a:pathLst>
            </a:custGeom>
            <a:gradFill flip="none" rotWithShape="1">
              <a:gsLst>
                <a:gs pos="29000">
                  <a:schemeClr val="accent1">
                    <a:lumMod val="75000"/>
                  </a:schemeClr>
                </a:gs>
                <a:gs pos="100000">
                  <a:schemeClr val="accent1"/>
                </a:gs>
              </a:gsLst>
              <a:lin ang="8100000" scaled="1"/>
              <a:tileRect/>
            </a:gradFill>
            <a:ln w="3704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a:ln>
                  <a:noFill/>
                </a:ln>
                <a:solidFill>
                  <a:srgbClr val="00A2FF">
                    <a:lumMod val="20000"/>
                    <a:lumOff val="80000"/>
                  </a:srgbClr>
                </a:solidFill>
                <a:effectLst/>
                <a:uLnTx/>
                <a:uFillTx/>
                <a:latin typeface="思源黑体 CN Bold" panose="020B0800000000000000" charset="-122"/>
                <a:ea typeface="思源黑体 CN Bold" panose="020B0800000000000000" charset="-122"/>
                <a:cs typeface="+mn-cs"/>
              </a:endParaRPr>
            </a:p>
          </p:txBody>
        </p:sp>
        <p:sp>
          <p:nvSpPr>
            <p:cNvPr id="14" name="任意多边形: 形状 13"/>
            <p:cNvSpPr/>
            <p:nvPr/>
          </p:nvSpPr>
          <p:spPr>
            <a:xfrm>
              <a:off x="2179869" y="2617041"/>
              <a:ext cx="1870159" cy="1073300"/>
            </a:xfrm>
            <a:custGeom>
              <a:avLst/>
              <a:gdLst>
                <a:gd name="connsiteX0" fmla="*/ 147472 w 1327992"/>
                <a:gd name="connsiteY0" fmla="*/ 0 h 620272"/>
                <a:gd name="connsiteX1" fmla="*/ 0 w 1327992"/>
                <a:gd name="connsiteY1" fmla="*/ 620273 h 620272"/>
                <a:gd name="connsiteX2" fmla="*/ 1327992 w 1327992"/>
                <a:gd name="connsiteY2" fmla="*/ 561728 h 620272"/>
                <a:gd name="connsiteX3" fmla="*/ 897062 w 1327992"/>
                <a:gd name="connsiteY3" fmla="*/ 5188 h 620272"/>
                <a:gd name="connsiteX4" fmla="*/ 147472 w 1327992"/>
                <a:gd name="connsiteY4" fmla="*/ 0 h 620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92" h="620272">
                  <a:moveTo>
                    <a:pt x="147472" y="0"/>
                  </a:moveTo>
                  <a:lnTo>
                    <a:pt x="0" y="620273"/>
                  </a:lnTo>
                  <a:lnTo>
                    <a:pt x="1327992" y="561728"/>
                  </a:lnTo>
                  <a:lnTo>
                    <a:pt x="897062" y="5188"/>
                  </a:lnTo>
                  <a:lnTo>
                    <a:pt x="147472" y="0"/>
                  </a:lnTo>
                  <a:close/>
                </a:path>
              </a:pathLst>
            </a:custGeom>
            <a:gradFill flip="none" rotWithShape="1">
              <a:gsLst>
                <a:gs pos="0">
                  <a:schemeClr val="accent1"/>
                </a:gs>
                <a:gs pos="82000">
                  <a:schemeClr val="accent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5176"/>
                </a:solidFill>
              </a:endParaRPr>
            </a:p>
          </p:txBody>
        </p:sp>
        <p:sp>
          <p:nvSpPr>
            <p:cNvPr id="15" name="任意多边形: 形状 14"/>
            <p:cNvSpPr/>
            <p:nvPr/>
          </p:nvSpPr>
          <p:spPr>
            <a:xfrm>
              <a:off x="1454556" y="2470216"/>
              <a:ext cx="932993" cy="1220125"/>
            </a:xfrm>
            <a:custGeom>
              <a:avLst/>
              <a:gdLst>
                <a:gd name="connsiteX0" fmla="*/ 0 w 662514"/>
                <a:gd name="connsiteY0" fmla="*/ 490586 h 705124"/>
                <a:gd name="connsiteX1" fmla="*/ 515042 w 662514"/>
                <a:gd name="connsiteY1" fmla="*/ 705125 h 705124"/>
                <a:gd name="connsiteX2" fmla="*/ 662514 w 662514"/>
                <a:gd name="connsiteY2" fmla="*/ 84852 h 705124"/>
                <a:gd name="connsiteX3" fmla="*/ 359788 w 662514"/>
                <a:gd name="connsiteY3" fmla="*/ 0 h 705124"/>
                <a:gd name="connsiteX4" fmla="*/ 0 w 662514"/>
                <a:gd name="connsiteY4" fmla="*/ 490586 h 70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514" h="705124">
                  <a:moveTo>
                    <a:pt x="0" y="490586"/>
                  </a:moveTo>
                  <a:lnTo>
                    <a:pt x="515042" y="705125"/>
                  </a:lnTo>
                  <a:lnTo>
                    <a:pt x="662514" y="84852"/>
                  </a:lnTo>
                  <a:lnTo>
                    <a:pt x="359788" y="0"/>
                  </a:lnTo>
                  <a:lnTo>
                    <a:pt x="0" y="490586"/>
                  </a:lnTo>
                  <a:close/>
                </a:path>
              </a:pathLst>
            </a:custGeom>
            <a:gradFill flip="none" rotWithShape="1">
              <a:gsLst>
                <a:gs pos="0">
                  <a:schemeClr val="accent1"/>
                </a:gs>
                <a:gs pos="82000">
                  <a:schemeClr val="accent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5176"/>
                </a:solidFill>
              </a:endParaRPr>
            </a:p>
          </p:txBody>
        </p:sp>
        <p:sp>
          <p:nvSpPr>
            <p:cNvPr id="16" name="任意多边形: 形状 15"/>
            <p:cNvSpPr/>
            <p:nvPr/>
          </p:nvSpPr>
          <p:spPr>
            <a:xfrm>
              <a:off x="2438163" y="1342418"/>
              <a:ext cx="847937" cy="1034831"/>
            </a:xfrm>
            <a:custGeom>
              <a:avLst/>
              <a:gdLst>
                <a:gd name="connsiteX0" fmla="*/ 0 w 602116"/>
                <a:gd name="connsiteY0" fmla="*/ 585813 h 598040"/>
                <a:gd name="connsiteX1" fmla="*/ 602117 w 602116"/>
                <a:gd name="connsiteY1" fmla="*/ 598041 h 598040"/>
                <a:gd name="connsiteX2" fmla="*/ 138950 w 602116"/>
                <a:gd name="connsiteY2" fmla="*/ 0 h 598040"/>
                <a:gd name="connsiteX3" fmla="*/ 0 w 602116"/>
                <a:gd name="connsiteY3" fmla="*/ 585813 h 598040"/>
              </a:gdLst>
              <a:ahLst/>
              <a:cxnLst>
                <a:cxn ang="0">
                  <a:pos x="connsiteX0" y="connsiteY0"/>
                </a:cxn>
                <a:cxn ang="0">
                  <a:pos x="connsiteX1" y="connsiteY1"/>
                </a:cxn>
                <a:cxn ang="0">
                  <a:pos x="connsiteX2" y="connsiteY2"/>
                </a:cxn>
                <a:cxn ang="0">
                  <a:pos x="connsiteX3" y="connsiteY3"/>
                </a:cxn>
              </a:cxnLst>
              <a:rect l="l" t="t" r="r" b="b"/>
              <a:pathLst>
                <a:path w="602116" h="598040">
                  <a:moveTo>
                    <a:pt x="0" y="585813"/>
                  </a:moveTo>
                  <a:lnTo>
                    <a:pt x="602117" y="598041"/>
                  </a:lnTo>
                  <a:lnTo>
                    <a:pt x="138950" y="0"/>
                  </a:lnTo>
                  <a:lnTo>
                    <a:pt x="0" y="585813"/>
                  </a:lnTo>
                  <a:close/>
                </a:path>
              </a:pathLst>
            </a:custGeom>
            <a:gradFill flip="none" rotWithShape="1">
              <a:gsLst>
                <a:gs pos="0">
                  <a:schemeClr val="accent1"/>
                </a:gs>
                <a:gs pos="82000">
                  <a:schemeClr val="accent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5176"/>
                </a:solidFill>
              </a:endParaRPr>
            </a:p>
          </p:txBody>
        </p:sp>
        <p:sp>
          <p:nvSpPr>
            <p:cNvPr id="17" name="任意多边形: 形状 16"/>
            <p:cNvSpPr/>
            <p:nvPr/>
          </p:nvSpPr>
          <p:spPr>
            <a:xfrm>
              <a:off x="2091684" y="1342418"/>
              <a:ext cx="542158" cy="1013672"/>
            </a:xfrm>
            <a:custGeom>
              <a:avLst/>
              <a:gdLst>
                <a:gd name="connsiteX0" fmla="*/ 246034 w 384984"/>
                <a:gd name="connsiteY0" fmla="*/ 585813 h 585812"/>
                <a:gd name="connsiteX1" fmla="*/ 384984 w 384984"/>
                <a:gd name="connsiteY1" fmla="*/ 0 h 585812"/>
                <a:gd name="connsiteX2" fmla="*/ 0 w 384984"/>
                <a:gd name="connsiteY2" fmla="*/ 525046 h 585812"/>
                <a:gd name="connsiteX3" fmla="*/ 246034 w 384984"/>
                <a:gd name="connsiteY3" fmla="*/ 585813 h 585812"/>
              </a:gdLst>
              <a:ahLst/>
              <a:cxnLst>
                <a:cxn ang="0">
                  <a:pos x="connsiteX0" y="connsiteY0"/>
                </a:cxn>
                <a:cxn ang="0">
                  <a:pos x="connsiteX1" y="connsiteY1"/>
                </a:cxn>
                <a:cxn ang="0">
                  <a:pos x="connsiteX2" y="connsiteY2"/>
                </a:cxn>
                <a:cxn ang="0">
                  <a:pos x="connsiteX3" y="connsiteY3"/>
                </a:cxn>
              </a:cxnLst>
              <a:rect l="l" t="t" r="r" b="b"/>
              <a:pathLst>
                <a:path w="384984" h="585812">
                  <a:moveTo>
                    <a:pt x="246034" y="585813"/>
                  </a:moveTo>
                  <a:lnTo>
                    <a:pt x="384984" y="0"/>
                  </a:lnTo>
                  <a:lnTo>
                    <a:pt x="0" y="525046"/>
                  </a:lnTo>
                  <a:lnTo>
                    <a:pt x="246034" y="585813"/>
                  </a:lnTo>
                  <a:close/>
                </a:path>
              </a:pathLst>
            </a:custGeom>
            <a:gradFill flip="none" rotWithShape="1">
              <a:gsLst>
                <a:gs pos="0">
                  <a:schemeClr val="accent1"/>
                </a:gs>
                <a:gs pos="82000">
                  <a:schemeClr val="accent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5176"/>
                </a:solidFill>
              </a:endParaRPr>
            </a:p>
          </p:txBody>
        </p:sp>
        <p:sp>
          <p:nvSpPr>
            <p:cNvPr id="18" name="文本框 17"/>
            <p:cNvSpPr txBox="1"/>
            <p:nvPr/>
          </p:nvSpPr>
          <p:spPr>
            <a:xfrm>
              <a:off x="3167551" y="5367881"/>
              <a:ext cx="729687" cy="646331"/>
            </a:xfrm>
            <a:prstGeom prst="rect">
              <a:avLst/>
            </a:prstGeom>
            <a:noFill/>
          </p:spPr>
          <p:txBody>
            <a:bodyPr wrap="none">
              <a:spAutoFit/>
              <a:scene3d>
                <a:camera prst="perspectiveHeroicExtremeRightFacing" fov="0">
                  <a:rot lat="474953" lon="19832765" rev="164223"/>
                </a:camera>
                <a:lightRig rig="threePt" dir="t"/>
              </a:scene3d>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bg1"/>
                  </a:solidFill>
                  <a:effectLst/>
                  <a:uLnTx/>
                  <a:uFillTx/>
                  <a:latin typeface="+mj-ea"/>
                  <a:ea typeface="+mj-ea"/>
                  <a:cs typeface="+mn-cs"/>
                </a:rPr>
                <a:t>04</a:t>
              </a:r>
              <a:endParaRPr kumimoji="0" lang="zh-CN" altLang="en-US" sz="3600" b="0" i="0" u="none" strike="noStrike" kern="1200" cap="none" spc="0" normalizeH="0" baseline="0" noProof="0" dirty="0">
                <a:ln>
                  <a:noFill/>
                </a:ln>
                <a:solidFill>
                  <a:schemeClr val="bg1"/>
                </a:solidFill>
                <a:effectLst/>
                <a:uLnTx/>
                <a:uFillTx/>
                <a:latin typeface="+mj-ea"/>
                <a:ea typeface="+mj-ea"/>
                <a:cs typeface="+mn-cs"/>
              </a:endParaRPr>
            </a:p>
          </p:txBody>
        </p:sp>
        <p:sp>
          <p:nvSpPr>
            <p:cNvPr id="19" name="文本框 18"/>
            <p:cNvSpPr txBox="1"/>
            <p:nvPr/>
          </p:nvSpPr>
          <p:spPr>
            <a:xfrm>
              <a:off x="2972397" y="4099727"/>
              <a:ext cx="729687" cy="646331"/>
            </a:xfrm>
            <a:prstGeom prst="rect">
              <a:avLst/>
            </a:prstGeom>
            <a:noFill/>
          </p:spPr>
          <p:txBody>
            <a:bodyPr wrap="none">
              <a:spAutoFit/>
              <a:scene3d>
                <a:camera prst="perspectiveHeroicExtremeRightFacing" fov="0">
                  <a:rot lat="175292" lon="19818438" rev="162868"/>
                </a:camera>
                <a:lightRig rig="threePt" dir="t"/>
              </a:scene3d>
            </a:bodyPr>
            <a:lstStyle>
              <a:defPPr>
                <a:defRPr lang="zh-CN"/>
              </a:defPPr>
              <a:lvl1pPr>
                <a:defRPr sz="2400"/>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bg1"/>
                  </a:solidFill>
                  <a:effectLst/>
                  <a:uLnTx/>
                  <a:uFillTx/>
                  <a:latin typeface="+mj-ea"/>
                  <a:ea typeface="+mj-ea"/>
                  <a:cs typeface="+mn-cs"/>
                </a:rPr>
                <a:t>03</a:t>
              </a:r>
              <a:endParaRPr kumimoji="0" lang="zh-CN" altLang="en-US" sz="3600" b="0" i="0" u="none" strike="noStrike" kern="1200" cap="none" spc="0" normalizeH="0" baseline="0" noProof="0" dirty="0">
                <a:ln>
                  <a:noFill/>
                </a:ln>
                <a:solidFill>
                  <a:schemeClr val="bg1"/>
                </a:solidFill>
                <a:effectLst/>
                <a:uLnTx/>
                <a:uFillTx/>
                <a:latin typeface="+mj-ea"/>
                <a:ea typeface="+mj-ea"/>
                <a:cs typeface="+mn-cs"/>
              </a:endParaRPr>
            </a:p>
          </p:txBody>
        </p:sp>
        <p:sp>
          <p:nvSpPr>
            <p:cNvPr id="20" name="文本框 19"/>
            <p:cNvSpPr txBox="1"/>
            <p:nvPr/>
          </p:nvSpPr>
          <p:spPr>
            <a:xfrm>
              <a:off x="2758120" y="2895914"/>
              <a:ext cx="713657" cy="646331"/>
            </a:xfrm>
            <a:prstGeom prst="rect">
              <a:avLst/>
            </a:prstGeom>
            <a:noFill/>
          </p:spPr>
          <p:txBody>
            <a:bodyPr wrap="none">
              <a:spAutoFit/>
              <a:scene3d>
                <a:camera prst="perspectiveHeroicExtremeRightFacing" fov="0">
                  <a:rot lat="21475626" lon="19804235" rev="162763"/>
                </a:camera>
                <a:lightRig rig="threePt" dir="t"/>
              </a:scene3d>
            </a:bodyPr>
            <a:lstStyle>
              <a:defPPr>
                <a:defRPr lang="zh-CN"/>
              </a:defPPr>
              <a:lvl1pPr>
                <a:defRPr sz="2400"/>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bg1"/>
                  </a:solidFill>
                  <a:effectLst/>
                  <a:uLnTx/>
                  <a:uFillTx/>
                  <a:latin typeface="+mj-lt"/>
                  <a:ea typeface="思源黑体 CN Bold" panose="020B0800000000000000" charset="-122"/>
                  <a:cs typeface="+mn-cs"/>
                </a:rPr>
                <a:t>02</a:t>
              </a:r>
              <a:endParaRPr kumimoji="0" lang="zh-CN" altLang="en-US" sz="3600" b="0" i="0" u="none" strike="noStrike" kern="1200" cap="none" spc="0" normalizeH="0" baseline="0" noProof="0" dirty="0">
                <a:ln>
                  <a:noFill/>
                </a:ln>
                <a:solidFill>
                  <a:schemeClr val="bg1"/>
                </a:solidFill>
                <a:effectLst/>
                <a:uLnTx/>
                <a:uFillTx/>
                <a:latin typeface="+mj-lt"/>
                <a:ea typeface="思源黑体 CN Bold" panose="020B0800000000000000" charset="-122"/>
                <a:cs typeface="+mn-cs"/>
              </a:endParaRPr>
            </a:p>
          </p:txBody>
        </p:sp>
        <p:sp>
          <p:nvSpPr>
            <p:cNvPr id="21" name="文本框 20"/>
            <p:cNvSpPr txBox="1"/>
            <p:nvPr/>
          </p:nvSpPr>
          <p:spPr>
            <a:xfrm>
              <a:off x="2472484" y="1718441"/>
              <a:ext cx="655949" cy="584775"/>
            </a:xfrm>
            <a:prstGeom prst="rect">
              <a:avLst/>
            </a:prstGeom>
            <a:noFill/>
          </p:spPr>
          <p:txBody>
            <a:bodyPr wrap="none">
              <a:spAutoFit/>
              <a:scene3d>
                <a:camera prst="perspectiveHeroicExtremeRightFacing" fov="0">
                  <a:rot lat="21175966" lon="19789949" rev="163903"/>
                </a:camera>
                <a:lightRig rig="threePt" dir="t"/>
              </a:scene3d>
            </a:bodyPr>
            <a:lstStyle>
              <a:defPPr>
                <a:defRPr lang="zh-CN"/>
              </a:defPPr>
              <a:lvl1pPr>
                <a:defRPr sz="2800">
                  <a:solidFill>
                    <a:schemeClr val="accent1">
                      <a:lumMod val="20000"/>
                      <a:lumOff val="80000"/>
                    </a:schemeClr>
                  </a:solidFill>
                  <a:latin typeface="+mj-lt"/>
                  <a:ea typeface="+mj-ea"/>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a:ln>
                    <a:noFill/>
                  </a:ln>
                  <a:solidFill>
                    <a:schemeClr val="bg1"/>
                  </a:solidFill>
                  <a:effectLst/>
                  <a:uLnTx/>
                  <a:uFillTx/>
                  <a:ea typeface="思源黑体 CN Bold" panose="020B0800000000000000" charset="-122"/>
                  <a:cs typeface="+mn-cs"/>
                </a:rPr>
                <a:t>01</a:t>
              </a:r>
              <a:endParaRPr kumimoji="0" lang="zh-CN" altLang="en-US" sz="3200" b="0" i="0" u="none" strike="noStrike" kern="1200" cap="none" spc="0" normalizeH="0" baseline="0" noProof="0" dirty="0">
                <a:ln>
                  <a:noFill/>
                </a:ln>
                <a:solidFill>
                  <a:schemeClr val="bg1"/>
                </a:solidFill>
                <a:effectLst/>
                <a:uLnTx/>
                <a:uFillTx/>
                <a:ea typeface="思源黑体 CN Bold" panose="020B0800000000000000" charset="-122"/>
                <a:cs typeface="+mn-cs"/>
              </a:endParaRPr>
            </a:p>
          </p:txBody>
        </p:sp>
      </p:grpSp>
      <p:grpSp>
        <p:nvGrpSpPr>
          <p:cNvPr id="36" name="组合 35"/>
          <p:cNvGrpSpPr/>
          <p:nvPr/>
        </p:nvGrpSpPr>
        <p:grpSpPr>
          <a:xfrm>
            <a:off x="3721100" y="1625600"/>
            <a:ext cx="7929245" cy="503555"/>
            <a:chOff x="4196657" y="1625599"/>
            <a:chExt cx="1998118" cy="503767"/>
          </a:xfrm>
        </p:grpSpPr>
        <p:sp>
          <p:nvSpPr>
            <p:cNvPr id="3" name="矩形: 圆角 2"/>
            <p:cNvSpPr/>
            <p:nvPr/>
          </p:nvSpPr>
          <p:spPr>
            <a:xfrm>
              <a:off x="4196657" y="1625599"/>
              <a:ext cx="1998118" cy="503767"/>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文本框 34"/>
            <p:cNvSpPr txBox="1"/>
            <p:nvPr/>
          </p:nvSpPr>
          <p:spPr>
            <a:xfrm flipH="1">
              <a:off x="5670666" y="1692816"/>
              <a:ext cx="309880" cy="229870"/>
            </a:xfrm>
            <a:prstGeom prst="rect">
              <a:avLst/>
            </a:prstGeom>
            <a:noFill/>
          </p:spPr>
          <p:txBody>
            <a:bodyPr wrap="square">
              <a:spAutoFit/>
            </a:bodyPr>
            <a:lstStyle/>
            <a:p>
              <a:pPr algn="r"/>
              <a:endParaRPr lang="zh-CN" altLang="en-US" sz="900" dirty="0">
                <a:solidFill>
                  <a:schemeClr val="bg1"/>
                </a:solidFill>
                <a:latin typeface="+mn-ea"/>
              </a:endParaRPr>
            </a:p>
          </p:txBody>
        </p:sp>
      </p:grpSp>
      <p:sp>
        <p:nvSpPr>
          <p:cNvPr id="26" name="矩形: 圆角 37"/>
          <p:cNvSpPr/>
          <p:nvPr/>
        </p:nvSpPr>
        <p:spPr>
          <a:xfrm>
            <a:off x="6437630" y="5155565"/>
            <a:ext cx="3744595" cy="503555"/>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38" name="矩形: 圆角 37"/>
          <p:cNvSpPr/>
          <p:nvPr/>
        </p:nvSpPr>
        <p:spPr>
          <a:xfrm>
            <a:off x="4196715" y="2827655"/>
            <a:ext cx="7299960" cy="503555"/>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文本框 38"/>
          <p:cNvSpPr txBox="1"/>
          <p:nvPr/>
        </p:nvSpPr>
        <p:spPr>
          <a:xfrm flipH="1">
            <a:off x="4418330" y="2926715"/>
            <a:ext cx="7078345" cy="275590"/>
          </a:xfrm>
          <a:prstGeom prst="rect">
            <a:avLst/>
          </a:prstGeom>
          <a:noFill/>
        </p:spPr>
        <p:txBody>
          <a:bodyPr wrap="none">
            <a:spAutoFit/>
          </a:bodyPr>
          <a:lstStyle/>
          <a:p>
            <a:pPr algn="r"/>
            <a:r>
              <a:rPr lang="zh-CN" altLang="en-US" sz="1200" dirty="0">
                <a:solidFill>
                  <a:schemeClr val="bg1"/>
                </a:solidFill>
                <a:latin typeface="+mn-ea"/>
              </a:rPr>
              <a:t>通过软硬件对接，可对视频，图片，文档，网页，声音，应用程序，flash等内容的的组合播放机控制。</a:t>
            </a:r>
            <a:endParaRPr lang="zh-CN" altLang="en-US" sz="1200" dirty="0">
              <a:solidFill>
                <a:schemeClr val="bg1"/>
              </a:solidFill>
              <a:latin typeface="+mn-ea"/>
            </a:endParaRPr>
          </a:p>
        </p:txBody>
      </p:sp>
      <p:sp>
        <p:nvSpPr>
          <p:cNvPr id="23" name="矩形: 圆角 37"/>
          <p:cNvSpPr/>
          <p:nvPr/>
        </p:nvSpPr>
        <p:spPr>
          <a:xfrm>
            <a:off x="5059045" y="4022090"/>
            <a:ext cx="4437380" cy="503555"/>
          </a:xfrm>
          <a:prstGeom prst="roundRect">
            <a:avLst>
              <a:gd name="adj" fmla="val 50000"/>
            </a:avLst>
          </a:prstGeom>
          <a:gradFill flip="none" rotWithShape="1">
            <a:gsLst>
              <a:gs pos="4000">
                <a:schemeClr val="accent1">
                  <a:alpha val="70000"/>
                </a:schemeClr>
              </a:gs>
              <a:gs pos="100000">
                <a:schemeClr val="tx1">
                  <a:alpha val="0"/>
                </a:schemeClr>
              </a:gs>
              <a:gs pos="40000">
                <a:schemeClr val="tx1">
                  <a:alpha val="0"/>
                </a:schemeClr>
              </a:gs>
            </a:gsLst>
            <a:lin ang="2700000" scaled="1"/>
            <a:tileRect/>
          </a:gradFill>
          <a:ln w="9525">
            <a:gradFill flip="none" rotWithShape="1">
              <a:gsLst>
                <a:gs pos="0">
                  <a:schemeClr val="accent1">
                    <a:lumMod val="5000"/>
                    <a:lumOff val="95000"/>
                  </a:schemeClr>
                </a:gs>
                <a:gs pos="100000">
                  <a:schemeClr val="accent2">
                    <a:lumMod val="20000"/>
                    <a:lumOff val="80000"/>
                    <a:alpha val="16000"/>
                  </a:schemeClr>
                </a:gs>
                <a:gs pos="25000">
                  <a:schemeClr val="accent1">
                    <a:lumMod val="40000"/>
                    <a:lumOff val="60000"/>
                    <a:alpha val="70000"/>
                  </a:schemeClr>
                </a:gs>
              </a:gsLst>
              <a:lin ang="2700000" scaled="1"/>
              <a:tileRect/>
            </a:grad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nvGrpSpPr>
          <p:cNvPr id="116" name="组合 115"/>
          <p:cNvGrpSpPr/>
          <p:nvPr/>
        </p:nvGrpSpPr>
        <p:grpSpPr>
          <a:xfrm>
            <a:off x="93980" y="286385"/>
            <a:ext cx="3252470" cy="473075"/>
            <a:chOff x="130" y="524"/>
            <a:chExt cx="5122" cy="745"/>
          </a:xfrm>
        </p:grpSpPr>
        <p:sp>
          <p:nvSpPr>
            <p:cNvPr id="117" name="3"/>
            <p:cNvSpPr txBox="1"/>
            <p:nvPr>
              <p:custDataLst>
                <p:tags r:id="rId1"/>
              </p:custDataLst>
            </p:nvPr>
          </p:nvSpPr>
          <p:spPr>
            <a:xfrm>
              <a:off x="130" y="524"/>
              <a:ext cx="5122" cy="745"/>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2400" dirty="0">
                  <a:solidFill>
                    <a:schemeClr val="bg1"/>
                  </a:solidFill>
                  <a:latin typeface="黑体" panose="02010609060101010101" charset="-122"/>
                  <a:ea typeface="黑体" panose="02010609060101010101" charset="-122"/>
                </a:rPr>
                <a:t>项目成就</a:t>
              </a:r>
              <a:endParaRPr lang="zh-CN" altLang="en-US" sz="2400" dirty="0">
                <a:solidFill>
                  <a:schemeClr val="bg1"/>
                </a:solidFill>
                <a:latin typeface="黑体" panose="02010609060101010101" charset="-122"/>
                <a:ea typeface="黑体" panose="02010609060101010101" charset="-122"/>
              </a:endParaRPr>
            </a:p>
          </p:txBody>
        </p:sp>
        <p:pic>
          <p:nvPicPr>
            <p:cNvPr id="118" name="图片 117" descr="项目申报"/>
            <p:cNvPicPr>
              <a:picLocks noChangeAspect="1"/>
            </p:cNvPicPr>
            <p:nvPr>
              <p:custDataLst>
                <p:tags r:id="rId2"/>
              </p:custDataLst>
            </p:nvPr>
          </p:nvPicPr>
          <p:blipFill>
            <a:blip r:embed="rId3"/>
            <a:stretch>
              <a:fillRect/>
            </a:stretch>
          </p:blipFill>
          <p:spPr>
            <a:xfrm>
              <a:off x="544" y="524"/>
              <a:ext cx="745" cy="745"/>
            </a:xfrm>
            <a:prstGeom prst="rect">
              <a:avLst/>
            </a:prstGeom>
          </p:spPr>
        </p:pic>
      </p:grpSp>
      <p:sp>
        <p:nvSpPr>
          <p:cNvPr id="22" name="文本框 21"/>
          <p:cNvSpPr txBox="1"/>
          <p:nvPr/>
        </p:nvSpPr>
        <p:spPr>
          <a:xfrm>
            <a:off x="3835400" y="1676400"/>
            <a:ext cx="7878445" cy="46037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solidFill>
                  <a:schemeClr val="bg1"/>
                </a:solidFill>
                <a:latin typeface="+mn-ea"/>
                <a:sym typeface="+mn-ea"/>
              </a:rPr>
              <a:t>各独立模块通过一根数据线或无线连接系统，可以组成一套完整的展厅智能中控系统，通过一个界面将音视频及灯光、安防等设备进行集中控制。</a:t>
            </a:r>
            <a:endParaRPr lang="zh-CN" altLang="en-US" sz="1200" dirty="0">
              <a:solidFill>
                <a:schemeClr val="bg1"/>
              </a:solidFill>
              <a:latin typeface="+mn-ea"/>
            </a:endParaRPr>
          </a:p>
        </p:txBody>
      </p:sp>
      <p:sp>
        <p:nvSpPr>
          <p:cNvPr id="24" name="文本框 23"/>
          <p:cNvSpPr txBox="1"/>
          <p:nvPr/>
        </p:nvSpPr>
        <p:spPr>
          <a:xfrm flipH="1">
            <a:off x="5150485" y="4139565"/>
            <a:ext cx="4171950" cy="275590"/>
          </a:xfrm>
          <a:prstGeom prst="rect">
            <a:avLst/>
          </a:prstGeom>
          <a:noFill/>
        </p:spPr>
        <p:txBody>
          <a:bodyPr wrap="none">
            <a:spAutoFit/>
          </a:bodyPr>
          <a:p>
            <a:pPr algn="r"/>
            <a:r>
              <a:rPr lang="zh-CN" altLang="en-US" sz="1200" dirty="0">
                <a:solidFill>
                  <a:schemeClr val="bg1"/>
                </a:solidFill>
                <a:latin typeface="+mn-ea"/>
              </a:rPr>
              <a:t>通过移动平板/移动端/电脑端/进行控制分布在各处的屏幕。</a:t>
            </a:r>
            <a:endParaRPr lang="zh-CN" altLang="en-US" sz="1200" dirty="0">
              <a:solidFill>
                <a:schemeClr val="bg1"/>
              </a:solidFill>
              <a:latin typeface="+mn-ea"/>
            </a:endParaRPr>
          </a:p>
        </p:txBody>
      </p:sp>
      <p:sp>
        <p:nvSpPr>
          <p:cNvPr id="25" name="文本框 24"/>
          <p:cNvSpPr txBox="1"/>
          <p:nvPr/>
        </p:nvSpPr>
        <p:spPr>
          <a:xfrm flipH="1">
            <a:off x="6597650" y="5255895"/>
            <a:ext cx="3583940" cy="275590"/>
          </a:xfrm>
          <a:prstGeom prst="rect">
            <a:avLst/>
          </a:prstGeom>
          <a:noFill/>
        </p:spPr>
        <p:txBody>
          <a:bodyPr wrap="square">
            <a:spAutoFit/>
          </a:bodyPr>
          <a:p>
            <a:pPr algn="l"/>
            <a:r>
              <a:rPr lang="zh-CN" altLang="en-US" sz="1200" dirty="0">
                <a:solidFill>
                  <a:schemeClr val="bg1"/>
                </a:solidFill>
                <a:latin typeface="+mn-ea"/>
              </a:rPr>
              <a:t>支持全类屏幕显示及控制，高效对接第三方系统。</a:t>
            </a:r>
            <a:endParaRPr lang="zh-CN" altLang="en-US" sz="1200" dirty="0">
              <a:solidFill>
                <a:schemeClr val="bg1"/>
              </a:solidFill>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childTnLst>
                                    <p:set>
                                      <p:cBhvr>
                                        <p:cTn id="6" dur="1000" fill="hold">
                                          <p:stCondLst>
                                            <p:cond delay="0"/>
                                          </p:stCondLst>
                                        </p:cTn>
                                        <p:tgtEl>
                                          <p:spTgt spid="116"/>
                                        </p:tgtEl>
                                        <p:attrNameLst>
                                          <p:attrName>style.visibility</p:attrName>
                                        </p:attrNameLst>
                                      </p:cBhvr>
                                      <p:to>
                                        <p:strVal val="visible"/>
                                      </p:to>
                                    </p:set>
                                    <p:anim calcmode="lin" valueType="num">
                                      <p:cBhvr>
                                        <p:cTn id="7" dur="1000" fill="hold"/>
                                        <p:tgtEl>
                                          <p:spTgt spid="116"/>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116"/>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116"/>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任意多边形: 形状 71"/>
          <p:cNvSpPr/>
          <p:nvPr/>
        </p:nvSpPr>
        <p:spPr>
          <a:xfrm>
            <a:off x="289560" y="1018236"/>
            <a:ext cx="11612880" cy="5839765"/>
          </a:xfrm>
          <a:custGeom>
            <a:avLst/>
            <a:gdLst>
              <a:gd name="connsiteX0" fmla="*/ 5806440 w 11612880"/>
              <a:gd name="connsiteY0" fmla="*/ 0 h 5839765"/>
              <a:gd name="connsiteX1" fmla="*/ 11612880 w 11612880"/>
              <a:gd name="connsiteY1" fmla="*/ 5806440 h 5839765"/>
              <a:gd name="connsiteX2" fmla="*/ 11612037 w 11612880"/>
              <a:gd name="connsiteY2" fmla="*/ 5839765 h 5839765"/>
              <a:gd name="connsiteX3" fmla="*/ 843 w 11612880"/>
              <a:gd name="connsiteY3" fmla="*/ 5839765 h 5839765"/>
              <a:gd name="connsiteX4" fmla="*/ 0 w 11612880"/>
              <a:gd name="connsiteY4" fmla="*/ 5806440 h 5839765"/>
              <a:gd name="connsiteX5" fmla="*/ 5806440 w 11612880"/>
              <a:gd name="connsiteY5" fmla="*/ 0 h 5839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2880" h="5839765">
                <a:moveTo>
                  <a:pt x="5806440" y="0"/>
                </a:moveTo>
                <a:cubicBezTo>
                  <a:pt x="9013248" y="0"/>
                  <a:pt x="11612880" y="2599632"/>
                  <a:pt x="11612880" y="5806440"/>
                </a:cubicBezTo>
                <a:lnTo>
                  <a:pt x="11612037" y="5839765"/>
                </a:lnTo>
                <a:lnTo>
                  <a:pt x="843" y="5839765"/>
                </a:lnTo>
                <a:lnTo>
                  <a:pt x="0" y="5806440"/>
                </a:lnTo>
                <a:cubicBezTo>
                  <a:pt x="0" y="2599632"/>
                  <a:pt x="2599632" y="0"/>
                  <a:pt x="5806440" y="0"/>
                </a:cubicBezTo>
                <a:close/>
              </a:path>
            </a:pathLst>
          </a:custGeom>
          <a:gradFill flip="none" rotWithShape="1">
            <a:gsLst>
              <a:gs pos="100000">
                <a:srgbClr val="0097F3">
                  <a:alpha val="0"/>
                </a:srgbClr>
              </a:gs>
              <a:gs pos="1000">
                <a:schemeClr val="accent1">
                  <a:alpha val="2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Roboto BOLD" panose="02000000000000000000" charset="0"/>
              <a:ea typeface="汉仪旗黑X1-55W"/>
              <a:cs typeface="+mn-cs"/>
            </a:endParaRPr>
          </a:p>
        </p:txBody>
      </p:sp>
      <p:pic>
        <p:nvPicPr>
          <p:cNvPr id="77" name="图片 76"/>
          <p:cNvPicPr>
            <a:picLocks noChangeAspect="1"/>
          </p:cNvPicPr>
          <p:nvPr/>
        </p:nvPicPr>
        <p:blipFill>
          <a:blip r:embed="rId1"/>
          <a:srcRect b="49700"/>
          <a:stretch>
            <a:fillRect/>
          </a:stretch>
        </p:blipFill>
        <p:spPr>
          <a:xfrm>
            <a:off x="1057220" y="1261594"/>
            <a:ext cx="10077561" cy="5596407"/>
          </a:xfrm>
          <a:custGeom>
            <a:avLst/>
            <a:gdLst>
              <a:gd name="connsiteX0" fmla="*/ 0 w 10077561"/>
              <a:gd name="connsiteY0" fmla="*/ 0 h 5596407"/>
              <a:gd name="connsiteX1" fmla="*/ 10077561 w 10077561"/>
              <a:gd name="connsiteY1" fmla="*/ 0 h 5596407"/>
              <a:gd name="connsiteX2" fmla="*/ 10077561 w 10077561"/>
              <a:gd name="connsiteY2" fmla="*/ 5596407 h 5596407"/>
              <a:gd name="connsiteX3" fmla="*/ 0 w 10077561"/>
              <a:gd name="connsiteY3" fmla="*/ 5596407 h 5596407"/>
            </a:gdLst>
            <a:ahLst/>
            <a:cxnLst>
              <a:cxn ang="0">
                <a:pos x="connsiteX0" y="connsiteY0"/>
              </a:cxn>
              <a:cxn ang="0">
                <a:pos x="connsiteX1" y="connsiteY1"/>
              </a:cxn>
              <a:cxn ang="0">
                <a:pos x="connsiteX2" y="connsiteY2"/>
              </a:cxn>
              <a:cxn ang="0">
                <a:pos x="connsiteX3" y="connsiteY3"/>
              </a:cxn>
            </a:cxnLst>
            <a:rect l="l" t="t" r="r" b="b"/>
            <a:pathLst>
              <a:path w="10077561" h="5596407">
                <a:moveTo>
                  <a:pt x="0" y="0"/>
                </a:moveTo>
                <a:lnTo>
                  <a:pt x="10077561" y="0"/>
                </a:lnTo>
                <a:lnTo>
                  <a:pt x="10077561" y="5596407"/>
                </a:lnTo>
                <a:lnTo>
                  <a:pt x="0" y="5596407"/>
                </a:lnTo>
                <a:close/>
              </a:path>
            </a:pathLst>
          </a:custGeom>
        </p:spPr>
      </p:pic>
      <p:pic>
        <p:nvPicPr>
          <p:cNvPr id="80" name="图片 79"/>
          <p:cNvPicPr>
            <a:picLocks noChangeAspect="1"/>
          </p:cNvPicPr>
          <p:nvPr/>
        </p:nvPicPr>
        <p:blipFill>
          <a:blip r:embed="rId2"/>
          <a:srcRect b="49700"/>
          <a:stretch>
            <a:fillRect/>
          </a:stretch>
        </p:blipFill>
        <p:spPr>
          <a:xfrm>
            <a:off x="1057220" y="1261594"/>
            <a:ext cx="10077561" cy="5596407"/>
          </a:xfrm>
          <a:custGeom>
            <a:avLst/>
            <a:gdLst>
              <a:gd name="connsiteX0" fmla="*/ 0 w 10077561"/>
              <a:gd name="connsiteY0" fmla="*/ 0 h 5596407"/>
              <a:gd name="connsiteX1" fmla="*/ 10077561 w 10077561"/>
              <a:gd name="connsiteY1" fmla="*/ 0 h 5596407"/>
              <a:gd name="connsiteX2" fmla="*/ 10077561 w 10077561"/>
              <a:gd name="connsiteY2" fmla="*/ 5596407 h 5596407"/>
              <a:gd name="connsiteX3" fmla="*/ 0 w 10077561"/>
              <a:gd name="connsiteY3" fmla="*/ 5596407 h 5596407"/>
            </a:gdLst>
            <a:ahLst/>
            <a:cxnLst>
              <a:cxn ang="0">
                <a:pos x="connsiteX0" y="connsiteY0"/>
              </a:cxn>
              <a:cxn ang="0">
                <a:pos x="connsiteX1" y="connsiteY1"/>
              </a:cxn>
              <a:cxn ang="0">
                <a:pos x="connsiteX2" y="connsiteY2"/>
              </a:cxn>
              <a:cxn ang="0">
                <a:pos x="connsiteX3" y="connsiteY3"/>
              </a:cxn>
            </a:cxnLst>
            <a:rect l="l" t="t" r="r" b="b"/>
            <a:pathLst>
              <a:path w="10077561" h="5596407">
                <a:moveTo>
                  <a:pt x="0" y="0"/>
                </a:moveTo>
                <a:lnTo>
                  <a:pt x="10077561" y="0"/>
                </a:lnTo>
                <a:lnTo>
                  <a:pt x="10077561" y="5596407"/>
                </a:lnTo>
                <a:lnTo>
                  <a:pt x="0" y="5596407"/>
                </a:lnTo>
                <a:close/>
              </a:path>
            </a:pathLst>
          </a:custGeom>
        </p:spPr>
      </p:pic>
      <p:sp>
        <p:nvSpPr>
          <p:cNvPr id="6" name="文本框 5"/>
          <p:cNvSpPr txBox="1"/>
          <p:nvPr/>
        </p:nvSpPr>
        <p:spPr>
          <a:xfrm>
            <a:off x="1469150" y="4253430"/>
            <a:ext cx="532130" cy="460375"/>
          </a:xfrm>
          <a:prstGeom prst="rect">
            <a:avLst/>
          </a:prstGeom>
          <a:noFill/>
        </p:spPr>
        <p:txBody>
          <a:bodyPr wrap="none">
            <a:spAutoFit/>
          </a:bodyPr>
          <a:lstStyle>
            <a:defPPr>
              <a:defRPr lang="zh-CN"/>
            </a:defPPr>
            <a:lvl1pPr algn="ctr">
              <a:defRPr sz="3200">
                <a:gradFill flip="none" rotWithShape="1">
                  <a:gsLst>
                    <a:gs pos="0">
                      <a:srgbClr val="FFC991"/>
                    </a:gs>
                    <a:gs pos="69381">
                      <a:srgbClr val="FFD4A0"/>
                    </a:gs>
                    <a:gs pos="33000">
                      <a:srgbClr val="92673D"/>
                    </a:gs>
                    <a:gs pos="100000">
                      <a:srgbClr val="FFD193"/>
                    </a:gs>
                  </a:gsLst>
                  <a:path path="circle">
                    <a:fillToRect r="100000" b="100000"/>
                  </a:path>
                  <a:tileRect l="-100000" t="-100000"/>
                </a:gradFill>
                <a:latin typeface="+mj-lt"/>
                <a:ea typeface="+mj-ea"/>
              </a:defRPr>
            </a:lvl1pPr>
          </a:lstStyle>
          <a:p>
            <a:r>
              <a:rPr lang="en-US" altLang="zh-CN" sz="2400" dirty="0">
                <a:gradFill flip="none" rotWithShape="1">
                  <a:gsLst>
                    <a:gs pos="0">
                      <a:schemeClr val="accent1"/>
                    </a:gs>
                    <a:gs pos="100000">
                      <a:schemeClr val="accent2"/>
                    </a:gs>
                  </a:gsLst>
                  <a:path path="circle">
                    <a:fillToRect r="100000" b="100000"/>
                  </a:path>
                  <a:tileRect l="-100000" t="-100000"/>
                </a:gradFill>
              </a:rPr>
              <a:t>02</a:t>
            </a:r>
            <a:endParaRPr lang="en-US" altLang="zh-CN" sz="2400" dirty="0">
              <a:gradFill flip="none" rotWithShape="1">
                <a:gsLst>
                  <a:gs pos="0">
                    <a:schemeClr val="accent1"/>
                  </a:gs>
                  <a:gs pos="100000">
                    <a:schemeClr val="accent2"/>
                  </a:gs>
                </a:gsLst>
                <a:path path="circle">
                  <a:fillToRect r="100000" b="100000"/>
                </a:path>
                <a:tileRect l="-100000" t="-100000"/>
              </a:gradFill>
            </a:endParaRPr>
          </a:p>
        </p:txBody>
      </p:sp>
      <p:sp>
        <p:nvSpPr>
          <p:cNvPr id="7" name="文本框 6"/>
          <p:cNvSpPr txBox="1"/>
          <p:nvPr/>
        </p:nvSpPr>
        <p:spPr>
          <a:xfrm>
            <a:off x="1349690" y="4715095"/>
            <a:ext cx="2554934" cy="607695"/>
          </a:xfrm>
          <a:prstGeom prst="rect">
            <a:avLst/>
          </a:prstGeom>
          <a:noFill/>
        </p:spPr>
        <p:txBody>
          <a:bodyPr wrap="square">
            <a:spAutoFit/>
          </a:bodyPr>
          <a:lstStyle/>
          <a:p>
            <a:pPr fontAlgn="t">
              <a:lnSpc>
                <a:spcPct val="120000"/>
              </a:lnSpc>
            </a:pPr>
            <a:r>
              <a:rPr lang="zh-CN" altLang="en-US" sz="1400" dirty="0">
                <a:solidFill>
                  <a:schemeClr val="bg1"/>
                </a:solidFill>
              </a:rPr>
              <a:t>性能稳定，具有最高优先权；</a:t>
            </a:r>
            <a:endParaRPr lang="zh-CN" altLang="en-US" sz="1400" dirty="0">
              <a:solidFill>
                <a:schemeClr val="bg1"/>
              </a:solidFill>
            </a:endParaRPr>
          </a:p>
          <a:p>
            <a:pPr fontAlgn="t">
              <a:lnSpc>
                <a:spcPct val="120000"/>
              </a:lnSpc>
            </a:pPr>
            <a:r>
              <a:rPr lang="zh-CN" altLang="en-US" sz="1400" dirty="0">
                <a:solidFill>
                  <a:schemeClr val="bg1"/>
                </a:solidFill>
              </a:rPr>
              <a:t>操作简单；功能强大。</a:t>
            </a:r>
            <a:endParaRPr lang="zh-CN" altLang="en-US" sz="1400" dirty="0">
              <a:solidFill>
                <a:schemeClr val="bg1"/>
              </a:solidFill>
            </a:endParaRPr>
          </a:p>
        </p:txBody>
      </p:sp>
      <p:sp>
        <p:nvSpPr>
          <p:cNvPr id="8" name="文本框 7"/>
          <p:cNvSpPr txBox="1"/>
          <p:nvPr/>
        </p:nvSpPr>
        <p:spPr>
          <a:xfrm>
            <a:off x="9762265" y="4318452"/>
            <a:ext cx="532130" cy="460375"/>
          </a:xfrm>
          <a:prstGeom prst="rect">
            <a:avLst/>
          </a:prstGeom>
          <a:noFill/>
        </p:spPr>
        <p:txBody>
          <a:bodyPr wrap="none">
            <a:spAutoFit/>
          </a:bodyPr>
          <a:lstStyle>
            <a:defPPr>
              <a:defRPr lang="zh-CN"/>
            </a:defPPr>
            <a:lvl1pPr algn="ctr">
              <a:defRPr sz="3200">
                <a:gradFill flip="none" rotWithShape="1">
                  <a:gsLst>
                    <a:gs pos="0">
                      <a:srgbClr val="FFC991"/>
                    </a:gs>
                    <a:gs pos="69381">
                      <a:srgbClr val="FFD4A0"/>
                    </a:gs>
                    <a:gs pos="33000">
                      <a:srgbClr val="92673D"/>
                    </a:gs>
                    <a:gs pos="100000">
                      <a:srgbClr val="FFD193"/>
                    </a:gs>
                  </a:gsLst>
                  <a:path path="circle">
                    <a:fillToRect r="100000" b="100000"/>
                  </a:path>
                  <a:tileRect l="-100000" t="-100000"/>
                </a:gradFill>
                <a:latin typeface="+mj-lt"/>
                <a:ea typeface="+mj-ea"/>
              </a:defRPr>
            </a:lvl1pPr>
          </a:lstStyle>
          <a:p>
            <a:pPr algn="r"/>
            <a:r>
              <a:rPr lang="en-US" altLang="zh-CN" sz="2400" dirty="0">
                <a:gradFill flip="none" rotWithShape="1">
                  <a:gsLst>
                    <a:gs pos="0">
                      <a:schemeClr val="accent1"/>
                    </a:gs>
                    <a:gs pos="100000">
                      <a:schemeClr val="accent2"/>
                    </a:gs>
                  </a:gsLst>
                  <a:path path="circle">
                    <a:fillToRect r="100000" b="100000"/>
                  </a:path>
                  <a:tileRect l="-100000" t="-100000"/>
                </a:gradFill>
              </a:rPr>
              <a:t>03</a:t>
            </a:r>
            <a:endParaRPr lang="en-US" altLang="zh-CN" sz="2400" dirty="0">
              <a:gradFill flip="none" rotWithShape="1">
                <a:gsLst>
                  <a:gs pos="0">
                    <a:schemeClr val="accent1"/>
                  </a:gs>
                  <a:gs pos="100000">
                    <a:schemeClr val="accent2"/>
                  </a:gs>
                </a:gsLst>
                <a:path path="circle">
                  <a:fillToRect r="100000" b="100000"/>
                </a:path>
                <a:tileRect l="-100000" t="-100000"/>
              </a:gradFill>
            </a:endParaRPr>
          </a:p>
        </p:txBody>
      </p:sp>
      <p:sp>
        <p:nvSpPr>
          <p:cNvPr id="9" name="文本框 8"/>
          <p:cNvSpPr txBox="1"/>
          <p:nvPr/>
        </p:nvSpPr>
        <p:spPr>
          <a:xfrm>
            <a:off x="9091930" y="4780280"/>
            <a:ext cx="2497455" cy="866140"/>
          </a:xfrm>
          <a:prstGeom prst="rect">
            <a:avLst/>
          </a:prstGeom>
          <a:noFill/>
        </p:spPr>
        <p:txBody>
          <a:bodyPr wrap="square">
            <a:spAutoFit/>
          </a:bodyPr>
          <a:lstStyle/>
          <a:p>
            <a:pPr algn="l" fontAlgn="t">
              <a:lnSpc>
                <a:spcPct val="120000"/>
              </a:lnSpc>
            </a:pPr>
            <a:r>
              <a:rPr lang="zh-CN" altLang="en-US" sz="1400" dirty="0">
                <a:solidFill>
                  <a:schemeClr val="bg1"/>
                </a:solidFill>
                <a:effectLst/>
                <a:sym typeface="+mn-ea"/>
              </a:rPr>
              <a:t>支持显示端直接与内容互动 (反向控制)</a:t>
            </a:r>
            <a:r>
              <a:rPr lang="en-US" altLang="zh-CN" sz="1400" dirty="0">
                <a:solidFill>
                  <a:schemeClr val="bg1"/>
                </a:solidFill>
                <a:effectLst/>
                <a:sym typeface="+mn-ea"/>
              </a:rPr>
              <a:t>  </a:t>
            </a:r>
            <a:r>
              <a:rPr lang="zh-CN" altLang="en-US" sz="1400" dirty="0">
                <a:solidFill>
                  <a:schemeClr val="bg1"/>
                </a:solidFill>
                <a:effectLst/>
                <a:sym typeface="+mn-ea"/>
              </a:rPr>
              <a:t>键鼠、触控、其他外设等。</a:t>
            </a:r>
            <a:endParaRPr lang="zh-CN" altLang="en-US" sz="1400" dirty="0">
              <a:solidFill>
                <a:schemeClr val="bg1"/>
              </a:solidFill>
            </a:endParaRPr>
          </a:p>
        </p:txBody>
      </p:sp>
      <p:sp>
        <p:nvSpPr>
          <p:cNvPr id="10" name="文本框 9"/>
          <p:cNvSpPr txBox="1"/>
          <p:nvPr/>
        </p:nvSpPr>
        <p:spPr>
          <a:xfrm>
            <a:off x="5829935" y="2222105"/>
            <a:ext cx="532130" cy="460375"/>
          </a:xfrm>
          <a:prstGeom prst="rect">
            <a:avLst/>
          </a:prstGeom>
          <a:noFill/>
        </p:spPr>
        <p:txBody>
          <a:bodyPr wrap="none">
            <a:spAutoFit/>
          </a:bodyPr>
          <a:lstStyle>
            <a:defPPr>
              <a:defRPr lang="zh-CN"/>
            </a:defPPr>
            <a:lvl1pPr algn="ctr">
              <a:defRPr sz="3200">
                <a:gradFill flip="none" rotWithShape="1">
                  <a:gsLst>
                    <a:gs pos="0">
                      <a:srgbClr val="FFC991"/>
                    </a:gs>
                    <a:gs pos="69381">
                      <a:srgbClr val="FFD4A0"/>
                    </a:gs>
                    <a:gs pos="33000">
                      <a:srgbClr val="92673D"/>
                    </a:gs>
                    <a:gs pos="100000">
                      <a:srgbClr val="FFD193"/>
                    </a:gs>
                  </a:gsLst>
                  <a:path path="circle">
                    <a:fillToRect r="100000" b="100000"/>
                  </a:path>
                  <a:tileRect l="-100000" t="-100000"/>
                </a:gradFill>
                <a:latin typeface="+mj-lt"/>
                <a:ea typeface="+mj-ea"/>
              </a:defRPr>
            </a:lvl1pPr>
          </a:lstStyle>
          <a:p>
            <a:r>
              <a:rPr lang="en-US" altLang="zh-CN" sz="2400" dirty="0">
                <a:gradFill flip="none" rotWithShape="1">
                  <a:gsLst>
                    <a:gs pos="0">
                      <a:schemeClr val="accent1"/>
                    </a:gs>
                    <a:gs pos="100000">
                      <a:schemeClr val="accent2"/>
                    </a:gs>
                  </a:gsLst>
                  <a:path path="circle">
                    <a:fillToRect r="100000" b="100000"/>
                  </a:path>
                  <a:tileRect l="-100000" t="-100000"/>
                </a:gradFill>
              </a:rPr>
              <a:t>01</a:t>
            </a:r>
            <a:endParaRPr lang="en-US" altLang="zh-CN" sz="2400" dirty="0">
              <a:gradFill flip="none" rotWithShape="1">
                <a:gsLst>
                  <a:gs pos="0">
                    <a:schemeClr val="accent1"/>
                  </a:gs>
                  <a:gs pos="100000">
                    <a:schemeClr val="accent2"/>
                  </a:gs>
                </a:gsLst>
                <a:path path="circle">
                  <a:fillToRect r="100000" b="100000"/>
                </a:path>
                <a:tileRect l="-100000" t="-100000"/>
              </a:gradFill>
            </a:endParaRPr>
          </a:p>
        </p:txBody>
      </p:sp>
      <p:sp>
        <p:nvSpPr>
          <p:cNvPr id="11" name="文本框 10"/>
          <p:cNvSpPr txBox="1"/>
          <p:nvPr/>
        </p:nvSpPr>
        <p:spPr>
          <a:xfrm>
            <a:off x="4818533" y="2598045"/>
            <a:ext cx="2554934" cy="1383030"/>
          </a:xfrm>
          <a:prstGeom prst="rect">
            <a:avLst/>
          </a:prstGeom>
          <a:noFill/>
        </p:spPr>
        <p:txBody>
          <a:bodyPr wrap="square">
            <a:spAutoFit/>
          </a:bodyPr>
          <a:lstStyle/>
          <a:p>
            <a:pPr algn="l" fontAlgn="t">
              <a:lnSpc>
                <a:spcPct val="120000"/>
              </a:lnSpc>
            </a:pPr>
            <a:r>
              <a:rPr lang="zh-CN" altLang="en-US" sz="1400" dirty="0">
                <a:solidFill>
                  <a:schemeClr val="bg1"/>
                </a:solidFill>
                <a:effectLst/>
              </a:rPr>
              <a:t>在控制操作端，可实时切换内容、对其控制；音量调节、进度、播放暂停、翻页、刷新、文字输入等，尽在“掌握!</a:t>
            </a:r>
            <a:endParaRPr lang="zh-CN" altLang="en-US" sz="1400" dirty="0">
              <a:solidFill>
                <a:schemeClr val="bg1"/>
              </a:solidFill>
              <a:effectLst/>
            </a:endParaRPr>
          </a:p>
          <a:p>
            <a:pPr algn="l" fontAlgn="t">
              <a:lnSpc>
                <a:spcPct val="120000"/>
              </a:lnSpc>
            </a:pPr>
            <a:endParaRPr lang="zh-CN" altLang="en-US" sz="1400" dirty="0">
              <a:solidFill>
                <a:schemeClr val="bg1"/>
              </a:solidFill>
              <a:effectLst/>
            </a:endParaRPr>
          </a:p>
        </p:txBody>
      </p:sp>
      <p:grpSp>
        <p:nvGrpSpPr>
          <p:cNvPr id="12" name="图形 4"/>
          <p:cNvGrpSpPr/>
          <p:nvPr/>
        </p:nvGrpSpPr>
        <p:grpSpPr>
          <a:xfrm>
            <a:off x="1448200" y="3697752"/>
            <a:ext cx="571216" cy="620700"/>
            <a:chOff x="2712161" y="1466330"/>
            <a:chExt cx="821181" cy="892318"/>
          </a:xfrm>
          <a:gradFill flip="none" rotWithShape="1">
            <a:gsLst>
              <a:gs pos="9000">
                <a:schemeClr val="accent1"/>
              </a:gs>
              <a:gs pos="100000">
                <a:schemeClr val="accent2">
                  <a:alpha val="0"/>
                </a:schemeClr>
              </a:gs>
            </a:gsLst>
            <a:lin ang="2700000" scaled="1"/>
            <a:tileRect/>
          </a:gradFill>
        </p:grpSpPr>
        <p:sp>
          <p:nvSpPr>
            <p:cNvPr id="13" name="任意多边形: 形状 12"/>
            <p:cNvSpPr/>
            <p:nvPr/>
          </p:nvSpPr>
          <p:spPr>
            <a:xfrm>
              <a:off x="2712276" y="1466330"/>
              <a:ext cx="820032" cy="811783"/>
            </a:xfrm>
            <a:custGeom>
              <a:avLst/>
              <a:gdLst>
                <a:gd name="connsiteX0" fmla="*/ 409442 w 820032"/>
                <a:gd name="connsiteY0" fmla="*/ 811783 h 811783"/>
                <a:gd name="connsiteX1" fmla="*/ 0 w 820032"/>
                <a:gd name="connsiteY1" fmla="*/ 405948 h 811783"/>
                <a:gd name="connsiteX2" fmla="*/ 409442 w 820032"/>
                <a:gd name="connsiteY2" fmla="*/ 0 h 811783"/>
                <a:gd name="connsiteX3" fmla="*/ 820032 w 820032"/>
                <a:gd name="connsiteY3" fmla="*/ 405948 h 811783"/>
                <a:gd name="connsiteX4" fmla="*/ 779123 w 820032"/>
                <a:gd name="connsiteY4" fmla="*/ 582697 h 811783"/>
                <a:gd name="connsiteX5" fmla="*/ 773262 w 820032"/>
                <a:gd name="connsiteY5" fmla="*/ 586871 h 811783"/>
                <a:gd name="connsiteX6" fmla="*/ 766597 w 820032"/>
                <a:gd name="connsiteY6" fmla="*/ 584276 h 811783"/>
                <a:gd name="connsiteX7" fmla="*/ 624677 w 820032"/>
                <a:gd name="connsiteY7" fmla="*/ 517953 h 811783"/>
                <a:gd name="connsiteX8" fmla="*/ 443227 w 820032"/>
                <a:gd name="connsiteY8" fmla="*/ 697861 h 811783"/>
                <a:gd name="connsiteX9" fmla="*/ 472760 w 820032"/>
                <a:gd name="connsiteY9" fmla="*/ 797571 h 811783"/>
                <a:gd name="connsiteX10" fmla="*/ 473104 w 820032"/>
                <a:gd name="connsiteY10" fmla="*/ 804564 h 811783"/>
                <a:gd name="connsiteX11" fmla="*/ 467244 w 820032"/>
                <a:gd name="connsiteY11" fmla="*/ 808625 h 811783"/>
                <a:gd name="connsiteX12" fmla="*/ 409442 w 820032"/>
                <a:gd name="connsiteY12" fmla="*/ 811783 h 811783"/>
                <a:gd name="connsiteX13" fmla="*/ 409442 w 820032"/>
                <a:gd name="connsiteY13" fmla="*/ 14663 h 811783"/>
                <a:gd name="connsiteX14" fmla="*/ 14939 w 820032"/>
                <a:gd name="connsiteY14" fmla="*/ 405835 h 811783"/>
                <a:gd name="connsiteX15" fmla="*/ 409442 w 820032"/>
                <a:gd name="connsiteY15" fmla="*/ 797007 h 811783"/>
                <a:gd name="connsiteX16" fmla="*/ 454144 w 820032"/>
                <a:gd name="connsiteY16" fmla="*/ 795090 h 811783"/>
                <a:gd name="connsiteX17" fmla="*/ 428288 w 820032"/>
                <a:gd name="connsiteY17" fmla="*/ 697635 h 811783"/>
                <a:gd name="connsiteX18" fmla="*/ 624677 w 820032"/>
                <a:gd name="connsiteY18" fmla="*/ 503064 h 811783"/>
                <a:gd name="connsiteX19" fmla="*/ 770389 w 820032"/>
                <a:gd name="connsiteY19" fmla="*/ 566004 h 811783"/>
                <a:gd name="connsiteX20" fmla="*/ 804979 w 820032"/>
                <a:gd name="connsiteY20" fmla="*/ 405722 h 811783"/>
                <a:gd name="connsiteX21" fmla="*/ 409442 w 820032"/>
                <a:gd name="connsiteY21" fmla="*/ 14663 h 811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0032" h="811783">
                  <a:moveTo>
                    <a:pt x="409442" y="811783"/>
                  </a:moveTo>
                  <a:cubicBezTo>
                    <a:pt x="183634" y="811783"/>
                    <a:pt x="0" y="629733"/>
                    <a:pt x="0" y="405948"/>
                  </a:cubicBezTo>
                  <a:cubicBezTo>
                    <a:pt x="0" y="182163"/>
                    <a:pt x="183634" y="0"/>
                    <a:pt x="409442" y="0"/>
                  </a:cubicBezTo>
                  <a:cubicBezTo>
                    <a:pt x="635824" y="0"/>
                    <a:pt x="820032" y="182051"/>
                    <a:pt x="820032" y="405948"/>
                  </a:cubicBezTo>
                  <a:cubicBezTo>
                    <a:pt x="820032" y="467195"/>
                    <a:pt x="806243" y="526751"/>
                    <a:pt x="779123" y="582697"/>
                  </a:cubicBezTo>
                  <a:cubicBezTo>
                    <a:pt x="777974" y="584953"/>
                    <a:pt x="775790" y="586532"/>
                    <a:pt x="773262" y="586871"/>
                  </a:cubicBezTo>
                  <a:cubicBezTo>
                    <a:pt x="770619" y="587096"/>
                    <a:pt x="768206" y="586194"/>
                    <a:pt x="766597" y="584276"/>
                  </a:cubicBezTo>
                  <a:cubicBezTo>
                    <a:pt x="731433" y="542091"/>
                    <a:pt x="679721" y="517953"/>
                    <a:pt x="624677" y="517953"/>
                  </a:cubicBezTo>
                  <a:cubicBezTo>
                    <a:pt x="524701" y="517953"/>
                    <a:pt x="443227" y="598714"/>
                    <a:pt x="443227" y="697861"/>
                  </a:cubicBezTo>
                  <a:cubicBezTo>
                    <a:pt x="443227" y="732376"/>
                    <a:pt x="453454" y="766778"/>
                    <a:pt x="472760" y="797571"/>
                  </a:cubicBezTo>
                  <a:cubicBezTo>
                    <a:pt x="474139" y="799714"/>
                    <a:pt x="474254" y="802308"/>
                    <a:pt x="473104" y="804564"/>
                  </a:cubicBezTo>
                  <a:cubicBezTo>
                    <a:pt x="471955" y="806820"/>
                    <a:pt x="469772" y="808399"/>
                    <a:pt x="467244" y="808625"/>
                  </a:cubicBezTo>
                  <a:cubicBezTo>
                    <a:pt x="449087" y="810655"/>
                    <a:pt x="429667" y="811783"/>
                    <a:pt x="409442" y="811783"/>
                  </a:cubicBezTo>
                  <a:close/>
                  <a:moveTo>
                    <a:pt x="409442" y="14663"/>
                  </a:moveTo>
                  <a:cubicBezTo>
                    <a:pt x="191908" y="14663"/>
                    <a:pt x="14939" y="190172"/>
                    <a:pt x="14939" y="405835"/>
                  </a:cubicBezTo>
                  <a:cubicBezTo>
                    <a:pt x="14939" y="621499"/>
                    <a:pt x="191908" y="797007"/>
                    <a:pt x="409442" y="797007"/>
                  </a:cubicBezTo>
                  <a:cubicBezTo>
                    <a:pt x="424955" y="797007"/>
                    <a:pt x="439894" y="796330"/>
                    <a:pt x="454144" y="795090"/>
                  </a:cubicBezTo>
                  <a:cubicBezTo>
                    <a:pt x="437251" y="764635"/>
                    <a:pt x="428288" y="731135"/>
                    <a:pt x="428288" y="697635"/>
                  </a:cubicBezTo>
                  <a:cubicBezTo>
                    <a:pt x="428288" y="590367"/>
                    <a:pt x="516427" y="503064"/>
                    <a:pt x="624677" y="503064"/>
                  </a:cubicBezTo>
                  <a:cubicBezTo>
                    <a:pt x="680296" y="503064"/>
                    <a:pt x="732812" y="525849"/>
                    <a:pt x="770389" y="566004"/>
                  </a:cubicBezTo>
                  <a:cubicBezTo>
                    <a:pt x="793372" y="515020"/>
                    <a:pt x="804979" y="461105"/>
                    <a:pt x="804979" y="405722"/>
                  </a:cubicBezTo>
                  <a:cubicBezTo>
                    <a:pt x="804979" y="190172"/>
                    <a:pt x="627550" y="14663"/>
                    <a:pt x="409442" y="14663"/>
                  </a:cubicBezTo>
                  <a:close/>
                </a:path>
              </a:pathLst>
            </a:custGeom>
            <a:grpFill/>
            <a:ln w="11481" cap="flat">
              <a:noFill/>
              <a:prstDash val="solid"/>
              <a:miter/>
            </a:ln>
          </p:spPr>
          <p:txBody>
            <a:bodyPr rtlCol="0" anchor="ctr"/>
            <a:lstStyle/>
            <a:p>
              <a:endParaRPr lang="zh-CN" altLang="en-US"/>
            </a:p>
          </p:txBody>
        </p:sp>
        <p:sp>
          <p:nvSpPr>
            <p:cNvPr id="14" name="任意多边形: 形状 13"/>
            <p:cNvSpPr/>
            <p:nvPr/>
          </p:nvSpPr>
          <p:spPr>
            <a:xfrm>
              <a:off x="2908551" y="1466330"/>
              <a:ext cx="427483" cy="811783"/>
            </a:xfrm>
            <a:custGeom>
              <a:avLst/>
              <a:gdLst>
                <a:gd name="connsiteX0" fmla="*/ 213167 w 427483"/>
                <a:gd name="connsiteY0" fmla="*/ 811783 h 811783"/>
                <a:gd name="connsiteX1" fmla="*/ 37232 w 427483"/>
                <a:gd name="connsiteY1" fmla="*/ 635260 h 811783"/>
                <a:gd name="connsiteX2" fmla="*/ 37692 w 427483"/>
                <a:gd name="connsiteY2" fmla="*/ 629507 h 811783"/>
                <a:gd name="connsiteX3" fmla="*/ 42289 w 427483"/>
                <a:gd name="connsiteY3" fmla="*/ 625785 h 811783"/>
                <a:gd name="connsiteX4" fmla="*/ 65387 w 427483"/>
                <a:gd name="connsiteY4" fmla="*/ 599504 h 811783"/>
                <a:gd name="connsiteX5" fmla="*/ 57687 w 427483"/>
                <a:gd name="connsiteY5" fmla="*/ 571305 h 811783"/>
                <a:gd name="connsiteX6" fmla="*/ 31717 w 427483"/>
                <a:gd name="connsiteY6" fmla="*/ 559574 h 811783"/>
                <a:gd name="connsiteX7" fmla="*/ 24592 w 427483"/>
                <a:gd name="connsiteY7" fmla="*/ 560251 h 811783"/>
                <a:gd name="connsiteX8" fmla="*/ 18501 w 427483"/>
                <a:gd name="connsiteY8" fmla="*/ 559687 h 811783"/>
                <a:gd name="connsiteX9" fmla="*/ 14939 w 427483"/>
                <a:gd name="connsiteY9" fmla="*/ 554837 h 811783"/>
                <a:gd name="connsiteX10" fmla="*/ 0 w 427483"/>
                <a:gd name="connsiteY10" fmla="*/ 405835 h 811783"/>
                <a:gd name="connsiteX11" fmla="*/ 17122 w 427483"/>
                <a:gd name="connsiteY11" fmla="*/ 249502 h 811783"/>
                <a:gd name="connsiteX12" fmla="*/ 24362 w 427483"/>
                <a:gd name="connsiteY12" fmla="*/ 243749 h 811783"/>
                <a:gd name="connsiteX13" fmla="*/ 30338 w 427483"/>
                <a:gd name="connsiteY13" fmla="*/ 244313 h 811783"/>
                <a:gd name="connsiteX14" fmla="*/ 33785 w 427483"/>
                <a:gd name="connsiteY14" fmla="*/ 244764 h 811783"/>
                <a:gd name="connsiteX15" fmla="*/ 68604 w 427483"/>
                <a:gd name="connsiteY15" fmla="*/ 216791 h 811783"/>
                <a:gd name="connsiteX16" fmla="*/ 68604 w 427483"/>
                <a:gd name="connsiteY16" fmla="*/ 210249 h 811783"/>
                <a:gd name="connsiteX17" fmla="*/ 45391 w 427483"/>
                <a:gd name="connsiteY17" fmla="*/ 178554 h 811783"/>
                <a:gd name="connsiteX18" fmla="*/ 40910 w 427483"/>
                <a:gd name="connsiteY18" fmla="*/ 174832 h 811783"/>
                <a:gd name="connsiteX19" fmla="*/ 40565 w 427483"/>
                <a:gd name="connsiteY19" fmla="*/ 169079 h 811783"/>
                <a:gd name="connsiteX20" fmla="*/ 213167 w 427483"/>
                <a:gd name="connsiteY20" fmla="*/ 0 h 811783"/>
                <a:gd name="connsiteX21" fmla="*/ 393354 w 427483"/>
                <a:gd name="connsiteY21" fmla="*/ 185998 h 811783"/>
                <a:gd name="connsiteX22" fmla="*/ 400478 w 427483"/>
                <a:gd name="connsiteY22" fmla="*/ 207317 h 811783"/>
                <a:gd name="connsiteX23" fmla="*/ 400823 w 427483"/>
                <a:gd name="connsiteY23" fmla="*/ 208444 h 811783"/>
                <a:gd name="connsiteX24" fmla="*/ 427483 w 427483"/>
                <a:gd name="connsiteY24" fmla="*/ 405835 h 811783"/>
                <a:gd name="connsiteX25" fmla="*/ 420014 w 427483"/>
                <a:gd name="connsiteY25" fmla="*/ 511298 h 811783"/>
                <a:gd name="connsiteX26" fmla="*/ 413234 w 427483"/>
                <a:gd name="connsiteY26" fmla="*/ 517727 h 811783"/>
                <a:gd name="connsiteX27" fmla="*/ 246952 w 427483"/>
                <a:gd name="connsiteY27" fmla="*/ 697635 h 811783"/>
                <a:gd name="connsiteX28" fmla="*/ 271314 w 427483"/>
                <a:gd name="connsiteY28" fmla="*/ 788209 h 811783"/>
                <a:gd name="connsiteX29" fmla="*/ 272003 w 427483"/>
                <a:gd name="connsiteY29" fmla="*/ 793849 h 811783"/>
                <a:gd name="connsiteX30" fmla="*/ 268326 w 427483"/>
                <a:gd name="connsiteY30" fmla="*/ 798248 h 811783"/>
                <a:gd name="connsiteX31" fmla="*/ 213167 w 427483"/>
                <a:gd name="connsiteY31" fmla="*/ 811783 h 811783"/>
                <a:gd name="connsiteX32" fmla="*/ 53780 w 427483"/>
                <a:gd name="connsiteY32" fmla="*/ 637064 h 811783"/>
                <a:gd name="connsiteX33" fmla="*/ 213167 w 427483"/>
                <a:gd name="connsiteY33" fmla="*/ 797120 h 811783"/>
                <a:gd name="connsiteX34" fmla="*/ 254536 w 427483"/>
                <a:gd name="connsiteY34" fmla="*/ 788660 h 811783"/>
                <a:gd name="connsiteX35" fmla="*/ 232013 w 427483"/>
                <a:gd name="connsiteY35" fmla="*/ 697748 h 811783"/>
                <a:gd name="connsiteX36" fmla="*/ 405879 w 427483"/>
                <a:gd name="connsiteY36" fmla="*/ 503854 h 811783"/>
                <a:gd name="connsiteX37" fmla="*/ 412544 w 427483"/>
                <a:gd name="connsiteY37" fmla="*/ 405948 h 811783"/>
                <a:gd name="connsiteX38" fmla="*/ 388182 w 427483"/>
                <a:gd name="connsiteY38" fmla="*/ 218822 h 811783"/>
                <a:gd name="connsiteX39" fmla="*/ 213052 w 427483"/>
                <a:gd name="connsiteY39" fmla="*/ 234500 h 811783"/>
                <a:gd name="connsiteX40" fmla="*/ 213052 w 427483"/>
                <a:gd name="connsiteY40" fmla="*/ 234500 h 811783"/>
                <a:gd name="connsiteX41" fmla="*/ 213052 w 427483"/>
                <a:gd name="connsiteY41" fmla="*/ 234500 h 811783"/>
                <a:gd name="connsiteX42" fmla="*/ 213052 w 427483"/>
                <a:gd name="connsiteY42" fmla="*/ 234500 h 811783"/>
                <a:gd name="connsiteX43" fmla="*/ 213052 w 427483"/>
                <a:gd name="connsiteY43" fmla="*/ 234500 h 811783"/>
                <a:gd name="connsiteX44" fmla="*/ 213052 w 427483"/>
                <a:gd name="connsiteY44" fmla="*/ 234500 h 811783"/>
                <a:gd name="connsiteX45" fmla="*/ 212822 w 427483"/>
                <a:gd name="connsiteY45" fmla="*/ 234500 h 811783"/>
                <a:gd name="connsiteX46" fmla="*/ 212822 w 427483"/>
                <a:gd name="connsiteY46" fmla="*/ 234500 h 811783"/>
                <a:gd name="connsiteX47" fmla="*/ 212822 w 427483"/>
                <a:gd name="connsiteY47" fmla="*/ 234500 h 811783"/>
                <a:gd name="connsiteX48" fmla="*/ 212822 w 427483"/>
                <a:gd name="connsiteY48" fmla="*/ 234500 h 811783"/>
                <a:gd name="connsiteX49" fmla="*/ 212822 w 427483"/>
                <a:gd name="connsiteY49" fmla="*/ 234500 h 811783"/>
                <a:gd name="connsiteX50" fmla="*/ 212822 w 427483"/>
                <a:gd name="connsiteY50" fmla="*/ 234500 h 811783"/>
                <a:gd name="connsiteX51" fmla="*/ 212822 w 427483"/>
                <a:gd name="connsiteY51" fmla="*/ 234500 h 811783"/>
                <a:gd name="connsiteX52" fmla="*/ 81475 w 427483"/>
                <a:gd name="connsiteY52" fmla="*/ 225815 h 811783"/>
                <a:gd name="connsiteX53" fmla="*/ 33900 w 427483"/>
                <a:gd name="connsiteY53" fmla="*/ 259540 h 811783"/>
                <a:gd name="connsiteX54" fmla="*/ 30338 w 427483"/>
                <a:gd name="connsiteY54" fmla="*/ 259315 h 811783"/>
                <a:gd name="connsiteX55" fmla="*/ 15054 w 427483"/>
                <a:gd name="connsiteY55" fmla="*/ 406061 h 811783"/>
                <a:gd name="connsiteX56" fmla="*/ 28269 w 427483"/>
                <a:gd name="connsiteY56" fmla="*/ 545137 h 811783"/>
                <a:gd name="connsiteX57" fmla="*/ 31946 w 427483"/>
                <a:gd name="connsiteY57" fmla="*/ 545137 h 811783"/>
                <a:gd name="connsiteX58" fmla="*/ 69409 w 427483"/>
                <a:gd name="connsiteY58" fmla="*/ 562056 h 811783"/>
                <a:gd name="connsiteX59" fmla="*/ 80440 w 427483"/>
                <a:gd name="connsiteY59" fmla="*/ 601872 h 811783"/>
                <a:gd name="connsiteX60" fmla="*/ 53780 w 427483"/>
                <a:gd name="connsiteY60" fmla="*/ 637064 h 811783"/>
                <a:gd name="connsiteX61" fmla="*/ 212707 w 427483"/>
                <a:gd name="connsiteY61" fmla="*/ 219724 h 811783"/>
                <a:gd name="connsiteX62" fmla="*/ 383471 w 427483"/>
                <a:gd name="connsiteY62" fmla="*/ 204610 h 811783"/>
                <a:gd name="connsiteX63" fmla="*/ 379104 w 427483"/>
                <a:gd name="connsiteY63" fmla="*/ 190510 h 811783"/>
                <a:gd name="connsiteX64" fmla="*/ 213167 w 427483"/>
                <a:gd name="connsiteY64" fmla="*/ 14663 h 811783"/>
                <a:gd name="connsiteX65" fmla="*/ 56998 w 427483"/>
                <a:gd name="connsiteY65" fmla="*/ 167500 h 811783"/>
                <a:gd name="connsiteX66" fmla="*/ 83428 w 427483"/>
                <a:gd name="connsiteY66" fmla="*/ 210249 h 811783"/>
                <a:gd name="connsiteX67" fmla="*/ 83428 w 427483"/>
                <a:gd name="connsiteY67" fmla="*/ 211264 h 811783"/>
                <a:gd name="connsiteX68" fmla="*/ 212707 w 427483"/>
                <a:gd name="connsiteY68" fmla="*/ 219724 h 811783"/>
                <a:gd name="connsiteX69" fmla="*/ 212707 w 427483"/>
                <a:gd name="connsiteY69" fmla="*/ 219724 h 811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27483" h="811783">
                  <a:moveTo>
                    <a:pt x="213167" y="811783"/>
                  </a:moveTo>
                  <a:cubicBezTo>
                    <a:pt x="142494" y="811783"/>
                    <a:pt x="76763" y="745798"/>
                    <a:pt x="37232" y="635260"/>
                  </a:cubicBezTo>
                  <a:cubicBezTo>
                    <a:pt x="36543" y="633342"/>
                    <a:pt x="36658" y="631312"/>
                    <a:pt x="37692" y="629507"/>
                  </a:cubicBezTo>
                  <a:cubicBezTo>
                    <a:pt x="38611" y="627702"/>
                    <a:pt x="40335" y="626349"/>
                    <a:pt x="42289" y="625785"/>
                  </a:cubicBezTo>
                  <a:cubicBezTo>
                    <a:pt x="54699" y="622288"/>
                    <a:pt x="63778" y="611911"/>
                    <a:pt x="65387" y="599504"/>
                  </a:cubicBezTo>
                  <a:cubicBezTo>
                    <a:pt x="67110" y="589126"/>
                    <a:pt x="64352" y="578975"/>
                    <a:pt x="57687" y="571305"/>
                  </a:cubicBezTo>
                  <a:cubicBezTo>
                    <a:pt x="51137" y="563748"/>
                    <a:pt x="41944" y="559574"/>
                    <a:pt x="31717" y="559574"/>
                  </a:cubicBezTo>
                  <a:cubicBezTo>
                    <a:pt x="28959" y="559574"/>
                    <a:pt x="26660" y="559574"/>
                    <a:pt x="24592" y="560251"/>
                  </a:cubicBezTo>
                  <a:cubicBezTo>
                    <a:pt x="22523" y="560928"/>
                    <a:pt x="20340" y="560702"/>
                    <a:pt x="18501" y="559687"/>
                  </a:cubicBezTo>
                  <a:cubicBezTo>
                    <a:pt x="16663" y="558672"/>
                    <a:pt x="15284" y="556867"/>
                    <a:pt x="14939" y="554837"/>
                  </a:cubicBezTo>
                  <a:cubicBezTo>
                    <a:pt x="5171" y="508591"/>
                    <a:pt x="0" y="457044"/>
                    <a:pt x="0" y="405835"/>
                  </a:cubicBezTo>
                  <a:cubicBezTo>
                    <a:pt x="0" y="352596"/>
                    <a:pt x="5746" y="300034"/>
                    <a:pt x="17122" y="249502"/>
                  </a:cubicBezTo>
                  <a:cubicBezTo>
                    <a:pt x="17927" y="246118"/>
                    <a:pt x="20915" y="243749"/>
                    <a:pt x="24362" y="243749"/>
                  </a:cubicBezTo>
                  <a:cubicBezTo>
                    <a:pt x="26315" y="243749"/>
                    <a:pt x="28384" y="244088"/>
                    <a:pt x="30338" y="244313"/>
                  </a:cubicBezTo>
                  <a:cubicBezTo>
                    <a:pt x="31487" y="244539"/>
                    <a:pt x="32636" y="244764"/>
                    <a:pt x="33785" y="244764"/>
                  </a:cubicBezTo>
                  <a:cubicBezTo>
                    <a:pt x="52171" y="244764"/>
                    <a:pt x="65042" y="230778"/>
                    <a:pt x="68604" y="216791"/>
                  </a:cubicBezTo>
                  <a:lnTo>
                    <a:pt x="68604" y="210249"/>
                  </a:lnTo>
                  <a:cubicBezTo>
                    <a:pt x="68604" y="195812"/>
                    <a:pt x="59066" y="182727"/>
                    <a:pt x="45391" y="178554"/>
                  </a:cubicBezTo>
                  <a:cubicBezTo>
                    <a:pt x="43438" y="177990"/>
                    <a:pt x="41829" y="176636"/>
                    <a:pt x="40910" y="174832"/>
                  </a:cubicBezTo>
                  <a:cubicBezTo>
                    <a:pt x="39990" y="173027"/>
                    <a:pt x="39875" y="170997"/>
                    <a:pt x="40565" y="169079"/>
                  </a:cubicBezTo>
                  <a:cubicBezTo>
                    <a:pt x="79751" y="63165"/>
                    <a:pt x="144333" y="0"/>
                    <a:pt x="213167" y="0"/>
                  </a:cubicBezTo>
                  <a:cubicBezTo>
                    <a:pt x="286483" y="0"/>
                    <a:pt x="353823" y="69482"/>
                    <a:pt x="393354" y="185998"/>
                  </a:cubicBezTo>
                  <a:cubicBezTo>
                    <a:pt x="395652" y="193668"/>
                    <a:pt x="397605" y="200436"/>
                    <a:pt x="400478" y="207317"/>
                  </a:cubicBezTo>
                  <a:cubicBezTo>
                    <a:pt x="400593" y="207655"/>
                    <a:pt x="400823" y="208106"/>
                    <a:pt x="400823" y="208444"/>
                  </a:cubicBezTo>
                  <a:cubicBezTo>
                    <a:pt x="418520" y="273865"/>
                    <a:pt x="427483" y="340301"/>
                    <a:pt x="427483" y="405835"/>
                  </a:cubicBezTo>
                  <a:cubicBezTo>
                    <a:pt x="427483" y="437869"/>
                    <a:pt x="425185" y="470467"/>
                    <a:pt x="420014" y="511298"/>
                  </a:cubicBezTo>
                  <a:cubicBezTo>
                    <a:pt x="419554" y="514682"/>
                    <a:pt x="416796" y="517389"/>
                    <a:pt x="413234" y="517727"/>
                  </a:cubicBezTo>
                  <a:cubicBezTo>
                    <a:pt x="318429" y="525849"/>
                    <a:pt x="246952" y="603226"/>
                    <a:pt x="246952" y="697635"/>
                  </a:cubicBezTo>
                  <a:cubicBezTo>
                    <a:pt x="246952" y="729556"/>
                    <a:pt x="255341" y="760800"/>
                    <a:pt x="271314" y="788209"/>
                  </a:cubicBezTo>
                  <a:cubicBezTo>
                    <a:pt x="272348" y="789901"/>
                    <a:pt x="272578" y="791931"/>
                    <a:pt x="272003" y="793849"/>
                  </a:cubicBezTo>
                  <a:cubicBezTo>
                    <a:pt x="271429" y="795766"/>
                    <a:pt x="270165" y="797345"/>
                    <a:pt x="268326" y="798248"/>
                  </a:cubicBezTo>
                  <a:cubicBezTo>
                    <a:pt x="251778" y="807159"/>
                    <a:pt x="232588" y="811783"/>
                    <a:pt x="213167" y="811783"/>
                  </a:cubicBezTo>
                  <a:close/>
                  <a:moveTo>
                    <a:pt x="53780" y="637064"/>
                  </a:moveTo>
                  <a:cubicBezTo>
                    <a:pt x="91127" y="737452"/>
                    <a:pt x="150424" y="797120"/>
                    <a:pt x="213167" y="797120"/>
                  </a:cubicBezTo>
                  <a:cubicBezTo>
                    <a:pt x="227646" y="797120"/>
                    <a:pt x="241781" y="794187"/>
                    <a:pt x="254536" y="788660"/>
                  </a:cubicBezTo>
                  <a:cubicBezTo>
                    <a:pt x="239827" y="760800"/>
                    <a:pt x="232013" y="729443"/>
                    <a:pt x="232013" y="697748"/>
                  </a:cubicBezTo>
                  <a:cubicBezTo>
                    <a:pt x="232013" y="597699"/>
                    <a:pt x="306363" y="515359"/>
                    <a:pt x="405879" y="503854"/>
                  </a:cubicBezTo>
                  <a:cubicBezTo>
                    <a:pt x="410476" y="466293"/>
                    <a:pt x="412544" y="435839"/>
                    <a:pt x="412544" y="405948"/>
                  </a:cubicBezTo>
                  <a:cubicBezTo>
                    <a:pt x="412544" y="343798"/>
                    <a:pt x="404385" y="280859"/>
                    <a:pt x="388182" y="218822"/>
                  </a:cubicBezTo>
                  <a:cubicBezTo>
                    <a:pt x="330150" y="229199"/>
                    <a:pt x="271314" y="234500"/>
                    <a:pt x="213052" y="234500"/>
                  </a:cubicBezTo>
                  <a:lnTo>
                    <a:pt x="213052" y="234500"/>
                  </a:lnTo>
                  <a:cubicBezTo>
                    <a:pt x="213052" y="234500"/>
                    <a:pt x="213052" y="234500"/>
                    <a:pt x="213052" y="234500"/>
                  </a:cubicBezTo>
                  <a:lnTo>
                    <a:pt x="213052" y="234500"/>
                  </a:lnTo>
                  <a:lnTo>
                    <a:pt x="213052" y="234500"/>
                  </a:lnTo>
                  <a:lnTo>
                    <a:pt x="213052" y="234500"/>
                  </a:lnTo>
                  <a:cubicBezTo>
                    <a:pt x="213052" y="234500"/>
                    <a:pt x="212937" y="234500"/>
                    <a:pt x="212822" y="234500"/>
                  </a:cubicBezTo>
                  <a:lnTo>
                    <a:pt x="212822" y="234500"/>
                  </a:lnTo>
                  <a:lnTo>
                    <a:pt x="212822" y="234500"/>
                  </a:lnTo>
                  <a:lnTo>
                    <a:pt x="212822" y="234500"/>
                  </a:lnTo>
                  <a:lnTo>
                    <a:pt x="212822" y="234500"/>
                  </a:lnTo>
                  <a:lnTo>
                    <a:pt x="212822" y="234500"/>
                  </a:lnTo>
                  <a:lnTo>
                    <a:pt x="212822" y="234500"/>
                  </a:lnTo>
                  <a:cubicBezTo>
                    <a:pt x="169384" y="234500"/>
                    <a:pt x="125257" y="231567"/>
                    <a:pt x="81475" y="225815"/>
                  </a:cubicBezTo>
                  <a:cubicBezTo>
                    <a:pt x="74120" y="245667"/>
                    <a:pt x="55044" y="259540"/>
                    <a:pt x="33900" y="259540"/>
                  </a:cubicBezTo>
                  <a:cubicBezTo>
                    <a:pt x="32751" y="259540"/>
                    <a:pt x="31487" y="259428"/>
                    <a:pt x="30338" y="259315"/>
                  </a:cubicBezTo>
                  <a:cubicBezTo>
                    <a:pt x="20225" y="306801"/>
                    <a:pt x="15054" y="356093"/>
                    <a:pt x="15054" y="406061"/>
                  </a:cubicBezTo>
                  <a:cubicBezTo>
                    <a:pt x="15054" y="453660"/>
                    <a:pt x="19650" y="501598"/>
                    <a:pt x="28269" y="545137"/>
                  </a:cubicBezTo>
                  <a:cubicBezTo>
                    <a:pt x="29533" y="545137"/>
                    <a:pt x="30682" y="545137"/>
                    <a:pt x="31946" y="545137"/>
                  </a:cubicBezTo>
                  <a:cubicBezTo>
                    <a:pt x="46426" y="545137"/>
                    <a:pt x="60100" y="551340"/>
                    <a:pt x="69409" y="562056"/>
                  </a:cubicBezTo>
                  <a:cubicBezTo>
                    <a:pt x="78832" y="572997"/>
                    <a:pt x="82854" y="587547"/>
                    <a:pt x="80440" y="601872"/>
                  </a:cubicBezTo>
                  <a:cubicBezTo>
                    <a:pt x="78027" y="616987"/>
                    <a:pt x="68030" y="630409"/>
                    <a:pt x="53780" y="637064"/>
                  </a:cubicBezTo>
                  <a:close/>
                  <a:moveTo>
                    <a:pt x="212707" y="219724"/>
                  </a:moveTo>
                  <a:cubicBezTo>
                    <a:pt x="269475" y="219724"/>
                    <a:pt x="326818" y="214648"/>
                    <a:pt x="383471" y="204610"/>
                  </a:cubicBezTo>
                  <a:cubicBezTo>
                    <a:pt x="381862" y="199872"/>
                    <a:pt x="380483" y="195135"/>
                    <a:pt x="379104" y="190510"/>
                  </a:cubicBezTo>
                  <a:cubicBezTo>
                    <a:pt x="341757" y="80423"/>
                    <a:pt x="279703" y="14663"/>
                    <a:pt x="213167" y="14663"/>
                  </a:cubicBezTo>
                  <a:cubicBezTo>
                    <a:pt x="152262" y="14663"/>
                    <a:pt x="94230" y="71625"/>
                    <a:pt x="56998" y="167500"/>
                  </a:cubicBezTo>
                  <a:cubicBezTo>
                    <a:pt x="72856" y="175508"/>
                    <a:pt x="83428" y="192089"/>
                    <a:pt x="83428" y="210249"/>
                  </a:cubicBezTo>
                  <a:lnTo>
                    <a:pt x="83428" y="211264"/>
                  </a:lnTo>
                  <a:cubicBezTo>
                    <a:pt x="126521" y="216904"/>
                    <a:pt x="169959" y="219724"/>
                    <a:pt x="212707" y="219724"/>
                  </a:cubicBezTo>
                  <a:lnTo>
                    <a:pt x="212707" y="219724"/>
                  </a:lnTo>
                  <a:close/>
                </a:path>
              </a:pathLst>
            </a:custGeom>
            <a:grpFill/>
            <a:ln w="11481" cap="flat">
              <a:noFill/>
              <a:prstDash val="solid"/>
              <a:miter/>
            </a:ln>
          </p:spPr>
          <p:txBody>
            <a:bodyPr rtlCol="0" anchor="ctr"/>
            <a:lstStyle/>
            <a:p>
              <a:endParaRPr lang="zh-CN" altLang="en-US"/>
            </a:p>
          </p:txBody>
        </p:sp>
        <p:sp>
          <p:nvSpPr>
            <p:cNvPr id="15" name="任意多边形: 形状 14"/>
            <p:cNvSpPr/>
            <p:nvPr/>
          </p:nvSpPr>
          <p:spPr>
            <a:xfrm>
              <a:off x="2712161" y="1864834"/>
              <a:ext cx="820032" cy="14663"/>
            </a:xfrm>
            <a:custGeom>
              <a:avLst/>
              <a:gdLst>
                <a:gd name="connsiteX0" fmla="*/ 812563 w 820032"/>
                <a:gd name="connsiteY0" fmla="*/ 14663 h 14663"/>
                <a:gd name="connsiteX1" fmla="*/ 7469 w 820032"/>
                <a:gd name="connsiteY1" fmla="*/ 14663 h 14663"/>
                <a:gd name="connsiteX2" fmla="*/ 0 w 820032"/>
                <a:gd name="connsiteY2" fmla="*/ 7332 h 14663"/>
                <a:gd name="connsiteX3" fmla="*/ 7469 w 820032"/>
                <a:gd name="connsiteY3" fmla="*/ 0 h 14663"/>
                <a:gd name="connsiteX4" fmla="*/ 812563 w 820032"/>
                <a:gd name="connsiteY4" fmla="*/ 0 h 14663"/>
                <a:gd name="connsiteX5" fmla="*/ 820032 w 820032"/>
                <a:gd name="connsiteY5" fmla="*/ 7332 h 14663"/>
                <a:gd name="connsiteX6" fmla="*/ 812563 w 820032"/>
                <a:gd name="connsiteY6" fmla="*/ 14663 h 1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0032" h="14663">
                  <a:moveTo>
                    <a:pt x="812563" y="14663"/>
                  </a:moveTo>
                  <a:lnTo>
                    <a:pt x="7469" y="14663"/>
                  </a:lnTo>
                  <a:cubicBezTo>
                    <a:pt x="3333" y="14663"/>
                    <a:pt x="0" y="11392"/>
                    <a:pt x="0" y="7332"/>
                  </a:cubicBezTo>
                  <a:cubicBezTo>
                    <a:pt x="0" y="3271"/>
                    <a:pt x="3333" y="0"/>
                    <a:pt x="7469" y="0"/>
                  </a:cubicBezTo>
                  <a:lnTo>
                    <a:pt x="812563" y="0"/>
                  </a:lnTo>
                  <a:cubicBezTo>
                    <a:pt x="816700" y="0"/>
                    <a:pt x="820032" y="3271"/>
                    <a:pt x="820032" y="7332"/>
                  </a:cubicBezTo>
                  <a:cubicBezTo>
                    <a:pt x="820032" y="11392"/>
                    <a:pt x="816700" y="14663"/>
                    <a:pt x="812563" y="14663"/>
                  </a:cubicBezTo>
                  <a:close/>
                </a:path>
              </a:pathLst>
            </a:custGeom>
            <a:grpFill/>
            <a:ln w="11481" cap="flat">
              <a:noFill/>
              <a:prstDash val="solid"/>
              <a:miter/>
            </a:ln>
          </p:spPr>
          <p:txBody>
            <a:bodyPr rtlCol="0" anchor="ctr"/>
            <a:lstStyle/>
            <a:p>
              <a:endParaRPr lang="zh-CN" altLang="en-US"/>
            </a:p>
          </p:txBody>
        </p:sp>
        <p:sp>
          <p:nvSpPr>
            <p:cNvPr id="16" name="任意多边形: 形状 15"/>
            <p:cNvSpPr/>
            <p:nvPr/>
          </p:nvSpPr>
          <p:spPr>
            <a:xfrm>
              <a:off x="3114248" y="1466330"/>
              <a:ext cx="14938" cy="811783"/>
            </a:xfrm>
            <a:custGeom>
              <a:avLst/>
              <a:gdLst>
                <a:gd name="connsiteX0" fmla="*/ 7469 w 14938"/>
                <a:gd name="connsiteY0" fmla="*/ 811783 h 811783"/>
                <a:gd name="connsiteX1" fmla="*/ 0 w 14938"/>
                <a:gd name="connsiteY1" fmla="*/ 804452 h 811783"/>
                <a:gd name="connsiteX2" fmla="*/ 0 w 14938"/>
                <a:gd name="connsiteY2" fmla="*/ 7332 h 811783"/>
                <a:gd name="connsiteX3" fmla="*/ 7469 w 14938"/>
                <a:gd name="connsiteY3" fmla="*/ 0 h 811783"/>
                <a:gd name="connsiteX4" fmla="*/ 14939 w 14938"/>
                <a:gd name="connsiteY4" fmla="*/ 7332 h 811783"/>
                <a:gd name="connsiteX5" fmla="*/ 14939 w 14938"/>
                <a:gd name="connsiteY5" fmla="*/ 804452 h 811783"/>
                <a:gd name="connsiteX6" fmla="*/ 7469 w 14938"/>
                <a:gd name="connsiteY6" fmla="*/ 811783 h 811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38" h="811783">
                  <a:moveTo>
                    <a:pt x="7469" y="811783"/>
                  </a:moveTo>
                  <a:cubicBezTo>
                    <a:pt x="3333" y="811783"/>
                    <a:pt x="0" y="808512"/>
                    <a:pt x="0" y="804452"/>
                  </a:cubicBezTo>
                  <a:lnTo>
                    <a:pt x="0" y="7332"/>
                  </a:lnTo>
                  <a:cubicBezTo>
                    <a:pt x="0" y="3271"/>
                    <a:pt x="3333" y="0"/>
                    <a:pt x="7469" y="0"/>
                  </a:cubicBezTo>
                  <a:cubicBezTo>
                    <a:pt x="11606" y="0"/>
                    <a:pt x="14939" y="3271"/>
                    <a:pt x="14939" y="7332"/>
                  </a:cubicBezTo>
                  <a:lnTo>
                    <a:pt x="14939" y="804452"/>
                  </a:lnTo>
                  <a:cubicBezTo>
                    <a:pt x="14939" y="808512"/>
                    <a:pt x="11491" y="811783"/>
                    <a:pt x="7469" y="811783"/>
                  </a:cubicBezTo>
                  <a:close/>
                </a:path>
              </a:pathLst>
            </a:custGeom>
            <a:grpFill/>
            <a:ln w="11481" cap="flat">
              <a:noFill/>
              <a:prstDash val="solid"/>
              <a:miter/>
            </a:ln>
          </p:spPr>
          <p:txBody>
            <a:bodyPr rtlCol="0" anchor="ctr"/>
            <a:lstStyle/>
            <a:p>
              <a:endParaRPr lang="zh-CN" altLang="en-US"/>
            </a:p>
          </p:txBody>
        </p:sp>
        <p:sp>
          <p:nvSpPr>
            <p:cNvPr id="17" name="任意多边形: 形状 16"/>
            <p:cNvSpPr/>
            <p:nvPr/>
          </p:nvSpPr>
          <p:spPr>
            <a:xfrm>
              <a:off x="2789128" y="1628529"/>
              <a:ext cx="666040" cy="97228"/>
            </a:xfrm>
            <a:custGeom>
              <a:avLst/>
              <a:gdLst>
                <a:gd name="connsiteX0" fmla="*/ 153092 w 666040"/>
                <a:gd name="connsiteY0" fmla="*/ 97229 h 97228"/>
                <a:gd name="connsiteX1" fmla="*/ 104483 w 666040"/>
                <a:gd name="connsiteY1" fmla="*/ 48050 h 97228"/>
                <a:gd name="connsiteX2" fmla="*/ 104483 w 666040"/>
                <a:gd name="connsiteY2" fmla="*/ 45231 h 97228"/>
                <a:gd name="connsiteX3" fmla="*/ 5082 w 666040"/>
                <a:gd name="connsiteY3" fmla="*/ 17370 h 97228"/>
                <a:gd name="connsiteX4" fmla="*/ 371 w 666040"/>
                <a:gd name="connsiteY4" fmla="*/ 8121 h 97228"/>
                <a:gd name="connsiteX5" fmla="*/ 9794 w 666040"/>
                <a:gd name="connsiteY5" fmla="*/ 3497 h 97228"/>
                <a:gd name="connsiteX6" fmla="*/ 107586 w 666040"/>
                <a:gd name="connsiteY6" fmla="*/ 30906 h 97228"/>
                <a:gd name="connsiteX7" fmla="*/ 152977 w 666040"/>
                <a:gd name="connsiteY7" fmla="*/ 0 h 97228"/>
                <a:gd name="connsiteX8" fmla="*/ 202736 w 666040"/>
                <a:gd name="connsiteY8" fmla="*/ 48163 h 97228"/>
                <a:gd name="connsiteX9" fmla="*/ 202736 w 666040"/>
                <a:gd name="connsiteY9" fmla="*/ 49178 h 97228"/>
                <a:gd name="connsiteX10" fmla="*/ 656075 w 666040"/>
                <a:gd name="connsiteY10" fmla="*/ 3609 h 97228"/>
                <a:gd name="connsiteX11" fmla="*/ 665613 w 666040"/>
                <a:gd name="connsiteY11" fmla="*/ 8121 h 97228"/>
                <a:gd name="connsiteX12" fmla="*/ 661016 w 666040"/>
                <a:gd name="connsiteY12" fmla="*/ 17483 h 97228"/>
                <a:gd name="connsiteX13" fmla="*/ 200782 w 666040"/>
                <a:gd name="connsiteY13" fmla="*/ 63729 h 97228"/>
                <a:gd name="connsiteX14" fmla="*/ 153092 w 666040"/>
                <a:gd name="connsiteY14" fmla="*/ 97229 h 97228"/>
                <a:gd name="connsiteX15" fmla="*/ 120227 w 666040"/>
                <a:gd name="connsiteY15" fmla="*/ 42072 h 97228"/>
                <a:gd name="connsiteX16" fmla="*/ 119537 w 666040"/>
                <a:gd name="connsiteY16" fmla="*/ 48050 h 97228"/>
                <a:gd name="connsiteX17" fmla="*/ 153207 w 666040"/>
                <a:gd name="connsiteY17" fmla="*/ 82566 h 97228"/>
                <a:gd name="connsiteX18" fmla="*/ 188026 w 666040"/>
                <a:gd name="connsiteY18" fmla="*/ 54593 h 97228"/>
                <a:gd name="connsiteX19" fmla="*/ 188026 w 666040"/>
                <a:gd name="connsiteY19" fmla="*/ 48050 h 97228"/>
                <a:gd name="connsiteX20" fmla="*/ 153207 w 666040"/>
                <a:gd name="connsiteY20" fmla="*/ 14550 h 97228"/>
                <a:gd name="connsiteX21" fmla="*/ 120571 w 666040"/>
                <a:gd name="connsiteY21" fmla="*/ 40719 h 97228"/>
                <a:gd name="connsiteX22" fmla="*/ 120457 w 666040"/>
                <a:gd name="connsiteY22" fmla="*/ 41283 h 97228"/>
                <a:gd name="connsiteX23" fmla="*/ 120227 w 666040"/>
                <a:gd name="connsiteY23" fmla="*/ 42072 h 9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6040" h="97228">
                  <a:moveTo>
                    <a:pt x="153092" y="97229"/>
                  </a:moveTo>
                  <a:cubicBezTo>
                    <a:pt x="126777" y="97229"/>
                    <a:pt x="104483" y="74670"/>
                    <a:pt x="104483" y="48050"/>
                  </a:cubicBezTo>
                  <a:cubicBezTo>
                    <a:pt x="104483" y="47035"/>
                    <a:pt x="104483" y="46133"/>
                    <a:pt x="104483" y="45231"/>
                  </a:cubicBezTo>
                  <a:cubicBezTo>
                    <a:pt x="68285" y="36658"/>
                    <a:pt x="35649" y="27522"/>
                    <a:pt x="5082" y="17370"/>
                  </a:cubicBezTo>
                  <a:cubicBezTo>
                    <a:pt x="1175" y="16017"/>
                    <a:pt x="-894" y="11956"/>
                    <a:pt x="371" y="8121"/>
                  </a:cubicBezTo>
                  <a:cubicBezTo>
                    <a:pt x="1635" y="4286"/>
                    <a:pt x="5886" y="2256"/>
                    <a:pt x="9794" y="3497"/>
                  </a:cubicBezTo>
                  <a:cubicBezTo>
                    <a:pt x="39901" y="13423"/>
                    <a:pt x="71962" y="22446"/>
                    <a:pt x="107586" y="30906"/>
                  </a:cubicBezTo>
                  <a:cubicBezTo>
                    <a:pt x="114136" y="12633"/>
                    <a:pt x="132063" y="0"/>
                    <a:pt x="152977" y="0"/>
                  </a:cubicBezTo>
                  <a:cubicBezTo>
                    <a:pt x="180902" y="0"/>
                    <a:pt x="202736" y="21093"/>
                    <a:pt x="202736" y="48163"/>
                  </a:cubicBezTo>
                  <a:lnTo>
                    <a:pt x="202736" y="49178"/>
                  </a:lnTo>
                  <a:cubicBezTo>
                    <a:pt x="353964" y="69707"/>
                    <a:pt x="506456" y="54367"/>
                    <a:pt x="656075" y="3609"/>
                  </a:cubicBezTo>
                  <a:cubicBezTo>
                    <a:pt x="659982" y="2256"/>
                    <a:pt x="664234" y="4286"/>
                    <a:pt x="665613" y="8121"/>
                  </a:cubicBezTo>
                  <a:cubicBezTo>
                    <a:pt x="666992" y="11956"/>
                    <a:pt x="664923" y="16130"/>
                    <a:pt x="661016" y="17483"/>
                  </a:cubicBezTo>
                  <a:cubicBezTo>
                    <a:pt x="509213" y="69030"/>
                    <a:pt x="354308" y="84596"/>
                    <a:pt x="200782" y="63729"/>
                  </a:cubicBezTo>
                  <a:cubicBezTo>
                    <a:pt x="193427" y="83468"/>
                    <a:pt x="174352" y="97229"/>
                    <a:pt x="153092" y="97229"/>
                  </a:cubicBezTo>
                  <a:close/>
                  <a:moveTo>
                    <a:pt x="120227" y="42072"/>
                  </a:moveTo>
                  <a:cubicBezTo>
                    <a:pt x="119537" y="44103"/>
                    <a:pt x="119537" y="45231"/>
                    <a:pt x="119537" y="48050"/>
                  </a:cubicBezTo>
                  <a:cubicBezTo>
                    <a:pt x="119537" y="66774"/>
                    <a:pt x="134936" y="82566"/>
                    <a:pt x="153207" y="82566"/>
                  </a:cubicBezTo>
                  <a:cubicBezTo>
                    <a:pt x="171594" y="82566"/>
                    <a:pt x="184464" y="68579"/>
                    <a:pt x="188026" y="54593"/>
                  </a:cubicBezTo>
                  <a:lnTo>
                    <a:pt x="188026" y="48050"/>
                  </a:lnTo>
                  <a:cubicBezTo>
                    <a:pt x="188026" y="29327"/>
                    <a:pt x="172743" y="14550"/>
                    <a:pt x="153207" y="14550"/>
                  </a:cubicBezTo>
                  <a:cubicBezTo>
                    <a:pt x="136889" y="14550"/>
                    <a:pt x="123100" y="25604"/>
                    <a:pt x="120571" y="40719"/>
                  </a:cubicBezTo>
                  <a:cubicBezTo>
                    <a:pt x="120571" y="40944"/>
                    <a:pt x="120457" y="41057"/>
                    <a:pt x="120457" y="41283"/>
                  </a:cubicBezTo>
                  <a:cubicBezTo>
                    <a:pt x="120342" y="41621"/>
                    <a:pt x="120227" y="41847"/>
                    <a:pt x="120227" y="42072"/>
                  </a:cubicBezTo>
                  <a:close/>
                </a:path>
              </a:pathLst>
            </a:custGeom>
            <a:grpFill/>
            <a:ln w="11481" cap="flat">
              <a:noFill/>
              <a:prstDash val="solid"/>
              <a:miter/>
            </a:ln>
          </p:spPr>
          <p:txBody>
            <a:bodyPr rtlCol="0" anchor="ctr"/>
            <a:lstStyle/>
            <a:p>
              <a:endParaRPr lang="zh-CN" altLang="en-US"/>
            </a:p>
          </p:txBody>
        </p:sp>
        <p:sp>
          <p:nvSpPr>
            <p:cNvPr id="18" name="任意多边形: 形状 17"/>
            <p:cNvSpPr/>
            <p:nvPr/>
          </p:nvSpPr>
          <p:spPr>
            <a:xfrm>
              <a:off x="2789186" y="2035492"/>
              <a:ext cx="338966" cy="70045"/>
            </a:xfrm>
            <a:custGeom>
              <a:avLst/>
              <a:gdLst>
                <a:gd name="connsiteX0" fmla="*/ 7437 w 338966"/>
                <a:gd name="connsiteY0" fmla="*/ 70045 h 70045"/>
                <a:gd name="connsiteX1" fmla="*/ 428 w 338966"/>
                <a:gd name="connsiteY1" fmla="*/ 65082 h 70045"/>
                <a:gd name="connsiteX2" fmla="*/ 5024 w 338966"/>
                <a:gd name="connsiteY2" fmla="*/ 55720 h 70045"/>
                <a:gd name="connsiteX3" fmla="*/ 109367 w 338966"/>
                <a:gd name="connsiteY3" fmla="*/ 26168 h 70045"/>
                <a:gd name="connsiteX4" fmla="*/ 118215 w 338966"/>
                <a:gd name="connsiteY4" fmla="*/ 31808 h 70045"/>
                <a:gd name="connsiteX5" fmla="*/ 112470 w 338966"/>
                <a:gd name="connsiteY5" fmla="*/ 40493 h 70045"/>
                <a:gd name="connsiteX6" fmla="*/ 9851 w 338966"/>
                <a:gd name="connsiteY6" fmla="*/ 69594 h 70045"/>
                <a:gd name="connsiteX7" fmla="*/ 7437 w 338966"/>
                <a:gd name="connsiteY7" fmla="*/ 70045 h 70045"/>
                <a:gd name="connsiteX8" fmla="*/ 192106 w 338966"/>
                <a:gd name="connsiteY8" fmla="*/ 25040 h 70045"/>
                <a:gd name="connsiteX9" fmla="*/ 184751 w 338966"/>
                <a:gd name="connsiteY9" fmla="*/ 18724 h 70045"/>
                <a:gd name="connsiteX10" fmla="*/ 191186 w 338966"/>
                <a:gd name="connsiteY10" fmla="*/ 10490 h 70045"/>
                <a:gd name="connsiteX11" fmla="*/ 331497 w 338966"/>
                <a:gd name="connsiteY11" fmla="*/ 0 h 70045"/>
                <a:gd name="connsiteX12" fmla="*/ 338967 w 338966"/>
                <a:gd name="connsiteY12" fmla="*/ 7332 h 70045"/>
                <a:gd name="connsiteX13" fmla="*/ 331497 w 338966"/>
                <a:gd name="connsiteY13" fmla="*/ 14663 h 70045"/>
                <a:gd name="connsiteX14" fmla="*/ 193140 w 338966"/>
                <a:gd name="connsiteY14" fmla="*/ 25040 h 70045"/>
                <a:gd name="connsiteX15" fmla="*/ 192106 w 338966"/>
                <a:gd name="connsiteY15" fmla="*/ 25040 h 7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8966" h="70045">
                  <a:moveTo>
                    <a:pt x="7437" y="70045"/>
                  </a:moveTo>
                  <a:cubicBezTo>
                    <a:pt x="4335" y="70045"/>
                    <a:pt x="1462" y="68128"/>
                    <a:pt x="428" y="65082"/>
                  </a:cubicBezTo>
                  <a:cubicBezTo>
                    <a:pt x="-951" y="61247"/>
                    <a:pt x="1117" y="57074"/>
                    <a:pt x="5024" y="55720"/>
                  </a:cubicBezTo>
                  <a:cubicBezTo>
                    <a:pt x="43865" y="42411"/>
                    <a:pt x="77995" y="32823"/>
                    <a:pt x="109367" y="26168"/>
                  </a:cubicBezTo>
                  <a:cubicBezTo>
                    <a:pt x="113504" y="25266"/>
                    <a:pt x="117411" y="27860"/>
                    <a:pt x="118215" y="31808"/>
                  </a:cubicBezTo>
                  <a:cubicBezTo>
                    <a:pt x="119135" y="35756"/>
                    <a:pt x="116492" y="39704"/>
                    <a:pt x="112470" y="40493"/>
                  </a:cubicBezTo>
                  <a:cubicBezTo>
                    <a:pt x="81787" y="46922"/>
                    <a:pt x="48232" y="56510"/>
                    <a:pt x="9851" y="69594"/>
                  </a:cubicBezTo>
                  <a:cubicBezTo>
                    <a:pt x="9161" y="69820"/>
                    <a:pt x="8242" y="70045"/>
                    <a:pt x="7437" y="70045"/>
                  </a:cubicBezTo>
                  <a:close/>
                  <a:moveTo>
                    <a:pt x="192106" y="25040"/>
                  </a:moveTo>
                  <a:cubicBezTo>
                    <a:pt x="188428" y="25040"/>
                    <a:pt x="185211" y="22333"/>
                    <a:pt x="184751" y="18724"/>
                  </a:cubicBezTo>
                  <a:cubicBezTo>
                    <a:pt x="184176" y="14663"/>
                    <a:pt x="187049" y="11054"/>
                    <a:pt x="191186" y="10490"/>
                  </a:cubicBezTo>
                  <a:cubicBezTo>
                    <a:pt x="246345" y="3271"/>
                    <a:pt x="289668" y="0"/>
                    <a:pt x="331497" y="0"/>
                  </a:cubicBezTo>
                  <a:cubicBezTo>
                    <a:pt x="335634" y="0"/>
                    <a:pt x="338967" y="3271"/>
                    <a:pt x="338967" y="7332"/>
                  </a:cubicBezTo>
                  <a:cubicBezTo>
                    <a:pt x="338967" y="11392"/>
                    <a:pt x="335634" y="14663"/>
                    <a:pt x="331497" y="14663"/>
                  </a:cubicBezTo>
                  <a:cubicBezTo>
                    <a:pt x="290358" y="14663"/>
                    <a:pt x="247609" y="17821"/>
                    <a:pt x="193140" y="25040"/>
                  </a:cubicBezTo>
                  <a:cubicBezTo>
                    <a:pt x="192795" y="25040"/>
                    <a:pt x="192450" y="25040"/>
                    <a:pt x="192106" y="25040"/>
                  </a:cubicBezTo>
                  <a:close/>
                </a:path>
              </a:pathLst>
            </a:custGeom>
            <a:grpFill/>
            <a:ln w="11481" cap="flat">
              <a:noFill/>
              <a:prstDash val="solid"/>
              <a:miter/>
            </a:ln>
          </p:spPr>
          <p:txBody>
            <a:bodyPr rtlCol="0" anchor="ctr"/>
            <a:lstStyle/>
            <a:p>
              <a:endParaRPr lang="zh-CN" altLang="en-US"/>
            </a:p>
          </p:txBody>
        </p:sp>
        <p:sp>
          <p:nvSpPr>
            <p:cNvPr id="19" name="任意多边形: 形状 18"/>
            <p:cNvSpPr/>
            <p:nvPr/>
          </p:nvSpPr>
          <p:spPr>
            <a:xfrm>
              <a:off x="2891543" y="2011128"/>
              <a:ext cx="97788" cy="97454"/>
            </a:xfrm>
            <a:custGeom>
              <a:avLst/>
              <a:gdLst>
                <a:gd name="connsiteX0" fmla="*/ 48609 w 97788"/>
                <a:gd name="connsiteY0" fmla="*/ 97455 h 97454"/>
                <a:gd name="connsiteX1" fmla="*/ 0 w 97788"/>
                <a:gd name="connsiteY1" fmla="*/ 49291 h 97454"/>
                <a:gd name="connsiteX2" fmla="*/ 48609 w 97788"/>
                <a:gd name="connsiteY2" fmla="*/ 0 h 97454"/>
                <a:gd name="connsiteX3" fmla="*/ 86071 w 97788"/>
                <a:gd name="connsiteY3" fmla="*/ 16919 h 97454"/>
                <a:gd name="connsiteX4" fmla="*/ 97103 w 97788"/>
                <a:gd name="connsiteY4" fmla="*/ 56736 h 97454"/>
                <a:gd name="connsiteX5" fmla="*/ 48609 w 97788"/>
                <a:gd name="connsiteY5" fmla="*/ 97455 h 97454"/>
                <a:gd name="connsiteX6" fmla="*/ 48609 w 97788"/>
                <a:gd name="connsiteY6" fmla="*/ 14776 h 97454"/>
                <a:gd name="connsiteX7" fmla="*/ 14939 w 97788"/>
                <a:gd name="connsiteY7" fmla="*/ 49291 h 97454"/>
                <a:gd name="connsiteX8" fmla="*/ 48609 w 97788"/>
                <a:gd name="connsiteY8" fmla="*/ 82679 h 97454"/>
                <a:gd name="connsiteX9" fmla="*/ 82279 w 97788"/>
                <a:gd name="connsiteY9" fmla="*/ 54367 h 97454"/>
                <a:gd name="connsiteX10" fmla="*/ 74580 w 97788"/>
                <a:gd name="connsiteY10" fmla="*/ 26394 h 97454"/>
                <a:gd name="connsiteX11" fmla="*/ 48609 w 97788"/>
                <a:gd name="connsiteY11" fmla="*/ 14776 h 97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788" h="97454">
                  <a:moveTo>
                    <a:pt x="48609" y="97455"/>
                  </a:moveTo>
                  <a:cubicBezTo>
                    <a:pt x="21374" y="97455"/>
                    <a:pt x="0" y="76362"/>
                    <a:pt x="0" y="49291"/>
                  </a:cubicBezTo>
                  <a:cubicBezTo>
                    <a:pt x="0" y="22108"/>
                    <a:pt x="21834" y="0"/>
                    <a:pt x="48609" y="0"/>
                  </a:cubicBezTo>
                  <a:cubicBezTo>
                    <a:pt x="63088" y="0"/>
                    <a:pt x="76763" y="6204"/>
                    <a:pt x="86071" y="16919"/>
                  </a:cubicBezTo>
                  <a:cubicBezTo>
                    <a:pt x="95494" y="27860"/>
                    <a:pt x="99516" y="42411"/>
                    <a:pt x="97103" y="56736"/>
                  </a:cubicBezTo>
                  <a:cubicBezTo>
                    <a:pt x="93426" y="80310"/>
                    <a:pt x="73086" y="97455"/>
                    <a:pt x="48609" y="97455"/>
                  </a:cubicBezTo>
                  <a:close/>
                  <a:moveTo>
                    <a:pt x="48609" y="14776"/>
                  </a:moveTo>
                  <a:cubicBezTo>
                    <a:pt x="29763" y="14776"/>
                    <a:pt x="14939" y="30003"/>
                    <a:pt x="14939" y="49291"/>
                  </a:cubicBezTo>
                  <a:cubicBezTo>
                    <a:pt x="14939" y="68354"/>
                    <a:pt x="29418" y="82679"/>
                    <a:pt x="48609" y="82679"/>
                  </a:cubicBezTo>
                  <a:cubicBezTo>
                    <a:pt x="65846" y="82679"/>
                    <a:pt x="79751" y="71061"/>
                    <a:pt x="82279" y="54367"/>
                  </a:cubicBezTo>
                  <a:cubicBezTo>
                    <a:pt x="84003" y="44215"/>
                    <a:pt x="81245" y="33951"/>
                    <a:pt x="74580" y="26394"/>
                  </a:cubicBezTo>
                  <a:cubicBezTo>
                    <a:pt x="68144" y="18949"/>
                    <a:pt x="58951" y="14776"/>
                    <a:pt x="48609" y="14776"/>
                  </a:cubicBezTo>
                  <a:close/>
                </a:path>
              </a:pathLst>
            </a:custGeom>
            <a:grpFill/>
            <a:ln w="11481" cap="flat">
              <a:noFill/>
              <a:prstDash val="solid"/>
              <a:miter/>
            </a:ln>
          </p:spPr>
          <p:txBody>
            <a:bodyPr rtlCol="0" anchor="ctr"/>
            <a:lstStyle/>
            <a:p>
              <a:endParaRPr lang="zh-CN" altLang="en-US"/>
            </a:p>
          </p:txBody>
        </p:sp>
        <p:sp>
          <p:nvSpPr>
            <p:cNvPr id="20" name="任意多边形: 形状 19"/>
            <p:cNvSpPr/>
            <p:nvPr/>
          </p:nvSpPr>
          <p:spPr>
            <a:xfrm>
              <a:off x="3140564" y="1969507"/>
              <a:ext cx="392778" cy="389141"/>
            </a:xfrm>
            <a:custGeom>
              <a:avLst/>
              <a:gdLst>
                <a:gd name="connsiteX0" fmla="*/ 196390 w 392778"/>
                <a:gd name="connsiteY0" fmla="*/ 389142 h 389141"/>
                <a:gd name="connsiteX1" fmla="*/ 0 w 392778"/>
                <a:gd name="connsiteY1" fmla="*/ 194571 h 389141"/>
                <a:gd name="connsiteX2" fmla="*/ 196390 w 392778"/>
                <a:gd name="connsiteY2" fmla="*/ 0 h 389141"/>
                <a:gd name="connsiteX3" fmla="*/ 392779 w 392778"/>
                <a:gd name="connsiteY3" fmla="*/ 194571 h 389141"/>
                <a:gd name="connsiteX4" fmla="*/ 196390 w 392778"/>
                <a:gd name="connsiteY4" fmla="*/ 389142 h 389141"/>
                <a:gd name="connsiteX5" fmla="*/ 196390 w 392778"/>
                <a:gd name="connsiteY5" fmla="*/ 14663 h 389141"/>
                <a:gd name="connsiteX6" fmla="*/ 14939 w 392778"/>
                <a:gd name="connsiteY6" fmla="*/ 194571 h 389141"/>
                <a:gd name="connsiteX7" fmla="*/ 196390 w 392778"/>
                <a:gd name="connsiteY7" fmla="*/ 374478 h 389141"/>
                <a:gd name="connsiteX8" fmla="*/ 377840 w 392778"/>
                <a:gd name="connsiteY8" fmla="*/ 194571 h 389141"/>
                <a:gd name="connsiteX9" fmla="*/ 196390 w 392778"/>
                <a:gd name="connsiteY9" fmla="*/ 14663 h 389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778" h="389141">
                  <a:moveTo>
                    <a:pt x="196390" y="389142"/>
                  </a:moveTo>
                  <a:cubicBezTo>
                    <a:pt x="88140" y="389142"/>
                    <a:pt x="0" y="301838"/>
                    <a:pt x="0" y="194571"/>
                  </a:cubicBezTo>
                  <a:cubicBezTo>
                    <a:pt x="0" y="87303"/>
                    <a:pt x="88140" y="0"/>
                    <a:pt x="196390" y="0"/>
                  </a:cubicBezTo>
                  <a:cubicBezTo>
                    <a:pt x="304639" y="0"/>
                    <a:pt x="392779" y="87303"/>
                    <a:pt x="392779" y="194571"/>
                  </a:cubicBezTo>
                  <a:cubicBezTo>
                    <a:pt x="392664" y="301838"/>
                    <a:pt x="304639" y="389142"/>
                    <a:pt x="196390" y="389142"/>
                  </a:cubicBezTo>
                  <a:close/>
                  <a:moveTo>
                    <a:pt x="196390" y="14663"/>
                  </a:moveTo>
                  <a:cubicBezTo>
                    <a:pt x="96414" y="14663"/>
                    <a:pt x="14939" y="95424"/>
                    <a:pt x="14939" y="194571"/>
                  </a:cubicBezTo>
                  <a:cubicBezTo>
                    <a:pt x="14939" y="293830"/>
                    <a:pt x="96299" y="374478"/>
                    <a:pt x="196390" y="374478"/>
                  </a:cubicBezTo>
                  <a:cubicBezTo>
                    <a:pt x="296365" y="374478"/>
                    <a:pt x="377840" y="293717"/>
                    <a:pt x="377840" y="194571"/>
                  </a:cubicBezTo>
                  <a:cubicBezTo>
                    <a:pt x="377725" y="95311"/>
                    <a:pt x="296365" y="14663"/>
                    <a:pt x="196390" y="14663"/>
                  </a:cubicBezTo>
                  <a:close/>
                </a:path>
              </a:pathLst>
            </a:custGeom>
            <a:grpFill/>
            <a:ln w="11481" cap="flat">
              <a:noFill/>
              <a:prstDash val="solid"/>
              <a:miter/>
            </a:ln>
          </p:spPr>
          <p:txBody>
            <a:bodyPr rtlCol="0" anchor="ctr"/>
            <a:lstStyle/>
            <a:p>
              <a:endParaRPr lang="zh-CN" altLang="en-US"/>
            </a:p>
          </p:txBody>
        </p:sp>
        <p:sp>
          <p:nvSpPr>
            <p:cNvPr id="21" name="任意多边形: 形状 20"/>
            <p:cNvSpPr/>
            <p:nvPr/>
          </p:nvSpPr>
          <p:spPr>
            <a:xfrm>
              <a:off x="3259845" y="2116027"/>
              <a:ext cx="158467" cy="168402"/>
            </a:xfrm>
            <a:custGeom>
              <a:avLst/>
              <a:gdLst>
                <a:gd name="connsiteX0" fmla="*/ 79176 w 158467"/>
                <a:gd name="connsiteY0" fmla="*/ 168402 h 168402"/>
                <a:gd name="connsiteX1" fmla="*/ 0 w 158467"/>
                <a:gd name="connsiteY1" fmla="*/ 89897 h 168402"/>
                <a:gd name="connsiteX2" fmla="*/ 0 w 158467"/>
                <a:gd name="connsiteY2" fmla="*/ 7332 h 168402"/>
                <a:gd name="connsiteX3" fmla="*/ 7469 w 158467"/>
                <a:gd name="connsiteY3" fmla="*/ 0 h 168402"/>
                <a:gd name="connsiteX4" fmla="*/ 150998 w 158467"/>
                <a:gd name="connsiteY4" fmla="*/ 0 h 168402"/>
                <a:gd name="connsiteX5" fmla="*/ 158468 w 158467"/>
                <a:gd name="connsiteY5" fmla="*/ 7332 h 168402"/>
                <a:gd name="connsiteX6" fmla="*/ 158468 w 158467"/>
                <a:gd name="connsiteY6" fmla="*/ 89897 h 168402"/>
                <a:gd name="connsiteX7" fmla="*/ 79176 w 158467"/>
                <a:gd name="connsiteY7" fmla="*/ 168402 h 168402"/>
                <a:gd name="connsiteX8" fmla="*/ 14939 w 158467"/>
                <a:gd name="connsiteY8" fmla="*/ 14550 h 168402"/>
                <a:gd name="connsiteX9" fmla="*/ 14939 w 158467"/>
                <a:gd name="connsiteY9" fmla="*/ 89784 h 168402"/>
                <a:gd name="connsiteX10" fmla="*/ 79176 w 158467"/>
                <a:gd name="connsiteY10" fmla="*/ 153626 h 168402"/>
                <a:gd name="connsiteX11" fmla="*/ 143414 w 158467"/>
                <a:gd name="connsiteY11" fmla="*/ 89784 h 168402"/>
                <a:gd name="connsiteX12" fmla="*/ 143414 w 158467"/>
                <a:gd name="connsiteY12" fmla="*/ 14550 h 168402"/>
                <a:gd name="connsiteX13" fmla="*/ 14939 w 158467"/>
                <a:gd name="connsiteY13" fmla="*/ 14550 h 16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67" h="168402">
                  <a:moveTo>
                    <a:pt x="79176" y="168402"/>
                  </a:moveTo>
                  <a:cubicBezTo>
                    <a:pt x="36198" y="168402"/>
                    <a:pt x="0" y="132421"/>
                    <a:pt x="0" y="89897"/>
                  </a:cubicBezTo>
                  <a:lnTo>
                    <a:pt x="0" y="7332"/>
                  </a:lnTo>
                  <a:cubicBezTo>
                    <a:pt x="0" y="3271"/>
                    <a:pt x="3333" y="0"/>
                    <a:pt x="7469" y="0"/>
                  </a:cubicBezTo>
                  <a:lnTo>
                    <a:pt x="150998" y="0"/>
                  </a:lnTo>
                  <a:cubicBezTo>
                    <a:pt x="155135" y="0"/>
                    <a:pt x="158468" y="3271"/>
                    <a:pt x="158468" y="7332"/>
                  </a:cubicBezTo>
                  <a:lnTo>
                    <a:pt x="158468" y="89897"/>
                  </a:lnTo>
                  <a:cubicBezTo>
                    <a:pt x="158353" y="133098"/>
                    <a:pt x="122844" y="168402"/>
                    <a:pt x="79176" y="168402"/>
                  </a:cubicBezTo>
                  <a:close/>
                  <a:moveTo>
                    <a:pt x="14939" y="14550"/>
                  </a:moveTo>
                  <a:lnTo>
                    <a:pt x="14939" y="89784"/>
                  </a:lnTo>
                  <a:cubicBezTo>
                    <a:pt x="14939" y="124412"/>
                    <a:pt x="44357" y="153626"/>
                    <a:pt x="79176" y="153626"/>
                  </a:cubicBezTo>
                  <a:cubicBezTo>
                    <a:pt x="114570" y="153626"/>
                    <a:pt x="143414" y="124976"/>
                    <a:pt x="143414" y="89784"/>
                  </a:cubicBezTo>
                  <a:lnTo>
                    <a:pt x="143414" y="14550"/>
                  </a:lnTo>
                  <a:lnTo>
                    <a:pt x="14939" y="14550"/>
                  </a:lnTo>
                  <a:close/>
                </a:path>
              </a:pathLst>
            </a:custGeom>
            <a:grpFill/>
            <a:ln w="11481" cap="flat">
              <a:noFill/>
              <a:prstDash val="solid"/>
              <a:miter/>
            </a:ln>
          </p:spPr>
          <p:txBody>
            <a:bodyPr rtlCol="0" anchor="ctr"/>
            <a:lstStyle/>
            <a:p>
              <a:endParaRPr lang="zh-CN" altLang="en-US"/>
            </a:p>
          </p:txBody>
        </p:sp>
        <p:sp>
          <p:nvSpPr>
            <p:cNvPr id="22" name="任意多边形: 形状 21"/>
            <p:cNvSpPr/>
            <p:nvPr/>
          </p:nvSpPr>
          <p:spPr>
            <a:xfrm>
              <a:off x="3271452" y="2045756"/>
              <a:ext cx="135139" cy="84821"/>
            </a:xfrm>
            <a:custGeom>
              <a:avLst/>
              <a:gdLst>
                <a:gd name="connsiteX0" fmla="*/ 127670 w 135139"/>
                <a:gd name="connsiteY0" fmla="*/ 84822 h 84821"/>
                <a:gd name="connsiteX1" fmla="*/ 7469 w 135139"/>
                <a:gd name="connsiteY1" fmla="*/ 84822 h 84821"/>
                <a:gd name="connsiteX2" fmla="*/ 0 w 135139"/>
                <a:gd name="connsiteY2" fmla="*/ 77490 h 84821"/>
                <a:gd name="connsiteX3" fmla="*/ 0 w 135139"/>
                <a:gd name="connsiteY3" fmla="*/ 68015 h 84821"/>
                <a:gd name="connsiteX4" fmla="*/ 67570 w 135139"/>
                <a:gd name="connsiteY4" fmla="*/ 0 h 84821"/>
                <a:gd name="connsiteX5" fmla="*/ 135140 w 135139"/>
                <a:gd name="connsiteY5" fmla="*/ 68015 h 84821"/>
                <a:gd name="connsiteX6" fmla="*/ 135140 w 135139"/>
                <a:gd name="connsiteY6" fmla="*/ 77490 h 84821"/>
                <a:gd name="connsiteX7" fmla="*/ 127670 w 135139"/>
                <a:gd name="connsiteY7" fmla="*/ 84822 h 84821"/>
                <a:gd name="connsiteX8" fmla="*/ 14939 w 135139"/>
                <a:gd name="connsiteY8" fmla="*/ 70158 h 84821"/>
                <a:gd name="connsiteX9" fmla="*/ 120316 w 135139"/>
                <a:gd name="connsiteY9" fmla="*/ 70158 h 84821"/>
                <a:gd name="connsiteX10" fmla="*/ 120316 w 135139"/>
                <a:gd name="connsiteY10" fmla="*/ 68015 h 84821"/>
                <a:gd name="connsiteX11" fmla="*/ 67685 w 135139"/>
                <a:gd name="connsiteY11" fmla="*/ 14663 h 84821"/>
                <a:gd name="connsiteX12" fmla="*/ 15054 w 135139"/>
                <a:gd name="connsiteY12" fmla="*/ 68015 h 84821"/>
                <a:gd name="connsiteX13" fmla="*/ 15054 w 135139"/>
                <a:gd name="connsiteY13" fmla="*/ 70158 h 84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5139" h="84821">
                  <a:moveTo>
                    <a:pt x="127670" y="84822"/>
                  </a:moveTo>
                  <a:lnTo>
                    <a:pt x="7469" y="84822"/>
                  </a:lnTo>
                  <a:cubicBezTo>
                    <a:pt x="3333" y="84822"/>
                    <a:pt x="0" y="81551"/>
                    <a:pt x="0" y="77490"/>
                  </a:cubicBezTo>
                  <a:lnTo>
                    <a:pt x="0" y="68015"/>
                  </a:lnTo>
                  <a:cubicBezTo>
                    <a:pt x="0" y="30567"/>
                    <a:pt x="30338" y="0"/>
                    <a:pt x="67570" y="0"/>
                  </a:cubicBezTo>
                  <a:cubicBezTo>
                    <a:pt x="105492" y="0"/>
                    <a:pt x="135140" y="29891"/>
                    <a:pt x="135140" y="68015"/>
                  </a:cubicBezTo>
                  <a:lnTo>
                    <a:pt x="135140" y="77490"/>
                  </a:lnTo>
                  <a:cubicBezTo>
                    <a:pt x="135140" y="81551"/>
                    <a:pt x="131807" y="84822"/>
                    <a:pt x="127670" y="84822"/>
                  </a:cubicBezTo>
                  <a:close/>
                  <a:moveTo>
                    <a:pt x="14939" y="70158"/>
                  </a:moveTo>
                  <a:lnTo>
                    <a:pt x="120316" y="70158"/>
                  </a:lnTo>
                  <a:lnTo>
                    <a:pt x="120316" y="68015"/>
                  </a:lnTo>
                  <a:cubicBezTo>
                    <a:pt x="120316" y="38125"/>
                    <a:pt x="97218" y="14663"/>
                    <a:pt x="67685" y="14663"/>
                  </a:cubicBezTo>
                  <a:cubicBezTo>
                    <a:pt x="38611" y="14663"/>
                    <a:pt x="15054" y="38576"/>
                    <a:pt x="15054" y="68015"/>
                  </a:cubicBezTo>
                  <a:lnTo>
                    <a:pt x="15054" y="70158"/>
                  </a:lnTo>
                  <a:close/>
                </a:path>
              </a:pathLst>
            </a:custGeom>
            <a:grpFill/>
            <a:ln w="11481" cap="flat">
              <a:noFill/>
              <a:prstDash val="solid"/>
              <a:miter/>
            </a:ln>
          </p:spPr>
          <p:txBody>
            <a:bodyPr rtlCol="0" anchor="ctr"/>
            <a:lstStyle/>
            <a:p>
              <a:endParaRPr lang="zh-CN" altLang="en-US"/>
            </a:p>
          </p:txBody>
        </p:sp>
        <p:sp>
          <p:nvSpPr>
            <p:cNvPr id="23" name="任意多边形: 形状 22"/>
            <p:cNvSpPr/>
            <p:nvPr/>
          </p:nvSpPr>
          <p:spPr>
            <a:xfrm>
              <a:off x="3212220" y="2097028"/>
              <a:ext cx="70840" cy="33549"/>
            </a:xfrm>
            <a:custGeom>
              <a:avLst/>
              <a:gdLst>
                <a:gd name="connsiteX0" fmla="*/ 63483 w 70840"/>
                <a:gd name="connsiteY0" fmla="*/ 33549 h 33549"/>
                <a:gd name="connsiteX1" fmla="*/ 29698 w 70840"/>
                <a:gd name="connsiteY1" fmla="*/ 33549 h 33549"/>
                <a:gd name="connsiteX2" fmla="*/ 24757 w 70840"/>
                <a:gd name="connsiteY2" fmla="*/ 31745 h 33549"/>
                <a:gd name="connsiteX3" fmla="*/ 2578 w 70840"/>
                <a:gd name="connsiteY3" fmla="*/ 12908 h 33549"/>
                <a:gd name="connsiteX4" fmla="*/ 1774 w 70840"/>
                <a:gd name="connsiteY4" fmla="*/ 2531 h 33549"/>
                <a:gd name="connsiteX5" fmla="*/ 12346 w 70840"/>
                <a:gd name="connsiteY5" fmla="*/ 1741 h 33549"/>
                <a:gd name="connsiteX6" fmla="*/ 32341 w 70840"/>
                <a:gd name="connsiteY6" fmla="*/ 18773 h 33549"/>
                <a:gd name="connsiteX7" fmla="*/ 63368 w 70840"/>
                <a:gd name="connsiteY7" fmla="*/ 18773 h 33549"/>
                <a:gd name="connsiteX8" fmla="*/ 70838 w 70840"/>
                <a:gd name="connsiteY8" fmla="*/ 26105 h 33549"/>
                <a:gd name="connsiteX9" fmla="*/ 63483 w 70840"/>
                <a:gd name="connsiteY9" fmla="*/ 33549 h 3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840" h="33549">
                  <a:moveTo>
                    <a:pt x="63483" y="33549"/>
                  </a:moveTo>
                  <a:lnTo>
                    <a:pt x="29698" y="33549"/>
                  </a:lnTo>
                  <a:cubicBezTo>
                    <a:pt x="27860" y="33549"/>
                    <a:pt x="26136" y="32873"/>
                    <a:pt x="24757" y="31745"/>
                  </a:cubicBezTo>
                  <a:lnTo>
                    <a:pt x="2578" y="12908"/>
                  </a:lnTo>
                  <a:cubicBezTo>
                    <a:pt x="-524" y="10314"/>
                    <a:pt x="-869" y="5576"/>
                    <a:pt x="1774" y="2531"/>
                  </a:cubicBezTo>
                  <a:cubicBezTo>
                    <a:pt x="4417" y="-515"/>
                    <a:pt x="9129" y="-853"/>
                    <a:pt x="12346" y="1741"/>
                  </a:cubicBezTo>
                  <a:lnTo>
                    <a:pt x="32341" y="18773"/>
                  </a:lnTo>
                  <a:lnTo>
                    <a:pt x="63368" y="18773"/>
                  </a:lnTo>
                  <a:cubicBezTo>
                    <a:pt x="67505" y="18773"/>
                    <a:pt x="70838" y="22044"/>
                    <a:pt x="70838" y="26105"/>
                  </a:cubicBezTo>
                  <a:cubicBezTo>
                    <a:pt x="70953" y="30278"/>
                    <a:pt x="67620" y="33549"/>
                    <a:pt x="63483" y="33549"/>
                  </a:cubicBezTo>
                  <a:close/>
                </a:path>
              </a:pathLst>
            </a:custGeom>
            <a:grpFill/>
            <a:ln w="11481" cap="flat">
              <a:noFill/>
              <a:prstDash val="solid"/>
              <a:miter/>
            </a:ln>
          </p:spPr>
          <p:txBody>
            <a:bodyPr rtlCol="0" anchor="ctr"/>
            <a:lstStyle/>
            <a:p>
              <a:endParaRPr lang="zh-CN" altLang="en-US"/>
            </a:p>
          </p:txBody>
        </p:sp>
        <p:sp>
          <p:nvSpPr>
            <p:cNvPr id="24" name="任意多边形: 形状 23"/>
            <p:cNvSpPr/>
            <p:nvPr/>
          </p:nvSpPr>
          <p:spPr>
            <a:xfrm>
              <a:off x="3394870" y="2097103"/>
              <a:ext cx="70876" cy="33474"/>
            </a:xfrm>
            <a:custGeom>
              <a:avLst/>
              <a:gdLst>
                <a:gd name="connsiteX0" fmla="*/ 41254 w 70876"/>
                <a:gd name="connsiteY0" fmla="*/ 33475 h 33474"/>
                <a:gd name="connsiteX1" fmla="*/ 7469 w 70876"/>
                <a:gd name="connsiteY1" fmla="*/ 33475 h 33474"/>
                <a:gd name="connsiteX2" fmla="*/ 0 w 70876"/>
                <a:gd name="connsiteY2" fmla="*/ 26143 h 33474"/>
                <a:gd name="connsiteX3" fmla="*/ 7469 w 70876"/>
                <a:gd name="connsiteY3" fmla="*/ 18811 h 33474"/>
                <a:gd name="connsiteX4" fmla="*/ 38497 w 70876"/>
                <a:gd name="connsiteY4" fmla="*/ 18811 h 33474"/>
                <a:gd name="connsiteX5" fmla="*/ 58492 w 70876"/>
                <a:gd name="connsiteY5" fmla="*/ 1779 h 33474"/>
                <a:gd name="connsiteX6" fmla="*/ 69064 w 70876"/>
                <a:gd name="connsiteY6" fmla="*/ 2569 h 33474"/>
                <a:gd name="connsiteX7" fmla="*/ 68259 w 70876"/>
                <a:gd name="connsiteY7" fmla="*/ 12946 h 33474"/>
                <a:gd name="connsiteX8" fmla="*/ 46196 w 70876"/>
                <a:gd name="connsiteY8" fmla="*/ 31783 h 33474"/>
                <a:gd name="connsiteX9" fmla="*/ 41254 w 70876"/>
                <a:gd name="connsiteY9" fmla="*/ 33475 h 3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876" h="33474">
                  <a:moveTo>
                    <a:pt x="41254" y="33475"/>
                  </a:moveTo>
                  <a:lnTo>
                    <a:pt x="7469" y="33475"/>
                  </a:lnTo>
                  <a:cubicBezTo>
                    <a:pt x="3333" y="33475"/>
                    <a:pt x="0" y="30204"/>
                    <a:pt x="0" y="26143"/>
                  </a:cubicBezTo>
                  <a:cubicBezTo>
                    <a:pt x="0" y="22082"/>
                    <a:pt x="3333" y="18811"/>
                    <a:pt x="7469" y="18811"/>
                  </a:cubicBezTo>
                  <a:lnTo>
                    <a:pt x="38497" y="18811"/>
                  </a:lnTo>
                  <a:lnTo>
                    <a:pt x="58492" y="1779"/>
                  </a:lnTo>
                  <a:cubicBezTo>
                    <a:pt x="61594" y="-815"/>
                    <a:pt x="66306" y="-590"/>
                    <a:pt x="69064" y="2569"/>
                  </a:cubicBezTo>
                  <a:cubicBezTo>
                    <a:pt x="71707" y="5614"/>
                    <a:pt x="71477" y="10239"/>
                    <a:pt x="68259" y="12946"/>
                  </a:cubicBezTo>
                  <a:lnTo>
                    <a:pt x="46196" y="31783"/>
                  </a:lnTo>
                  <a:cubicBezTo>
                    <a:pt x="44817" y="32911"/>
                    <a:pt x="43093" y="33475"/>
                    <a:pt x="41254" y="33475"/>
                  </a:cubicBezTo>
                  <a:close/>
                </a:path>
              </a:pathLst>
            </a:custGeom>
            <a:grpFill/>
            <a:ln w="11481" cap="flat">
              <a:noFill/>
              <a:prstDash val="solid"/>
              <a:miter/>
            </a:ln>
          </p:spPr>
          <p:txBody>
            <a:bodyPr rtlCol="0" anchor="ctr"/>
            <a:lstStyle/>
            <a:p>
              <a:endParaRPr lang="zh-CN" altLang="en-US"/>
            </a:p>
          </p:txBody>
        </p:sp>
        <p:sp>
          <p:nvSpPr>
            <p:cNvPr id="25" name="任意多边形: 形状 24"/>
            <p:cNvSpPr/>
            <p:nvPr/>
          </p:nvSpPr>
          <p:spPr>
            <a:xfrm>
              <a:off x="3196535" y="2206827"/>
              <a:ext cx="79398" cy="45117"/>
            </a:xfrm>
            <a:custGeom>
              <a:avLst/>
              <a:gdLst>
                <a:gd name="connsiteX0" fmla="*/ 7462 w 79398"/>
                <a:gd name="connsiteY0" fmla="*/ 45118 h 45117"/>
                <a:gd name="connsiteX1" fmla="*/ 1716 w 79398"/>
                <a:gd name="connsiteY1" fmla="*/ 42411 h 45117"/>
                <a:gd name="connsiteX2" fmla="*/ 2750 w 79398"/>
                <a:gd name="connsiteY2" fmla="*/ 32147 h 45117"/>
                <a:gd name="connsiteX3" fmla="*/ 40787 w 79398"/>
                <a:gd name="connsiteY3" fmla="*/ 1692 h 45117"/>
                <a:gd name="connsiteX4" fmla="*/ 45499 w 79398"/>
                <a:gd name="connsiteY4" fmla="*/ 0 h 45117"/>
                <a:gd name="connsiteX5" fmla="*/ 71929 w 79398"/>
                <a:gd name="connsiteY5" fmla="*/ 0 h 45117"/>
                <a:gd name="connsiteX6" fmla="*/ 79399 w 79398"/>
                <a:gd name="connsiteY6" fmla="*/ 7332 h 45117"/>
                <a:gd name="connsiteX7" fmla="*/ 71929 w 79398"/>
                <a:gd name="connsiteY7" fmla="*/ 14663 h 45117"/>
                <a:gd name="connsiteX8" fmla="*/ 48142 w 79398"/>
                <a:gd name="connsiteY8" fmla="*/ 14663 h 45117"/>
                <a:gd name="connsiteX9" fmla="*/ 12173 w 79398"/>
                <a:gd name="connsiteY9" fmla="*/ 43426 h 45117"/>
                <a:gd name="connsiteX10" fmla="*/ 7462 w 79398"/>
                <a:gd name="connsiteY10" fmla="*/ 45118 h 4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398" h="45117">
                  <a:moveTo>
                    <a:pt x="7462" y="45118"/>
                  </a:moveTo>
                  <a:cubicBezTo>
                    <a:pt x="5279" y="45118"/>
                    <a:pt x="3095" y="44216"/>
                    <a:pt x="1716" y="42411"/>
                  </a:cubicBezTo>
                  <a:cubicBezTo>
                    <a:pt x="-927" y="39253"/>
                    <a:pt x="-467" y="34628"/>
                    <a:pt x="2750" y="32147"/>
                  </a:cubicBezTo>
                  <a:lnTo>
                    <a:pt x="40787" y="1692"/>
                  </a:lnTo>
                  <a:cubicBezTo>
                    <a:pt x="42166" y="677"/>
                    <a:pt x="43775" y="0"/>
                    <a:pt x="45499" y="0"/>
                  </a:cubicBezTo>
                  <a:lnTo>
                    <a:pt x="71929" y="0"/>
                  </a:lnTo>
                  <a:cubicBezTo>
                    <a:pt x="76066" y="0"/>
                    <a:pt x="79399" y="3271"/>
                    <a:pt x="79399" y="7332"/>
                  </a:cubicBezTo>
                  <a:cubicBezTo>
                    <a:pt x="79399" y="11392"/>
                    <a:pt x="76066" y="14663"/>
                    <a:pt x="71929" y="14663"/>
                  </a:cubicBezTo>
                  <a:lnTo>
                    <a:pt x="48142" y="14663"/>
                  </a:lnTo>
                  <a:lnTo>
                    <a:pt x="12173" y="43426"/>
                  </a:lnTo>
                  <a:cubicBezTo>
                    <a:pt x="10795" y="44554"/>
                    <a:pt x="9071" y="45118"/>
                    <a:pt x="7462" y="45118"/>
                  </a:cubicBezTo>
                  <a:close/>
                </a:path>
              </a:pathLst>
            </a:custGeom>
            <a:grpFill/>
            <a:ln w="11481" cap="flat">
              <a:noFill/>
              <a:prstDash val="solid"/>
              <a:miter/>
            </a:ln>
          </p:spPr>
          <p:txBody>
            <a:bodyPr rtlCol="0" anchor="ctr"/>
            <a:lstStyle/>
            <a:p>
              <a:endParaRPr lang="zh-CN" altLang="en-US"/>
            </a:p>
          </p:txBody>
        </p:sp>
        <p:sp>
          <p:nvSpPr>
            <p:cNvPr id="26" name="任意多边形: 形状 25"/>
            <p:cNvSpPr/>
            <p:nvPr/>
          </p:nvSpPr>
          <p:spPr>
            <a:xfrm>
              <a:off x="3403374" y="2206940"/>
              <a:ext cx="74088" cy="40831"/>
            </a:xfrm>
            <a:custGeom>
              <a:avLst/>
              <a:gdLst>
                <a:gd name="connsiteX0" fmla="*/ 66536 w 74088"/>
                <a:gd name="connsiteY0" fmla="*/ 40832 h 40831"/>
                <a:gd name="connsiteX1" fmla="*/ 61939 w 74088"/>
                <a:gd name="connsiteY1" fmla="*/ 39252 h 40831"/>
                <a:gd name="connsiteX2" fmla="*/ 30223 w 74088"/>
                <a:gd name="connsiteY2" fmla="*/ 14663 h 40831"/>
                <a:gd name="connsiteX3" fmla="*/ 7469 w 74088"/>
                <a:gd name="connsiteY3" fmla="*/ 14663 h 40831"/>
                <a:gd name="connsiteX4" fmla="*/ 0 w 74088"/>
                <a:gd name="connsiteY4" fmla="*/ 7332 h 40831"/>
                <a:gd name="connsiteX5" fmla="*/ 7469 w 74088"/>
                <a:gd name="connsiteY5" fmla="*/ 0 h 40831"/>
                <a:gd name="connsiteX6" fmla="*/ 32866 w 74088"/>
                <a:gd name="connsiteY6" fmla="*/ 0 h 40831"/>
                <a:gd name="connsiteX7" fmla="*/ 37462 w 74088"/>
                <a:gd name="connsiteY7" fmla="*/ 1579 h 40831"/>
                <a:gd name="connsiteX8" fmla="*/ 71247 w 74088"/>
                <a:gd name="connsiteY8" fmla="*/ 27747 h 40831"/>
                <a:gd name="connsiteX9" fmla="*/ 72511 w 74088"/>
                <a:gd name="connsiteY9" fmla="*/ 38012 h 40831"/>
                <a:gd name="connsiteX10" fmla="*/ 66536 w 74088"/>
                <a:gd name="connsiteY10" fmla="*/ 40832 h 4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088" h="40831">
                  <a:moveTo>
                    <a:pt x="66536" y="40832"/>
                  </a:moveTo>
                  <a:cubicBezTo>
                    <a:pt x="64927" y="40832"/>
                    <a:pt x="63318" y="40268"/>
                    <a:pt x="61939" y="39252"/>
                  </a:cubicBezTo>
                  <a:lnTo>
                    <a:pt x="30223" y="14663"/>
                  </a:lnTo>
                  <a:lnTo>
                    <a:pt x="7469" y="14663"/>
                  </a:lnTo>
                  <a:cubicBezTo>
                    <a:pt x="3333" y="14663"/>
                    <a:pt x="0" y="11392"/>
                    <a:pt x="0" y="7332"/>
                  </a:cubicBezTo>
                  <a:cubicBezTo>
                    <a:pt x="0" y="3271"/>
                    <a:pt x="3333" y="0"/>
                    <a:pt x="7469" y="0"/>
                  </a:cubicBezTo>
                  <a:lnTo>
                    <a:pt x="32866" y="0"/>
                  </a:lnTo>
                  <a:cubicBezTo>
                    <a:pt x="34589" y="0"/>
                    <a:pt x="36198" y="564"/>
                    <a:pt x="37462" y="1579"/>
                  </a:cubicBezTo>
                  <a:lnTo>
                    <a:pt x="71247" y="27747"/>
                  </a:lnTo>
                  <a:cubicBezTo>
                    <a:pt x="74465" y="30229"/>
                    <a:pt x="75039" y="34854"/>
                    <a:pt x="72511" y="38012"/>
                  </a:cubicBezTo>
                  <a:cubicBezTo>
                    <a:pt x="70902" y="39817"/>
                    <a:pt x="68719" y="40832"/>
                    <a:pt x="66536" y="40832"/>
                  </a:cubicBezTo>
                  <a:close/>
                </a:path>
              </a:pathLst>
            </a:custGeom>
            <a:grpFill/>
            <a:ln w="11481" cap="flat">
              <a:noFill/>
              <a:prstDash val="solid"/>
              <a:miter/>
            </a:ln>
          </p:spPr>
          <p:txBody>
            <a:bodyPr rtlCol="0" anchor="ctr"/>
            <a:lstStyle/>
            <a:p>
              <a:endParaRPr lang="zh-CN" altLang="en-US"/>
            </a:p>
          </p:txBody>
        </p:sp>
        <p:sp>
          <p:nvSpPr>
            <p:cNvPr id="27" name="任意多边形: 形状 26"/>
            <p:cNvSpPr/>
            <p:nvPr/>
          </p:nvSpPr>
          <p:spPr>
            <a:xfrm>
              <a:off x="3229278" y="2164078"/>
              <a:ext cx="220636" cy="14663"/>
            </a:xfrm>
            <a:custGeom>
              <a:avLst/>
              <a:gdLst>
                <a:gd name="connsiteX0" fmla="*/ 213167 w 220636"/>
                <a:gd name="connsiteY0" fmla="*/ 14663 h 14663"/>
                <a:gd name="connsiteX1" fmla="*/ 181566 w 220636"/>
                <a:gd name="connsiteY1" fmla="*/ 14663 h 14663"/>
                <a:gd name="connsiteX2" fmla="*/ 174096 w 220636"/>
                <a:gd name="connsiteY2" fmla="*/ 7332 h 14663"/>
                <a:gd name="connsiteX3" fmla="*/ 181566 w 220636"/>
                <a:gd name="connsiteY3" fmla="*/ 0 h 14663"/>
                <a:gd name="connsiteX4" fmla="*/ 213167 w 220636"/>
                <a:gd name="connsiteY4" fmla="*/ 0 h 14663"/>
                <a:gd name="connsiteX5" fmla="*/ 220637 w 220636"/>
                <a:gd name="connsiteY5" fmla="*/ 7332 h 14663"/>
                <a:gd name="connsiteX6" fmla="*/ 213167 w 220636"/>
                <a:gd name="connsiteY6" fmla="*/ 14663 h 14663"/>
                <a:gd name="connsiteX7" fmla="*/ 38037 w 220636"/>
                <a:gd name="connsiteY7" fmla="*/ 14663 h 14663"/>
                <a:gd name="connsiteX8" fmla="*/ 7469 w 220636"/>
                <a:gd name="connsiteY8" fmla="*/ 14663 h 14663"/>
                <a:gd name="connsiteX9" fmla="*/ 0 w 220636"/>
                <a:gd name="connsiteY9" fmla="*/ 7332 h 14663"/>
                <a:gd name="connsiteX10" fmla="*/ 7469 w 220636"/>
                <a:gd name="connsiteY10" fmla="*/ 0 h 14663"/>
                <a:gd name="connsiteX11" fmla="*/ 38037 w 220636"/>
                <a:gd name="connsiteY11" fmla="*/ 0 h 14663"/>
                <a:gd name="connsiteX12" fmla="*/ 45506 w 220636"/>
                <a:gd name="connsiteY12" fmla="*/ 7332 h 14663"/>
                <a:gd name="connsiteX13" fmla="*/ 38037 w 220636"/>
                <a:gd name="connsiteY13" fmla="*/ 14663 h 1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636" h="14663">
                  <a:moveTo>
                    <a:pt x="213167" y="14663"/>
                  </a:moveTo>
                  <a:lnTo>
                    <a:pt x="181566" y="14663"/>
                  </a:lnTo>
                  <a:cubicBezTo>
                    <a:pt x="177429" y="14663"/>
                    <a:pt x="174096" y="11392"/>
                    <a:pt x="174096" y="7332"/>
                  </a:cubicBezTo>
                  <a:cubicBezTo>
                    <a:pt x="174096" y="3271"/>
                    <a:pt x="177429" y="0"/>
                    <a:pt x="181566" y="0"/>
                  </a:cubicBezTo>
                  <a:lnTo>
                    <a:pt x="213167" y="0"/>
                  </a:lnTo>
                  <a:cubicBezTo>
                    <a:pt x="217304" y="0"/>
                    <a:pt x="220637" y="3271"/>
                    <a:pt x="220637" y="7332"/>
                  </a:cubicBezTo>
                  <a:cubicBezTo>
                    <a:pt x="220637" y="11279"/>
                    <a:pt x="217304" y="14663"/>
                    <a:pt x="213167" y="14663"/>
                  </a:cubicBezTo>
                  <a:close/>
                  <a:moveTo>
                    <a:pt x="38037" y="14663"/>
                  </a:moveTo>
                  <a:lnTo>
                    <a:pt x="7469" y="14663"/>
                  </a:lnTo>
                  <a:cubicBezTo>
                    <a:pt x="3333" y="14663"/>
                    <a:pt x="0" y="11392"/>
                    <a:pt x="0" y="7332"/>
                  </a:cubicBezTo>
                  <a:cubicBezTo>
                    <a:pt x="0" y="3271"/>
                    <a:pt x="3333" y="0"/>
                    <a:pt x="7469" y="0"/>
                  </a:cubicBezTo>
                  <a:lnTo>
                    <a:pt x="38037" y="0"/>
                  </a:lnTo>
                  <a:cubicBezTo>
                    <a:pt x="42174" y="0"/>
                    <a:pt x="45506" y="3271"/>
                    <a:pt x="45506" y="7332"/>
                  </a:cubicBezTo>
                  <a:cubicBezTo>
                    <a:pt x="45506" y="11279"/>
                    <a:pt x="42059" y="14663"/>
                    <a:pt x="38037" y="14663"/>
                  </a:cubicBezTo>
                  <a:close/>
                </a:path>
              </a:pathLst>
            </a:custGeom>
            <a:grpFill/>
            <a:ln w="11481" cap="flat">
              <a:noFill/>
              <a:prstDash val="solid"/>
              <a:miter/>
            </a:ln>
          </p:spPr>
          <p:txBody>
            <a:bodyPr rtlCol="0" anchor="ctr"/>
            <a:lstStyle/>
            <a:p>
              <a:endParaRPr lang="zh-CN" altLang="en-US"/>
            </a:p>
          </p:txBody>
        </p:sp>
        <p:sp>
          <p:nvSpPr>
            <p:cNvPr id="28" name="任意多边形: 形状 27"/>
            <p:cNvSpPr/>
            <p:nvPr/>
          </p:nvSpPr>
          <p:spPr>
            <a:xfrm>
              <a:off x="3307420" y="2077226"/>
              <a:ext cx="23212" cy="23010"/>
            </a:xfrm>
            <a:custGeom>
              <a:avLst/>
              <a:gdLst>
                <a:gd name="connsiteX0" fmla="*/ 11606 w 23212"/>
                <a:gd name="connsiteY0" fmla="*/ 23010 h 23010"/>
                <a:gd name="connsiteX1" fmla="*/ 23213 w 23212"/>
                <a:gd name="connsiteY1" fmla="*/ 11505 h 23010"/>
                <a:gd name="connsiteX2" fmla="*/ 11606 w 23212"/>
                <a:gd name="connsiteY2" fmla="*/ 0 h 23010"/>
                <a:gd name="connsiteX3" fmla="*/ 0 w 23212"/>
                <a:gd name="connsiteY3" fmla="*/ 11505 h 23010"/>
                <a:gd name="connsiteX4" fmla="*/ 11606 w 23212"/>
                <a:gd name="connsiteY4" fmla="*/ 23010 h 23010"/>
                <a:gd name="connsiteX5" fmla="*/ 11606 w 23212"/>
                <a:gd name="connsiteY5" fmla="*/ 23010 h 2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12" h="23010">
                  <a:moveTo>
                    <a:pt x="11606" y="23010"/>
                  </a:moveTo>
                  <a:cubicBezTo>
                    <a:pt x="17927" y="23010"/>
                    <a:pt x="23213" y="17709"/>
                    <a:pt x="23213" y="11505"/>
                  </a:cubicBezTo>
                  <a:cubicBezTo>
                    <a:pt x="23213" y="5188"/>
                    <a:pt x="17927" y="0"/>
                    <a:pt x="11606" y="0"/>
                  </a:cubicBezTo>
                  <a:cubicBezTo>
                    <a:pt x="5286" y="0"/>
                    <a:pt x="0" y="5188"/>
                    <a:pt x="0" y="11505"/>
                  </a:cubicBezTo>
                  <a:cubicBezTo>
                    <a:pt x="0" y="17709"/>
                    <a:pt x="5286" y="23010"/>
                    <a:pt x="11606" y="23010"/>
                  </a:cubicBezTo>
                  <a:lnTo>
                    <a:pt x="11606" y="23010"/>
                  </a:lnTo>
                  <a:close/>
                </a:path>
              </a:pathLst>
            </a:custGeom>
            <a:grpFill/>
            <a:ln w="11481" cap="flat">
              <a:noFill/>
              <a:prstDash val="solid"/>
              <a:miter/>
            </a:ln>
          </p:spPr>
          <p:txBody>
            <a:bodyPr rtlCol="0" anchor="ctr"/>
            <a:lstStyle/>
            <a:p>
              <a:endParaRPr lang="zh-CN" altLang="en-US"/>
            </a:p>
          </p:txBody>
        </p:sp>
        <p:sp>
          <p:nvSpPr>
            <p:cNvPr id="29" name="任意多边形: 形状 28"/>
            <p:cNvSpPr/>
            <p:nvPr/>
          </p:nvSpPr>
          <p:spPr>
            <a:xfrm>
              <a:off x="3348560" y="2077226"/>
              <a:ext cx="23212" cy="23010"/>
            </a:xfrm>
            <a:custGeom>
              <a:avLst/>
              <a:gdLst>
                <a:gd name="connsiteX0" fmla="*/ 11606 w 23212"/>
                <a:gd name="connsiteY0" fmla="*/ 23010 h 23010"/>
                <a:gd name="connsiteX1" fmla="*/ 23213 w 23212"/>
                <a:gd name="connsiteY1" fmla="*/ 11505 h 23010"/>
                <a:gd name="connsiteX2" fmla="*/ 11606 w 23212"/>
                <a:gd name="connsiteY2" fmla="*/ 0 h 23010"/>
                <a:gd name="connsiteX3" fmla="*/ 0 w 23212"/>
                <a:gd name="connsiteY3" fmla="*/ 11505 h 23010"/>
                <a:gd name="connsiteX4" fmla="*/ 11606 w 23212"/>
                <a:gd name="connsiteY4" fmla="*/ 23010 h 23010"/>
                <a:gd name="connsiteX5" fmla="*/ 11606 w 23212"/>
                <a:gd name="connsiteY5" fmla="*/ 23010 h 2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12" h="23010">
                  <a:moveTo>
                    <a:pt x="11606" y="23010"/>
                  </a:moveTo>
                  <a:cubicBezTo>
                    <a:pt x="17927" y="23010"/>
                    <a:pt x="23213" y="17709"/>
                    <a:pt x="23213" y="11505"/>
                  </a:cubicBezTo>
                  <a:cubicBezTo>
                    <a:pt x="23213" y="5188"/>
                    <a:pt x="17927" y="0"/>
                    <a:pt x="11606" y="0"/>
                  </a:cubicBezTo>
                  <a:cubicBezTo>
                    <a:pt x="5286" y="0"/>
                    <a:pt x="0" y="5188"/>
                    <a:pt x="0" y="11505"/>
                  </a:cubicBezTo>
                  <a:cubicBezTo>
                    <a:pt x="0" y="17709"/>
                    <a:pt x="5286" y="23010"/>
                    <a:pt x="11606" y="23010"/>
                  </a:cubicBezTo>
                  <a:lnTo>
                    <a:pt x="11606" y="23010"/>
                  </a:lnTo>
                  <a:close/>
                </a:path>
              </a:pathLst>
            </a:custGeom>
            <a:grpFill/>
            <a:ln w="11481" cap="flat">
              <a:noFill/>
              <a:prstDash val="solid"/>
              <a:miter/>
            </a:ln>
          </p:spPr>
          <p:txBody>
            <a:bodyPr rtlCol="0" anchor="ctr"/>
            <a:lstStyle/>
            <a:p>
              <a:endParaRPr lang="zh-CN" altLang="en-US"/>
            </a:p>
          </p:txBody>
        </p:sp>
        <p:sp>
          <p:nvSpPr>
            <p:cNvPr id="30" name="任意多边形: 形状 29"/>
            <p:cNvSpPr/>
            <p:nvPr/>
          </p:nvSpPr>
          <p:spPr>
            <a:xfrm>
              <a:off x="3318794" y="2017557"/>
              <a:ext cx="16094" cy="45005"/>
            </a:xfrm>
            <a:custGeom>
              <a:avLst/>
              <a:gdLst>
                <a:gd name="connsiteX0" fmla="*/ 8622 w 16094"/>
                <a:gd name="connsiteY0" fmla="*/ 45005 h 45005"/>
                <a:gd name="connsiteX1" fmla="*/ 1152 w 16094"/>
                <a:gd name="connsiteY1" fmla="*/ 37899 h 45005"/>
                <a:gd name="connsiteX2" fmla="*/ 3 w 16094"/>
                <a:gd name="connsiteY2" fmla="*/ 7557 h 45005"/>
                <a:gd name="connsiteX3" fmla="*/ 7243 w 16094"/>
                <a:gd name="connsiteY3" fmla="*/ 0 h 45005"/>
                <a:gd name="connsiteX4" fmla="*/ 14942 w 16094"/>
                <a:gd name="connsiteY4" fmla="*/ 7106 h 45005"/>
                <a:gd name="connsiteX5" fmla="*/ 16091 w 16094"/>
                <a:gd name="connsiteY5" fmla="*/ 37448 h 45005"/>
                <a:gd name="connsiteX6" fmla="*/ 8851 w 16094"/>
                <a:gd name="connsiteY6" fmla="*/ 45005 h 45005"/>
                <a:gd name="connsiteX7" fmla="*/ 8622 w 16094"/>
                <a:gd name="connsiteY7" fmla="*/ 45005 h 4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94" h="45005">
                  <a:moveTo>
                    <a:pt x="8622" y="45005"/>
                  </a:moveTo>
                  <a:cubicBezTo>
                    <a:pt x="4600" y="45005"/>
                    <a:pt x="1267" y="41847"/>
                    <a:pt x="1152" y="37899"/>
                  </a:cubicBezTo>
                  <a:lnTo>
                    <a:pt x="3" y="7557"/>
                  </a:lnTo>
                  <a:cubicBezTo>
                    <a:pt x="-112" y="3497"/>
                    <a:pt x="3106" y="113"/>
                    <a:pt x="7243" y="0"/>
                  </a:cubicBezTo>
                  <a:cubicBezTo>
                    <a:pt x="11265" y="0"/>
                    <a:pt x="14827" y="3046"/>
                    <a:pt x="14942" y="7106"/>
                  </a:cubicBezTo>
                  <a:lnTo>
                    <a:pt x="16091" y="37448"/>
                  </a:lnTo>
                  <a:cubicBezTo>
                    <a:pt x="16206" y="41509"/>
                    <a:pt x="12988" y="44892"/>
                    <a:pt x="8851" y="45005"/>
                  </a:cubicBezTo>
                  <a:cubicBezTo>
                    <a:pt x="8851" y="45005"/>
                    <a:pt x="8736" y="45005"/>
                    <a:pt x="8622" y="45005"/>
                  </a:cubicBezTo>
                  <a:close/>
                </a:path>
              </a:pathLst>
            </a:custGeom>
            <a:grpFill/>
            <a:ln w="11481" cap="flat">
              <a:noFill/>
              <a:prstDash val="solid"/>
              <a:miter/>
            </a:ln>
          </p:spPr>
          <p:txBody>
            <a:bodyPr rtlCol="0" anchor="ctr"/>
            <a:lstStyle/>
            <a:p>
              <a:endParaRPr lang="zh-CN" altLang="en-US"/>
            </a:p>
          </p:txBody>
        </p:sp>
        <p:sp>
          <p:nvSpPr>
            <p:cNvPr id="31" name="任意多边形: 形状 30"/>
            <p:cNvSpPr/>
            <p:nvPr/>
          </p:nvSpPr>
          <p:spPr>
            <a:xfrm>
              <a:off x="3344308" y="2017557"/>
              <a:ext cx="14938" cy="45005"/>
            </a:xfrm>
            <a:custGeom>
              <a:avLst/>
              <a:gdLst>
                <a:gd name="connsiteX0" fmla="*/ 7469 w 14938"/>
                <a:gd name="connsiteY0" fmla="*/ 45005 h 45005"/>
                <a:gd name="connsiteX1" fmla="*/ 0 w 14938"/>
                <a:gd name="connsiteY1" fmla="*/ 37674 h 45005"/>
                <a:gd name="connsiteX2" fmla="*/ 0 w 14938"/>
                <a:gd name="connsiteY2" fmla="*/ 7332 h 45005"/>
                <a:gd name="connsiteX3" fmla="*/ 7469 w 14938"/>
                <a:gd name="connsiteY3" fmla="*/ 0 h 45005"/>
                <a:gd name="connsiteX4" fmla="*/ 14939 w 14938"/>
                <a:gd name="connsiteY4" fmla="*/ 7332 h 45005"/>
                <a:gd name="connsiteX5" fmla="*/ 14939 w 14938"/>
                <a:gd name="connsiteY5" fmla="*/ 37674 h 45005"/>
                <a:gd name="connsiteX6" fmla="*/ 7469 w 14938"/>
                <a:gd name="connsiteY6" fmla="*/ 45005 h 4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38" h="45005">
                  <a:moveTo>
                    <a:pt x="7469" y="45005"/>
                  </a:moveTo>
                  <a:cubicBezTo>
                    <a:pt x="3333" y="45005"/>
                    <a:pt x="0" y="41734"/>
                    <a:pt x="0" y="37674"/>
                  </a:cubicBezTo>
                  <a:lnTo>
                    <a:pt x="0" y="7332"/>
                  </a:lnTo>
                  <a:cubicBezTo>
                    <a:pt x="0" y="3271"/>
                    <a:pt x="3333" y="0"/>
                    <a:pt x="7469" y="0"/>
                  </a:cubicBezTo>
                  <a:cubicBezTo>
                    <a:pt x="11606" y="0"/>
                    <a:pt x="14939" y="3271"/>
                    <a:pt x="14939" y="7332"/>
                  </a:cubicBezTo>
                  <a:lnTo>
                    <a:pt x="14939" y="37674"/>
                  </a:lnTo>
                  <a:cubicBezTo>
                    <a:pt x="14939" y="41734"/>
                    <a:pt x="11606" y="45005"/>
                    <a:pt x="7469" y="45005"/>
                  </a:cubicBezTo>
                  <a:close/>
                </a:path>
              </a:pathLst>
            </a:custGeom>
            <a:grpFill/>
            <a:ln w="11481" cap="flat">
              <a:noFill/>
              <a:prstDash val="solid"/>
              <a:miter/>
            </a:ln>
          </p:spPr>
          <p:txBody>
            <a:bodyPr rtlCol="0" anchor="ctr"/>
            <a:lstStyle/>
            <a:p>
              <a:endParaRPr lang="zh-CN" altLang="en-US"/>
            </a:p>
          </p:txBody>
        </p:sp>
        <p:sp>
          <p:nvSpPr>
            <p:cNvPr id="32" name="任意多边形: 形状 31"/>
            <p:cNvSpPr/>
            <p:nvPr/>
          </p:nvSpPr>
          <p:spPr>
            <a:xfrm>
              <a:off x="3331552" y="2116027"/>
              <a:ext cx="14938" cy="168402"/>
            </a:xfrm>
            <a:custGeom>
              <a:avLst/>
              <a:gdLst>
                <a:gd name="connsiteX0" fmla="*/ 7469 w 14938"/>
                <a:gd name="connsiteY0" fmla="*/ 168402 h 168402"/>
                <a:gd name="connsiteX1" fmla="*/ 0 w 14938"/>
                <a:gd name="connsiteY1" fmla="*/ 161071 h 168402"/>
                <a:gd name="connsiteX2" fmla="*/ 0 w 14938"/>
                <a:gd name="connsiteY2" fmla="*/ 7332 h 168402"/>
                <a:gd name="connsiteX3" fmla="*/ 7469 w 14938"/>
                <a:gd name="connsiteY3" fmla="*/ 0 h 168402"/>
                <a:gd name="connsiteX4" fmla="*/ 14939 w 14938"/>
                <a:gd name="connsiteY4" fmla="*/ 7332 h 168402"/>
                <a:gd name="connsiteX5" fmla="*/ 14939 w 14938"/>
                <a:gd name="connsiteY5" fmla="*/ 161071 h 168402"/>
                <a:gd name="connsiteX6" fmla="*/ 7469 w 14938"/>
                <a:gd name="connsiteY6" fmla="*/ 168402 h 16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38" h="168402">
                  <a:moveTo>
                    <a:pt x="7469" y="168402"/>
                  </a:moveTo>
                  <a:cubicBezTo>
                    <a:pt x="3332" y="168402"/>
                    <a:pt x="0" y="165131"/>
                    <a:pt x="0" y="161071"/>
                  </a:cubicBezTo>
                  <a:lnTo>
                    <a:pt x="0" y="7332"/>
                  </a:lnTo>
                  <a:cubicBezTo>
                    <a:pt x="0" y="3271"/>
                    <a:pt x="3332" y="0"/>
                    <a:pt x="7469" y="0"/>
                  </a:cubicBezTo>
                  <a:cubicBezTo>
                    <a:pt x="11606" y="0"/>
                    <a:pt x="14939" y="3271"/>
                    <a:pt x="14939" y="7332"/>
                  </a:cubicBezTo>
                  <a:lnTo>
                    <a:pt x="14939" y="161071"/>
                  </a:lnTo>
                  <a:cubicBezTo>
                    <a:pt x="14939" y="165018"/>
                    <a:pt x="11606" y="168402"/>
                    <a:pt x="7469" y="168402"/>
                  </a:cubicBezTo>
                  <a:close/>
                </a:path>
              </a:pathLst>
            </a:custGeom>
            <a:grpFill/>
            <a:ln w="11481" cap="flat">
              <a:noFill/>
              <a:prstDash val="solid"/>
              <a:miter/>
            </a:ln>
          </p:spPr>
          <p:txBody>
            <a:bodyPr rtlCol="0" anchor="ctr"/>
            <a:lstStyle/>
            <a:p>
              <a:endParaRPr lang="zh-CN" altLang="en-US"/>
            </a:p>
          </p:txBody>
        </p:sp>
      </p:grpSp>
      <p:grpSp>
        <p:nvGrpSpPr>
          <p:cNvPr id="33" name="图形 4"/>
          <p:cNvGrpSpPr/>
          <p:nvPr/>
        </p:nvGrpSpPr>
        <p:grpSpPr>
          <a:xfrm>
            <a:off x="9737061" y="3731882"/>
            <a:ext cx="632776" cy="586570"/>
            <a:chOff x="7148679" y="4422904"/>
            <a:chExt cx="909678" cy="843252"/>
          </a:xfrm>
          <a:gradFill>
            <a:gsLst>
              <a:gs pos="9000">
                <a:schemeClr val="accent1"/>
              </a:gs>
              <a:gs pos="100000">
                <a:schemeClr val="accent2">
                  <a:alpha val="0"/>
                </a:schemeClr>
              </a:gs>
            </a:gsLst>
            <a:lin ang="2700000" scaled="1"/>
          </a:gradFill>
        </p:grpSpPr>
        <p:sp>
          <p:nvSpPr>
            <p:cNvPr id="34" name="任意多边形: 形状 33"/>
            <p:cNvSpPr/>
            <p:nvPr/>
          </p:nvSpPr>
          <p:spPr>
            <a:xfrm>
              <a:off x="7148679" y="4422904"/>
              <a:ext cx="778433" cy="699326"/>
            </a:xfrm>
            <a:custGeom>
              <a:avLst/>
              <a:gdLst>
                <a:gd name="connsiteX0" fmla="*/ 7469 w 778433"/>
                <a:gd name="connsiteY0" fmla="*/ 699327 h 699326"/>
                <a:gd name="connsiteX1" fmla="*/ 7469 w 778433"/>
                <a:gd name="connsiteY1" fmla="*/ 699327 h 699326"/>
                <a:gd name="connsiteX2" fmla="*/ 0 w 778433"/>
                <a:gd name="connsiteY2" fmla="*/ 691995 h 699326"/>
                <a:gd name="connsiteX3" fmla="*/ 4022 w 778433"/>
                <a:gd name="connsiteY3" fmla="*/ 7332 h 699326"/>
                <a:gd name="connsiteX4" fmla="*/ 11491 w 778433"/>
                <a:gd name="connsiteY4" fmla="*/ 0 h 699326"/>
                <a:gd name="connsiteX5" fmla="*/ 160536 w 778433"/>
                <a:gd name="connsiteY5" fmla="*/ 0 h 699326"/>
                <a:gd name="connsiteX6" fmla="*/ 165477 w 778433"/>
                <a:gd name="connsiteY6" fmla="*/ 1918 h 699326"/>
                <a:gd name="connsiteX7" fmla="*/ 263385 w 778433"/>
                <a:gd name="connsiteY7" fmla="*/ 87416 h 699326"/>
                <a:gd name="connsiteX8" fmla="*/ 770964 w 778433"/>
                <a:gd name="connsiteY8" fmla="*/ 80423 h 699326"/>
                <a:gd name="connsiteX9" fmla="*/ 776250 w 778433"/>
                <a:gd name="connsiteY9" fmla="*/ 82566 h 699326"/>
                <a:gd name="connsiteX10" fmla="*/ 778433 w 778433"/>
                <a:gd name="connsiteY10" fmla="*/ 87754 h 699326"/>
                <a:gd name="connsiteX11" fmla="*/ 778433 w 778433"/>
                <a:gd name="connsiteY11" fmla="*/ 229650 h 699326"/>
                <a:gd name="connsiteX12" fmla="*/ 770964 w 778433"/>
                <a:gd name="connsiteY12" fmla="*/ 236982 h 699326"/>
                <a:gd name="connsiteX13" fmla="*/ 763494 w 778433"/>
                <a:gd name="connsiteY13" fmla="*/ 229650 h 699326"/>
                <a:gd name="connsiteX14" fmla="*/ 763494 w 778433"/>
                <a:gd name="connsiteY14" fmla="*/ 95199 h 699326"/>
                <a:gd name="connsiteX15" fmla="*/ 260627 w 778433"/>
                <a:gd name="connsiteY15" fmla="*/ 102079 h 699326"/>
                <a:gd name="connsiteX16" fmla="*/ 255571 w 778433"/>
                <a:gd name="connsiteY16" fmla="*/ 100162 h 699326"/>
                <a:gd name="connsiteX17" fmla="*/ 157548 w 778433"/>
                <a:gd name="connsiteY17" fmla="*/ 14664 h 699326"/>
                <a:gd name="connsiteX18" fmla="*/ 18731 w 778433"/>
                <a:gd name="connsiteY18" fmla="*/ 14664 h 699326"/>
                <a:gd name="connsiteX19" fmla="*/ 14709 w 778433"/>
                <a:gd name="connsiteY19" fmla="*/ 691995 h 699326"/>
                <a:gd name="connsiteX20" fmla="*/ 7469 w 778433"/>
                <a:gd name="connsiteY20" fmla="*/ 699327 h 69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8433" h="699326">
                  <a:moveTo>
                    <a:pt x="7469" y="699327"/>
                  </a:moveTo>
                  <a:cubicBezTo>
                    <a:pt x="7469" y="699327"/>
                    <a:pt x="7469" y="699327"/>
                    <a:pt x="7469" y="699327"/>
                  </a:cubicBezTo>
                  <a:cubicBezTo>
                    <a:pt x="3333" y="699327"/>
                    <a:pt x="0" y="696056"/>
                    <a:pt x="0" y="691995"/>
                  </a:cubicBezTo>
                  <a:lnTo>
                    <a:pt x="4022" y="7332"/>
                  </a:lnTo>
                  <a:cubicBezTo>
                    <a:pt x="4022" y="3271"/>
                    <a:pt x="7355" y="0"/>
                    <a:pt x="11491" y="0"/>
                  </a:cubicBezTo>
                  <a:lnTo>
                    <a:pt x="160536" y="0"/>
                  </a:lnTo>
                  <a:cubicBezTo>
                    <a:pt x="162375" y="0"/>
                    <a:pt x="164098" y="677"/>
                    <a:pt x="165477" y="1918"/>
                  </a:cubicBezTo>
                  <a:lnTo>
                    <a:pt x="263385" y="87416"/>
                  </a:lnTo>
                  <a:lnTo>
                    <a:pt x="770964" y="80423"/>
                  </a:lnTo>
                  <a:cubicBezTo>
                    <a:pt x="773147" y="80084"/>
                    <a:pt x="774871" y="81212"/>
                    <a:pt x="776250" y="82566"/>
                  </a:cubicBezTo>
                  <a:cubicBezTo>
                    <a:pt x="777629" y="83919"/>
                    <a:pt x="778433" y="85837"/>
                    <a:pt x="778433" y="87754"/>
                  </a:cubicBezTo>
                  <a:lnTo>
                    <a:pt x="778433" y="229650"/>
                  </a:lnTo>
                  <a:cubicBezTo>
                    <a:pt x="778433" y="233711"/>
                    <a:pt x="775101" y="236982"/>
                    <a:pt x="770964" y="236982"/>
                  </a:cubicBezTo>
                  <a:cubicBezTo>
                    <a:pt x="766827" y="236982"/>
                    <a:pt x="763494" y="233711"/>
                    <a:pt x="763494" y="229650"/>
                  </a:cubicBezTo>
                  <a:lnTo>
                    <a:pt x="763494" y="95199"/>
                  </a:lnTo>
                  <a:lnTo>
                    <a:pt x="260627" y="102079"/>
                  </a:lnTo>
                  <a:cubicBezTo>
                    <a:pt x="258673" y="102418"/>
                    <a:pt x="256949" y="101402"/>
                    <a:pt x="255571" y="100162"/>
                  </a:cubicBezTo>
                  <a:lnTo>
                    <a:pt x="157548" y="14664"/>
                  </a:lnTo>
                  <a:lnTo>
                    <a:pt x="18731" y="14664"/>
                  </a:lnTo>
                  <a:lnTo>
                    <a:pt x="14709" y="691995"/>
                  </a:lnTo>
                  <a:cubicBezTo>
                    <a:pt x="14939" y="696056"/>
                    <a:pt x="11607" y="699327"/>
                    <a:pt x="7469" y="699327"/>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5" name="任意多边形: 形状 34"/>
            <p:cNvSpPr/>
            <p:nvPr/>
          </p:nvSpPr>
          <p:spPr>
            <a:xfrm>
              <a:off x="7366902" y="4565815"/>
              <a:ext cx="500227" cy="93957"/>
            </a:xfrm>
            <a:custGeom>
              <a:avLst/>
              <a:gdLst>
                <a:gd name="connsiteX0" fmla="*/ 492870 w 500227"/>
                <a:gd name="connsiteY0" fmla="*/ 93958 h 93957"/>
                <a:gd name="connsiteX1" fmla="*/ 7470 w 500227"/>
                <a:gd name="connsiteY1" fmla="*/ 93958 h 93957"/>
                <a:gd name="connsiteX2" fmla="*/ 0 w 500227"/>
                <a:gd name="connsiteY2" fmla="*/ 86626 h 93957"/>
                <a:gd name="connsiteX3" fmla="*/ 0 w 500227"/>
                <a:gd name="connsiteY3" fmla="*/ 48050 h 93957"/>
                <a:gd name="connsiteX4" fmla="*/ 48494 w 500227"/>
                <a:gd name="connsiteY4" fmla="*/ 0 h 93957"/>
                <a:gd name="connsiteX5" fmla="*/ 451845 w 500227"/>
                <a:gd name="connsiteY5" fmla="*/ 0 h 93957"/>
                <a:gd name="connsiteX6" fmla="*/ 500224 w 500227"/>
                <a:gd name="connsiteY6" fmla="*/ 48050 h 93957"/>
                <a:gd name="connsiteX7" fmla="*/ 500224 w 500227"/>
                <a:gd name="connsiteY7" fmla="*/ 86626 h 93957"/>
                <a:gd name="connsiteX8" fmla="*/ 492870 w 500227"/>
                <a:gd name="connsiteY8" fmla="*/ 93958 h 93957"/>
                <a:gd name="connsiteX9" fmla="*/ 14939 w 500227"/>
                <a:gd name="connsiteY9" fmla="*/ 79295 h 93957"/>
                <a:gd name="connsiteX10" fmla="*/ 485401 w 500227"/>
                <a:gd name="connsiteY10" fmla="*/ 79295 h 93957"/>
                <a:gd name="connsiteX11" fmla="*/ 485401 w 500227"/>
                <a:gd name="connsiteY11" fmla="*/ 48050 h 93957"/>
                <a:gd name="connsiteX12" fmla="*/ 451960 w 500227"/>
                <a:gd name="connsiteY12" fmla="*/ 14663 h 93957"/>
                <a:gd name="connsiteX13" fmla="*/ 48609 w 500227"/>
                <a:gd name="connsiteY13" fmla="*/ 14663 h 93957"/>
                <a:gd name="connsiteX14" fmla="*/ 15054 w 500227"/>
                <a:gd name="connsiteY14" fmla="*/ 48050 h 93957"/>
                <a:gd name="connsiteX15" fmla="*/ 15054 w 500227"/>
                <a:gd name="connsiteY15" fmla="*/ 79295 h 9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0227" h="93957">
                  <a:moveTo>
                    <a:pt x="492870" y="93958"/>
                  </a:moveTo>
                  <a:lnTo>
                    <a:pt x="7470" y="93958"/>
                  </a:lnTo>
                  <a:cubicBezTo>
                    <a:pt x="3333" y="93958"/>
                    <a:pt x="0" y="90687"/>
                    <a:pt x="0" y="86626"/>
                  </a:cubicBezTo>
                  <a:lnTo>
                    <a:pt x="0" y="48050"/>
                  </a:lnTo>
                  <a:cubicBezTo>
                    <a:pt x="0" y="21093"/>
                    <a:pt x="21259" y="0"/>
                    <a:pt x="48494" y="0"/>
                  </a:cubicBezTo>
                  <a:lnTo>
                    <a:pt x="451845" y="0"/>
                  </a:lnTo>
                  <a:cubicBezTo>
                    <a:pt x="478506" y="0"/>
                    <a:pt x="500224" y="21544"/>
                    <a:pt x="500224" y="48050"/>
                  </a:cubicBezTo>
                  <a:lnTo>
                    <a:pt x="500224" y="86626"/>
                  </a:lnTo>
                  <a:cubicBezTo>
                    <a:pt x="500339" y="90687"/>
                    <a:pt x="496892" y="93958"/>
                    <a:pt x="492870" y="93958"/>
                  </a:cubicBezTo>
                  <a:close/>
                  <a:moveTo>
                    <a:pt x="14939" y="79295"/>
                  </a:moveTo>
                  <a:lnTo>
                    <a:pt x="485401" y="79295"/>
                  </a:lnTo>
                  <a:lnTo>
                    <a:pt x="485401" y="48050"/>
                  </a:lnTo>
                  <a:cubicBezTo>
                    <a:pt x="485401" y="29665"/>
                    <a:pt x="470347" y="14663"/>
                    <a:pt x="451960" y="14663"/>
                  </a:cubicBezTo>
                  <a:lnTo>
                    <a:pt x="48609" y="14663"/>
                  </a:lnTo>
                  <a:cubicBezTo>
                    <a:pt x="29763" y="14663"/>
                    <a:pt x="15054" y="29327"/>
                    <a:pt x="15054" y="48050"/>
                  </a:cubicBezTo>
                  <a:lnTo>
                    <a:pt x="15054" y="79295"/>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任意多边形: 形状 35"/>
            <p:cNvSpPr/>
            <p:nvPr/>
          </p:nvSpPr>
          <p:spPr>
            <a:xfrm>
              <a:off x="7152689" y="4644207"/>
              <a:ext cx="905668" cy="469112"/>
            </a:xfrm>
            <a:custGeom>
              <a:avLst/>
              <a:gdLst>
                <a:gd name="connsiteX0" fmla="*/ 766149 w 905668"/>
                <a:gd name="connsiteY0" fmla="*/ 469113 h 469112"/>
                <a:gd name="connsiteX1" fmla="*/ 7482 w 905668"/>
                <a:gd name="connsiteY1" fmla="*/ 469113 h 469112"/>
                <a:gd name="connsiteX2" fmla="*/ 1506 w 905668"/>
                <a:gd name="connsiteY2" fmla="*/ 466181 h 469112"/>
                <a:gd name="connsiteX3" fmla="*/ 242 w 905668"/>
                <a:gd name="connsiteY3" fmla="*/ 459751 h 469112"/>
                <a:gd name="connsiteX4" fmla="*/ 133313 w 905668"/>
                <a:gd name="connsiteY4" fmla="*/ 5301 h 469112"/>
                <a:gd name="connsiteX5" fmla="*/ 140553 w 905668"/>
                <a:gd name="connsiteY5" fmla="*/ 0 h 469112"/>
                <a:gd name="connsiteX6" fmla="*/ 898187 w 905668"/>
                <a:gd name="connsiteY6" fmla="*/ 0 h 469112"/>
                <a:gd name="connsiteX7" fmla="*/ 904162 w 905668"/>
                <a:gd name="connsiteY7" fmla="*/ 2933 h 469112"/>
                <a:gd name="connsiteX8" fmla="*/ 905426 w 905668"/>
                <a:gd name="connsiteY8" fmla="*/ 9362 h 469112"/>
                <a:gd name="connsiteX9" fmla="*/ 773274 w 905668"/>
                <a:gd name="connsiteY9" fmla="*/ 463812 h 469112"/>
                <a:gd name="connsiteX10" fmla="*/ 766149 w 905668"/>
                <a:gd name="connsiteY10" fmla="*/ 469113 h 469112"/>
                <a:gd name="connsiteX11" fmla="*/ 17364 w 905668"/>
                <a:gd name="connsiteY11" fmla="*/ 454450 h 469112"/>
                <a:gd name="connsiteX12" fmla="*/ 760404 w 905668"/>
                <a:gd name="connsiteY12" fmla="*/ 454450 h 469112"/>
                <a:gd name="connsiteX13" fmla="*/ 888304 w 905668"/>
                <a:gd name="connsiteY13" fmla="*/ 14664 h 469112"/>
                <a:gd name="connsiteX14" fmla="*/ 146184 w 905668"/>
                <a:gd name="connsiteY14" fmla="*/ 14664 h 469112"/>
                <a:gd name="connsiteX15" fmla="*/ 17364 w 905668"/>
                <a:gd name="connsiteY15" fmla="*/ 454450 h 469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05668" h="469112">
                  <a:moveTo>
                    <a:pt x="766149" y="469113"/>
                  </a:moveTo>
                  <a:lnTo>
                    <a:pt x="7482" y="469113"/>
                  </a:lnTo>
                  <a:cubicBezTo>
                    <a:pt x="5183" y="469113"/>
                    <a:pt x="2885" y="467985"/>
                    <a:pt x="1506" y="466181"/>
                  </a:cubicBezTo>
                  <a:cubicBezTo>
                    <a:pt x="127" y="464376"/>
                    <a:pt x="-333" y="462007"/>
                    <a:pt x="242" y="459751"/>
                  </a:cubicBezTo>
                  <a:lnTo>
                    <a:pt x="133313" y="5301"/>
                  </a:lnTo>
                  <a:cubicBezTo>
                    <a:pt x="134233" y="2143"/>
                    <a:pt x="137106" y="0"/>
                    <a:pt x="140553" y="0"/>
                  </a:cubicBezTo>
                  <a:lnTo>
                    <a:pt x="898187" y="0"/>
                  </a:lnTo>
                  <a:cubicBezTo>
                    <a:pt x="900485" y="0"/>
                    <a:pt x="902783" y="1128"/>
                    <a:pt x="904162" y="2933"/>
                  </a:cubicBezTo>
                  <a:cubicBezTo>
                    <a:pt x="905541" y="4738"/>
                    <a:pt x="906001" y="7106"/>
                    <a:pt x="905426" y="9362"/>
                  </a:cubicBezTo>
                  <a:lnTo>
                    <a:pt x="773274" y="463812"/>
                  </a:lnTo>
                  <a:cubicBezTo>
                    <a:pt x="772355" y="466970"/>
                    <a:pt x="769482" y="469113"/>
                    <a:pt x="766149" y="469113"/>
                  </a:cubicBezTo>
                  <a:close/>
                  <a:moveTo>
                    <a:pt x="17364" y="454450"/>
                  </a:moveTo>
                  <a:lnTo>
                    <a:pt x="760404" y="454450"/>
                  </a:lnTo>
                  <a:lnTo>
                    <a:pt x="888304" y="14664"/>
                  </a:lnTo>
                  <a:lnTo>
                    <a:pt x="146184" y="14664"/>
                  </a:lnTo>
                  <a:lnTo>
                    <a:pt x="17364" y="454450"/>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7" name="任意多边形: 形状 36"/>
            <p:cNvSpPr/>
            <p:nvPr/>
          </p:nvSpPr>
          <p:spPr>
            <a:xfrm>
              <a:off x="7525025" y="4710643"/>
              <a:ext cx="163983" cy="161522"/>
            </a:xfrm>
            <a:custGeom>
              <a:avLst/>
              <a:gdLst>
                <a:gd name="connsiteX0" fmla="*/ 82509 w 163983"/>
                <a:gd name="connsiteY0" fmla="*/ 161522 h 161522"/>
                <a:gd name="connsiteX1" fmla="*/ 0 w 163983"/>
                <a:gd name="connsiteY1" fmla="*/ 80761 h 161522"/>
                <a:gd name="connsiteX2" fmla="*/ 82509 w 163983"/>
                <a:gd name="connsiteY2" fmla="*/ 0 h 161522"/>
                <a:gd name="connsiteX3" fmla="*/ 163983 w 163983"/>
                <a:gd name="connsiteY3" fmla="*/ 80761 h 161522"/>
                <a:gd name="connsiteX4" fmla="*/ 82509 w 163983"/>
                <a:gd name="connsiteY4" fmla="*/ 161522 h 161522"/>
                <a:gd name="connsiteX5" fmla="*/ 82509 w 163983"/>
                <a:gd name="connsiteY5" fmla="*/ 14776 h 161522"/>
                <a:gd name="connsiteX6" fmla="*/ 14939 w 163983"/>
                <a:gd name="connsiteY6" fmla="*/ 80874 h 161522"/>
                <a:gd name="connsiteX7" fmla="*/ 82509 w 163983"/>
                <a:gd name="connsiteY7" fmla="*/ 146971 h 161522"/>
                <a:gd name="connsiteX8" fmla="*/ 149045 w 163983"/>
                <a:gd name="connsiteY8" fmla="*/ 80874 h 161522"/>
                <a:gd name="connsiteX9" fmla="*/ 82509 w 163983"/>
                <a:gd name="connsiteY9" fmla="*/ 14776 h 161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983" h="161522">
                  <a:moveTo>
                    <a:pt x="82509" y="161522"/>
                  </a:moveTo>
                  <a:cubicBezTo>
                    <a:pt x="37003" y="161522"/>
                    <a:pt x="0" y="125315"/>
                    <a:pt x="0" y="80761"/>
                  </a:cubicBezTo>
                  <a:cubicBezTo>
                    <a:pt x="0" y="36207"/>
                    <a:pt x="37003" y="0"/>
                    <a:pt x="82509" y="0"/>
                  </a:cubicBezTo>
                  <a:cubicBezTo>
                    <a:pt x="127441" y="0"/>
                    <a:pt x="163983" y="36207"/>
                    <a:pt x="163983" y="80761"/>
                  </a:cubicBezTo>
                  <a:cubicBezTo>
                    <a:pt x="163983" y="125315"/>
                    <a:pt x="127441" y="161522"/>
                    <a:pt x="82509" y="161522"/>
                  </a:cubicBezTo>
                  <a:close/>
                  <a:moveTo>
                    <a:pt x="82509" y="14776"/>
                  </a:moveTo>
                  <a:cubicBezTo>
                    <a:pt x="45276" y="14776"/>
                    <a:pt x="14939" y="44441"/>
                    <a:pt x="14939" y="80874"/>
                  </a:cubicBezTo>
                  <a:cubicBezTo>
                    <a:pt x="14939" y="117306"/>
                    <a:pt x="45276" y="146971"/>
                    <a:pt x="82509" y="146971"/>
                  </a:cubicBezTo>
                  <a:cubicBezTo>
                    <a:pt x="119282" y="146971"/>
                    <a:pt x="149045" y="117306"/>
                    <a:pt x="149045" y="80874"/>
                  </a:cubicBezTo>
                  <a:cubicBezTo>
                    <a:pt x="149045" y="44441"/>
                    <a:pt x="119282" y="14776"/>
                    <a:pt x="82509" y="14776"/>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8" name="任意多边形: 形状 37"/>
            <p:cNvSpPr/>
            <p:nvPr/>
          </p:nvSpPr>
          <p:spPr>
            <a:xfrm>
              <a:off x="7498940" y="4963754"/>
              <a:ext cx="213166" cy="83129"/>
            </a:xfrm>
            <a:custGeom>
              <a:avLst/>
              <a:gdLst>
                <a:gd name="connsiteX0" fmla="*/ 205698 w 213166"/>
                <a:gd name="connsiteY0" fmla="*/ 83130 h 83129"/>
                <a:gd name="connsiteX1" fmla="*/ 7469 w 213166"/>
                <a:gd name="connsiteY1" fmla="*/ 83130 h 83129"/>
                <a:gd name="connsiteX2" fmla="*/ 0 w 213166"/>
                <a:gd name="connsiteY2" fmla="*/ 75798 h 83129"/>
                <a:gd name="connsiteX3" fmla="*/ 0 w 213166"/>
                <a:gd name="connsiteY3" fmla="*/ 7332 h 83129"/>
                <a:gd name="connsiteX4" fmla="*/ 7469 w 213166"/>
                <a:gd name="connsiteY4" fmla="*/ 0 h 83129"/>
                <a:gd name="connsiteX5" fmla="*/ 14939 w 213166"/>
                <a:gd name="connsiteY5" fmla="*/ 7332 h 83129"/>
                <a:gd name="connsiteX6" fmla="*/ 14939 w 213166"/>
                <a:gd name="connsiteY6" fmla="*/ 68466 h 83129"/>
                <a:gd name="connsiteX7" fmla="*/ 198228 w 213166"/>
                <a:gd name="connsiteY7" fmla="*/ 68466 h 83129"/>
                <a:gd name="connsiteX8" fmla="*/ 198228 w 213166"/>
                <a:gd name="connsiteY8" fmla="*/ 7332 h 83129"/>
                <a:gd name="connsiteX9" fmla="*/ 205698 w 213166"/>
                <a:gd name="connsiteY9" fmla="*/ 0 h 83129"/>
                <a:gd name="connsiteX10" fmla="*/ 213167 w 213166"/>
                <a:gd name="connsiteY10" fmla="*/ 7332 h 83129"/>
                <a:gd name="connsiteX11" fmla="*/ 213167 w 213166"/>
                <a:gd name="connsiteY11" fmla="*/ 75798 h 83129"/>
                <a:gd name="connsiteX12" fmla="*/ 205698 w 213166"/>
                <a:gd name="connsiteY12" fmla="*/ 83130 h 83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3166" h="83129">
                  <a:moveTo>
                    <a:pt x="205698" y="83130"/>
                  </a:moveTo>
                  <a:lnTo>
                    <a:pt x="7469" y="83130"/>
                  </a:lnTo>
                  <a:cubicBezTo>
                    <a:pt x="3332" y="83130"/>
                    <a:pt x="0" y="79858"/>
                    <a:pt x="0" y="75798"/>
                  </a:cubicBezTo>
                  <a:lnTo>
                    <a:pt x="0" y="7332"/>
                  </a:lnTo>
                  <a:cubicBezTo>
                    <a:pt x="0" y="3271"/>
                    <a:pt x="3332" y="0"/>
                    <a:pt x="7469" y="0"/>
                  </a:cubicBezTo>
                  <a:cubicBezTo>
                    <a:pt x="11606" y="0"/>
                    <a:pt x="14939" y="3271"/>
                    <a:pt x="14939" y="7332"/>
                  </a:cubicBezTo>
                  <a:lnTo>
                    <a:pt x="14939" y="68466"/>
                  </a:lnTo>
                  <a:lnTo>
                    <a:pt x="198228" y="68466"/>
                  </a:lnTo>
                  <a:lnTo>
                    <a:pt x="198228" y="7332"/>
                  </a:lnTo>
                  <a:cubicBezTo>
                    <a:pt x="198228" y="3271"/>
                    <a:pt x="201560" y="0"/>
                    <a:pt x="205698" y="0"/>
                  </a:cubicBezTo>
                  <a:cubicBezTo>
                    <a:pt x="209834" y="0"/>
                    <a:pt x="213167" y="3271"/>
                    <a:pt x="213167" y="7332"/>
                  </a:cubicBezTo>
                  <a:lnTo>
                    <a:pt x="213167" y="75798"/>
                  </a:lnTo>
                  <a:cubicBezTo>
                    <a:pt x="213167" y="79858"/>
                    <a:pt x="209834" y="83130"/>
                    <a:pt x="205698" y="83130"/>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9" name="任意多边形: 形状 38"/>
            <p:cNvSpPr/>
            <p:nvPr/>
          </p:nvSpPr>
          <p:spPr>
            <a:xfrm>
              <a:off x="7549042" y="4883331"/>
              <a:ext cx="113995" cy="67225"/>
            </a:xfrm>
            <a:custGeom>
              <a:avLst/>
              <a:gdLst>
                <a:gd name="connsiteX0" fmla="*/ 106526 w 113995"/>
                <a:gd name="connsiteY0" fmla="*/ 67226 h 67225"/>
                <a:gd name="connsiteX1" fmla="*/ 7469 w 113995"/>
                <a:gd name="connsiteY1" fmla="*/ 67226 h 67225"/>
                <a:gd name="connsiteX2" fmla="*/ 0 w 113995"/>
                <a:gd name="connsiteY2" fmla="*/ 59894 h 67225"/>
                <a:gd name="connsiteX3" fmla="*/ 0 w 113995"/>
                <a:gd name="connsiteY3" fmla="*/ 7332 h 67225"/>
                <a:gd name="connsiteX4" fmla="*/ 7469 w 113995"/>
                <a:gd name="connsiteY4" fmla="*/ 0 h 67225"/>
                <a:gd name="connsiteX5" fmla="*/ 14939 w 113995"/>
                <a:gd name="connsiteY5" fmla="*/ 7332 h 67225"/>
                <a:gd name="connsiteX6" fmla="*/ 14939 w 113995"/>
                <a:gd name="connsiteY6" fmla="*/ 52562 h 67225"/>
                <a:gd name="connsiteX7" fmla="*/ 99057 w 113995"/>
                <a:gd name="connsiteY7" fmla="*/ 52562 h 67225"/>
                <a:gd name="connsiteX8" fmla="*/ 99057 w 113995"/>
                <a:gd name="connsiteY8" fmla="*/ 7332 h 67225"/>
                <a:gd name="connsiteX9" fmla="*/ 106526 w 113995"/>
                <a:gd name="connsiteY9" fmla="*/ 0 h 67225"/>
                <a:gd name="connsiteX10" fmla="*/ 113996 w 113995"/>
                <a:gd name="connsiteY10" fmla="*/ 7332 h 67225"/>
                <a:gd name="connsiteX11" fmla="*/ 113996 w 113995"/>
                <a:gd name="connsiteY11" fmla="*/ 59894 h 67225"/>
                <a:gd name="connsiteX12" fmla="*/ 106526 w 113995"/>
                <a:gd name="connsiteY12" fmla="*/ 67226 h 6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995" h="67225">
                  <a:moveTo>
                    <a:pt x="106526" y="67226"/>
                  </a:moveTo>
                  <a:lnTo>
                    <a:pt x="7469" y="67226"/>
                  </a:lnTo>
                  <a:cubicBezTo>
                    <a:pt x="3333" y="67226"/>
                    <a:pt x="0" y="63954"/>
                    <a:pt x="0" y="59894"/>
                  </a:cubicBezTo>
                  <a:lnTo>
                    <a:pt x="0" y="7332"/>
                  </a:lnTo>
                  <a:cubicBezTo>
                    <a:pt x="0" y="3271"/>
                    <a:pt x="3333" y="0"/>
                    <a:pt x="7469" y="0"/>
                  </a:cubicBezTo>
                  <a:cubicBezTo>
                    <a:pt x="11607" y="0"/>
                    <a:pt x="14939" y="3271"/>
                    <a:pt x="14939" y="7332"/>
                  </a:cubicBezTo>
                  <a:lnTo>
                    <a:pt x="14939" y="52562"/>
                  </a:lnTo>
                  <a:lnTo>
                    <a:pt x="99057" y="52562"/>
                  </a:lnTo>
                  <a:lnTo>
                    <a:pt x="99057" y="7332"/>
                  </a:lnTo>
                  <a:cubicBezTo>
                    <a:pt x="99057" y="3271"/>
                    <a:pt x="102389" y="0"/>
                    <a:pt x="106526" y="0"/>
                  </a:cubicBezTo>
                  <a:cubicBezTo>
                    <a:pt x="110663" y="0"/>
                    <a:pt x="113996" y="3271"/>
                    <a:pt x="113996" y="7332"/>
                  </a:cubicBezTo>
                  <a:lnTo>
                    <a:pt x="113996" y="59894"/>
                  </a:lnTo>
                  <a:cubicBezTo>
                    <a:pt x="113996" y="63954"/>
                    <a:pt x="110663" y="67226"/>
                    <a:pt x="106526" y="67226"/>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0" name="任意多边形: 形状 39"/>
            <p:cNvSpPr/>
            <p:nvPr/>
          </p:nvSpPr>
          <p:spPr>
            <a:xfrm>
              <a:off x="7746236" y="4745383"/>
              <a:ext cx="120086" cy="119900"/>
            </a:xfrm>
            <a:custGeom>
              <a:avLst/>
              <a:gdLst>
                <a:gd name="connsiteX0" fmla="*/ 59526 w 120086"/>
                <a:gd name="connsiteY0" fmla="*/ 119901 h 119900"/>
                <a:gd name="connsiteX1" fmla="*/ 0 w 120086"/>
                <a:gd name="connsiteY1" fmla="*/ 60007 h 119900"/>
                <a:gd name="connsiteX2" fmla="*/ 59526 w 120086"/>
                <a:gd name="connsiteY2" fmla="*/ 0 h 119900"/>
                <a:gd name="connsiteX3" fmla="*/ 120086 w 120086"/>
                <a:gd name="connsiteY3" fmla="*/ 60007 h 119900"/>
                <a:gd name="connsiteX4" fmla="*/ 59526 w 120086"/>
                <a:gd name="connsiteY4" fmla="*/ 119901 h 119900"/>
                <a:gd name="connsiteX5" fmla="*/ 59526 w 120086"/>
                <a:gd name="connsiteY5" fmla="*/ 14776 h 119900"/>
                <a:gd name="connsiteX6" fmla="*/ 14939 w 120086"/>
                <a:gd name="connsiteY6" fmla="*/ 60007 h 119900"/>
                <a:gd name="connsiteX7" fmla="*/ 59526 w 120086"/>
                <a:gd name="connsiteY7" fmla="*/ 105238 h 119900"/>
                <a:gd name="connsiteX8" fmla="*/ 105032 w 120086"/>
                <a:gd name="connsiteY8" fmla="*/ 60007 h 119900"/>
                <a:gd name="connsiteX9" fmla="*/ 59526 w 120086"/>
                <a:gd name="connsiteY9" fmla="*/ 14776 h 11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086" h="119900">
                  <a:moveTo>
                    <a:pt x="59526" y="119901"/>
                  </a:moveTo>
                  <a:cubicBezTo>
                    <a:pt x="26660" y="119901"/>
                    <a:pt x="0" y="93056"/>
                    <a:pt x="0" y="60007"/>
                  </a:cubicBezTo>
                  <a:cubicBezTo>
                    <a:pt x="0" y="26958"/>
                    <a:pt x="26775" y="0"/>
                    <a:pt x="59526" y="0"/>
                  </a:cubicBezTo>
                  <a:cubicBezTo>
                    <a:pt x="92851" y="0"/>
                    <a:pt x="120086" y="26845"/>
                    <a:pt x="120086" y="60007"/>
                  </a:cubicBezTo>
                  <a:cubicBezTo>
                    <a:pt x="119971" y="93056"/>
                    <a:pt x="92851" y="119901"/>
                    <a:pt x="59526" y="119901"/>
                  </a:cubicBezTo>
                  <a:close/>
                  <a:moveTo>
                    <a:pt x="59526" y="14776"/>
                  </a:moveTo>
                  <a:cubicBezTo>
                    <a:pt x="34934" y="14776"/>
                    <a:pt x="14939" y="35079"/>
                    <a:pt x="14939" y="60007"/>
                  </a:cubicBezTo>
                  <a:cubicBezTo>
                    <a:pt x="14939" y="84934"/>
                    <a:pt x="34934" y="105238"/>
                    <a:pt x="59526" y="105238"/>
                  </a:cubicBezTo>
                  <a:cubicBezTo>
                    <a:pt x="84232" y="105238"/>
                    <a:pt x="105032" y="84596"/>
                    <a:pt x="105032" y="60007"/>
                  </a:cubicBezTo>
                  <a:cubicBezTo>
                    <a:pt x="105032" y="35079"/>
                    <a:pt x="84577" y="14776"/>
                    <a:pt x="59526" y="14776"/>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1" name="任意多边形: 形状 40"/>
            <p:cNvSpPr/>
            <p:nvPr/>
          </p:nvSpPr>
          <p:spPr>
            <a:xfrm>
              <a:off x="7691133" y="4868397"/>
              <a:ext cx="227131" cy="120848"/>
            </a:xfrm>
            <a:custGeom>
              <a:avLst/>
              <a:gdLst>
                <a:gd name="connsiteX0" fmla="*/ 219662 w 227131"/>
                <a:gd name="connsiteY0" fmla="*/ 120849 h 120848"/>
                <a:gd name="connsiteX1" fmla="*/ 67514 w 227131"/>
                <a:gd name="connsiteY1" fmla="*/ 120849 h 120848"/>
                <a:gd name="connsiteX2" fmla="*/ 60045 w 227131"/>
                <a:gd name="connsiteY2" fmla="*/ 113517 h 120848"/>
                <a:gd name="connsiteX3" fmla="*/ 67514 w 227131"/>
                <a:gd name="connsiteY3" fmla="*/ 106186 h 120848"/>
                <a:gd name="connsiteX4" fmla="*/ 212192 w 227131"/>
                <a:gd name="connsiteY4" fmla="*/ 106186 h 120848"/>
                <a:gd name="connsiteX5" fmla="*/ 212192 w 227131"/>
                <a:gd name="connsiteY5" fmla="*/ 41103 h 120848"/>
                <a:gd name="connsiteX6" fmla="*/ 148185 w 227131"/>
                <a:gd name="connsiteY6" fmla="*/ 15837 h 120848"/>
                <a:gd name="connsiteX7" fmla="*/ 117617 w 227131"/>
                <a:gd name="connsiteY7" fmla="*/ 43585 h 120848"/>
                <a:gd name="connsiteX8" fmla="*/ 107275 w 227131"/>
                <a:gd name="connsiteY8" fmla="*/ 43472 h 120848"/>
                <a:gd name="connsiteX9" fmla="*/ 78776 w 227131"/>
                <a:gd name="connsiteY9" fmla="*/ 15950 h 120848"/>
                <a:gd name="connsiteX10" fmla="*/ 10287 w 227131"/>
                <a:gd name="connsiteY10" fmla="*/ 43021 h 120848"/>
                <a:gd name="connsiteX11" fmla="*/ 519 w 227131"/>
                <a:gd name="connsiteY11" fmla="*/ 38960 h 120848"/>
                <a:gd name="connsiteX12" fmla="*/ 4656 w 227131"/>
                <a:gd name="connsiteY12" fmla="*/ 29373 h 120848"/>
                <a:gd name="connsiteX13" fmla="*/ 77742 w 227131"/>
                <a:gd name="connsiteY13" fmla="*/ 610 h 120848"/>
                <a:gd name="connsiteX14" fmla="*/ 85786 w 227131"/>
                <a:gd name="connsiteY14" fmla="*/ 2189 h 120848"/>
                <a:gd name="connsiteX15" fmla="*/ 112676 w 227131"/>
                <a:gd name="connsiteY15" fmla="*/ 28132 h 120848"/>
                <a:gd name="connsiteX16" fmla="*/ 141519 w 227131"/>
                <a:gd name="connsiteY16" fmla="*/ 1964 h 120848"/>
                <a:gd name="connsiteX17" fmla="*/ 149334 w 227131"/>
                <a:gd name="connsiteY17" fmla="*/ 497 h 120848"/>
                <a:gd name="connsiteX18" fmla="*/ 222420 w 227131"/>
                <a:gd name="connsiteY18" fmla="*/ 29260 h 120848"/>
                <a:gd name="connsiteX19" fmla="*/ 227131 w 227131"/>
                <a:gd name="connsiteY19" fmla="*/ 36027 h 120848"/>
                <a:gd name="connsiteX20" fmla="*/ 227131 w 227131"/>
                <a:gd name="connsiteY20" fmla="*/ 113405 h 120848"/>
                <a:gd name="connsiteX21" fmla="*/ 219662 w 227131"/>
                <a:gd name="connsiteY21" fmla="*/ 120849 h 120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7131" h="120848">
                  <a:moveTo>
                    <a:pt x="219662" y="120849"/>
                  </a:moveTo>
                  <a:lnTo>
                    <a:pt x="67514" y="120849"/>
                  </a:lnTo>
                  <a:cubicBezTo>
                    <a:pt x="63377" y="120849"/>
                    <a:pt x="60045" y="117578"/>
                    <a:pt x="60045" y="113517"/>
                  </a:cubicBezTo>
                  <a:cubicBezTo>
                    <a:pt x="60045" y="109457"/>
                    <a:pt x="63377" y="106186"/>
                    <a:pt x="67514" y="106186"/>
                  </a:cubicBezTo>
                  <a:lnTo>
                    <a:pt x="212192" y="106186"/>
                  </a:lnTo>
                  <a:lnTo>
                    <a:pt x="212192" y="41103"/>
                  </a:lnTo>
                  <a:lnTo>
                    <a:pt x="148185" y="15837"/>
                  </a:lnTo>
                  <a:lnTo>
                    <a:pt x="117617" y="43585"/>
                  </a:lnTo>
                  <a:cubicBezTo>
                    <a:pt x="114744" y="46179"/>
                    <a:pt x="110148" y="46179"/>
                    <a:pt x="107275" y="43472"/>
                  </a:cubicBezTo>
                  <a:lnTo>
                    <a:pt x="78776" y="15950"/>
                  </a:lnTo>
                  <a:lnTo>
                    <a:pt x="10287" y="43021"/>
                  </a:lnTo>
                  <a:cubicBezTo>
                    <a:pt x="6494" y="44487"/>
                    <a:pt x="2128" y="42682"/>
                    <a:pt x="519" y="38960"/>
                  </a:cubicBezTo>
                  <a:cubicBezTo>
                    <a:pt x="-975" y="35238"/>
                    <a:pt x="864" y="30952"/>
                    <a:pt x="4656" y="29373"/>
                  </a:cubicBezTo>
                  <a:lnTo>
                    <a:pt x="77742" y="610"/>
                  </a:lnTo>
                  <a:cubicBezTo>
                    <a:pt x="80500" y="-405"/>
                    <a:pt x="83603" y="159"/>
                    <a:pt x="85786" y="2189"/>
                  </a:cubicBezTo>
                  <a:lnTo>
                    <a:pt x="112676" y="28132"/>
                  </a:lnTo>
                  <a:lnTo>
                    <a:pt x="141519" y="1964"/>
                  </a:lnTo>
                  <a:cubicBezTo>
                    <a:pt x="143588" y="46"/>
                    <a:pt x="146691" y="-518"/>
                    <a:pt x="149334" y="497"/>
                  </a:cubicBezTo>
                  <a:lnTo>
                    <a:pt x="222420" y="29260"/>
                  </a:lnTo>
                  <a:cubicBezTo>
                    <a:pt x="225292" y="30388"/>
                    <a:pt x="227131" y="33095"/>
                    <a:pt x="227131" y="36027"/>
                  </a:cubicBezTo>
                  <a:lnTo>
                    <a:pt x="227131" y="113405"/>
                  </a:lnTo>
                  <a:cubicBezTo>
                    <a:pt x="227131" y="117578"/>
                    <a:pt x="223798" y="120849"/>
                    <a:pt x="219662" y="120849"/>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2" name="任意多边形: 形状 41"/>
            <p:cNvSpPr/>
            <p:nvPr/>
          </p:nvSpPr>
          <p:spPr>
            <a:xfrm>
              <a:off x="7776123" y="4929803"/>
              <a:ext cx="55018" cy="59442"/>
            </a:xfrm>
            <a:custGeom>
              <a:avLst/>
              <a:gdLst>
                <a:gd name="connsiteX0" fmla="*/ 47566 w 55018"/>
                <a:gd name="connsiteY0" fmla="*/ 59443 h 59442"/>
                <a:gd name="connsiteX1" fmla="*/ 7461 w 55018"/>
                <a:gd name="connsiteY1" fmla="*/ 59443 h 59442"/>
                <a:gd name="connsiteX2" fmla="*/ 1600 w 55018"/>
                <a:gd name="connsiteY2" fmla="*/ 56623 h 59442"/>
                <a:gd name="connsiteX3" fmla="*/ 221 w 55018"/>
                <a:gd name="connsiteY3" fmla="*/ 50306 h 59442"/>
                <a:gd name="connsiteX4" fmla="*/ 11253 w 55018"/>
                <a:gd name="connsiteY4" fmla="*/ 5640 h 59442"/>
                <a:gd name="connsiteX5" fmla="*/ 18493 w 55018"/>
                <a:gd name="connsiteY5" fmla="*/ 0 h 59442"/>
                <a:gd name="connsiteX6" fmla="*/ 39522 w 55018"/>
                <a:gd name="connsiteY6" fmla="*/ 0 h 59442"/>
                <a:gd name="connsiteX7" fmla="*/ 46877 w 55018"/>
                <a:gd name="connsiteY7" fmla="*/ 6091 h 59442"/>
                <a:gd name="connsiteX8" fmla="*/ 54921 w 55018"/>
                <a:gd name="connsiteY8" fmla="*/ 50758 h 59442"/>
                <a:gd name="connsiteX9" fmla="*/ 53312 w 55018"/>
                <a:gd name="connsiteY9" fmla="*/ 56736 h 59442"/>
                <a:gd name="connsiteX10" fmla="*/ 47566 w 55018"/>
                <a:gd name="connsiteY10" fmla="*/ 59443 h 59442"/>
                <a:gd name="connsiteX11" fmla="*/ 16999 w 55018"/>
                <a:gd name="connsiteY11" fmla="*/ 44779 h 59442"/>
                <a:gd name="connsiteX12" fmla="*/ 38603 w 55018"/>
                <a:gd name="connsiteY12" fmla="*/ 44779 h 59442"/>
                <a:gd name="connsiteX13" fmla="*/ 33202 w 55018"/>
                <a:gd name="connsiteY13" fmla="*/ 14776 h 59442"/>
                <a:gd name="connsiteX14" fmla="*/ 24353 w 55018"/>
                <a:gd name="connsiteY14" fmla="*/ 14776 h 59442"/>
                <a:gd name="connsiteX15" fmla="*/ 16999 w 55018"/>
                <a:gd name="connsiteY15" fmla="*/ 44779 h 59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018" h="59442">
                  <a:moveTo>
                    <a:pt x="47566" y="59443"/>
                  </a:moveTo>
                  <a:lnTo>
                    <a:pt x="7461" y="59443"/>
                  </a:lnTo>
                  <a:cubicBezTo>
                    <a:pt x="5162" y="59443"/>
                    <a:pt x="2979" y="58428"/>
                    <a:pt x="1600" y="56623"/>
                  </a:cubicBezTo>
                  <a:cubicBezTo>
                    <a:pt x="221" y="54818"/>
                    <a:pt x="-353" y="52562"/>
                    <a:pt x="221" y="50306"/>
                  </a:cubicBezTo>
                  <a:lnTo>
                    <a:pt x="11253" y="5640"/>
                  </a:lnTo>
                  <a:cubicBezTo>
                    <a:pt x="12057" y="2369"/>
                    <a:pt x="15045" y="0"/>
                    <a:pt x="18493" y="0"/>
                  </a:cubicBezTo>
                  <a:lnTo>
                    <a:pt x="39522" y="0"/>
                  </a:lnTo>
                  <a:cubicBezTo>
                    <a:pt x="43199" y="0"/>
                    <a:pt x="46187" y="2594"/>
                    <a:pt x="46877" y="6091"/>
                  </a:cubicBezTo>
                  <a:lnTo>
                    <a:pt x="54921" y="50758"/>
                  </a:lnTo>
                  <a:cubicBezTo>
                    <a:pt x="55265" y="52901"/>
                    <a:pt x="54691" y="55044"/>
                    <a:pt x="53312" y="56736"/>
                  </a:cubicBezTo>
                  <a:cubicBezTo>
                    <a:pt x="51933" y="58540"/>
                    <a:pt x="49864" y="59443"/>
                    <a:pt x="47566" y="59443"/>
                  </a:cubicBezTo>
                  <a:close/>
                  <a:moveTo>
                    <a:pt x="16999" y="44779"/>
                  </a:moveTo>
                  <a:lnTo>
                    <a:pt x="38603" y="44779"/>
                  </a:lnTo>
                  <a:lnTo>
                    <a:pt x="33202" y="14776"/>
                  </a:lnTo>
                  <a:lnTo>
                    <a:pt x="24353" y="14776"/>
                  </a:lnTo>
                  <a:lnTo>
                    <a:pt x="16999" y="44779"/>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3" name="任意多边形: 形状 42"/>
            <p:cNvSpPr/>
            <p:nvPr/>
          </p:nvSpPr>
          <p:spPr>
            <a:xfrm>
              <a:off x="7347826" y="4745383"/>
              <a:ext cx="119971" cy="119900"/>
            </a:xfrm>
            <a:custGeom>
              <a:avLst/>
              <a:gdLst>
                <a:gd name="connsiteX0" fmla="*/ 59526 w 119971"/>
                <a:gd name="connsiteY0" fmla="*/ 119901 h 119900"/>
                <a:gd name="connsiteX1" fmla="*/ 0 w 119971"/>
                <a:gd name="connsiteY1" fmla="*/ 60007 h 119900"/>
                <a:gd name="connsiteX2" fmla="*/ 59526 w 119971"/>
                <a:gd name="connsiteY2" fmla="*/ 0 h 119900"/>
                <a:gd name="connsiteX3" fmla="*/ 119971 w 119971"/>
                <a:gd name="connsiteY3" fmla="*/ 60007 h 119900"/>
                <a:gd name="connsiteX4" fmla="*/ 59526 w 119971"/>
                <a:gd name="connsiteY4" fmla="*/ 119901 h 119900"/>
                <a:gd name="connsiteX5" fmla="*/ 59526 w 119971"/>
                <a:gd name="connsiteY5" fmla="*/ 14776 h 119900"/>
                <a:gd name="connsiteX6" fmla="*/ 14939 w 119971"/>
                <a:gd name="connsiteY6" fmla="*/ 60007 h 119900"/>
                <a:gd name="connsiteX7" fmla="*/ 59526 w 119971"/>
                <a:gd name="connsiteY7" fmla="*/ 105238 h 119900"/>
                <a:gd name="connsiteX8" fmla="*/ 105032 w 119971"/>
                <a:gd name="connsiteY8" fmla="*/ 60007 h 119900"/>
                <a:gd name="connsiteX9" fmla="*/ 59526 w 119971"/>
                <a:gd name="connsiteY9" fmla="*/ 14776 h 11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971" h="119900">
                  <a:moveTo>
                    <a:pt x="59526" y="119901"/>
                  </a:moveTo>
                  <a:cubicBezTo>
                    <a:pt x="26660" y="119901"/>
                    <a:pt x="0" y="93056"/>
                    <a:pt x="0" y="60007"/>
                  </a:cubicBezTo>
                  <a:cubicBezTo>
                    <a:pt x="0" y="26958"/>
                    <a:pt x="26775" y="0"/>
                    <a:pt x="59526" y="0"/>
                  </a:cubicBezTo>
                  <a:cubicBezTo>
                    <a:pt x="92851" y="0"/>
                    <a:pt x="119971" y="26845"/>
                    <a:pt x="119971" y="60007"/>
                  </a:cubicBezTo>
                  <a:cubicBezTo>
                    <a:pt x="120086" y="93056"/>
                    <a:pt x="92966" y="119901"/>
                    <a:pt x="59526" y="119901"/>
                  </a:cubicBezTo>
                  <a:close/>
                  <a:moveTo>
                    <a:pt x="59526" y="14776"/>
                  </a:moveTo>
                  <a:cubicBezTo>
                    <a:pt x="34934" y="14776"/>
                    <a:pt x="14939" y="35079"/>
                    <a:pt x="14939" y="60007"/>
                  </a:cubicBezTo>
                  <a:cubicBezTo>
                    <a:pt x="14939" y="84934"/>
                    <a:pt x="34934" y="105238"/>
                    <a:pt x="59526" y="105238"/>
                  </a:cubicBezTo>
                  <a:cubicBezTo>
                    <a:pt x="84233" y="105238"/>
                    <a:pt x="105032" y="84596"/>
                    <a:pt x="105032" y="60007"/>
                  </a:cubicBezTo>
                  <a:cubicBezTo>
                    <a:pt x="105147" y="35079"/>
                    <a:pt x="84693" y="14776"/>
                    <a:pt x="59526" y="14776"/>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4" name="任意多边形: 形状 43"/>
            <p:cNvSpPr/>
            <p:nvPr/>
          </p:nvSpPr>
          <p:spPr>
            <a:xfrm>
              <a:off x="7294736" y="4868479"/>
              <a:ext cx="227063" cy="120766"/>
            </a:xfrm>
            <a:custGeom>
              <a:avLst/>
              <a:gdLst>
                <a:gd name="connsiteX0" fmla="*/ 160651 w 227063"/>
                <a:gd name="connsiteY0" fmla="*/ 120766 h 120766"/>
                <a:gd name="connsiteX1" fmla="*/ 7469 w 227063"/>
                <a:gd name="connsiteY1" fmla="*/ 120766 h 120766"/>
                <a:gd name="connsiteX2" fmla="*/ 0 w 227063"/>
                <a:gd name="connsiteY2" fmla="*/ 113435 h 120766"/>
                <a:gd name="connsiteX3" fmla="*/ 0 w 227063"/>
                <a:gd name="connsiteY3" fmla="*/ 36058 h 120766"/>
                <a:gd name="connsiteX4" fmla="*/ 4712 w 227063"/>
                <a:gd name="connsiteY4" fmla="*/ 29290 h 120766"/>
                <a:gd name="connsiteX5" fmla="*/ 77798 w 227063"/>
                <a:gd name="connsiteY5" fmla="*/ 527 h 120766"/>
                <a:gd name="connsiteX6" fmla="*/ 85612 w 227063"/>
                <a:gd name="connsiteY6" fmla="*/ 1881 h 120766"/>
                <a:gd name="connsiteX7" fmla="*/ 115260 w 227063"/>
                <a:gd name="connsiteY7" fmla="*/ 28049 h 120766"/>
                <a:gd name="connsiteX8" fmla="*/ 141230 w 227063"/>
                <a:gd name="connsiteY8" fmla="*/ 2219 h 120766"/>
                <a:gd name="connsiteX9" fmla="*/ 149275 w 227063"/>
                <a:gd name="connsiteY9" fmla="*/ 527 h 120766"/>
                <a:gd name="connsiteX10" fmla="*/ 222360 w 227063"/>
                <a:gd name="connsiteY10" fmla="*/ 29290 h 120766"/>
                <a:gd name="connsiteX11" fmla="*/ 226497 w 227063"/>
                <a:gd name="connsiteY11" fmla="*/ 38877 h 120766"/>
                <a:gd name="connsiteX12" fmla="*/ 216730 w 227063"/>
                <a:gd name="connsiteY12" fmla="*/ 42938 h 120766"/>
                <a:gd name="connsiteX13" fmla="*/ 148240 w 227063"/>
                <a:gd name="connsiteY13" fmla="*/ 15980 h 120766"/>
                <a:gd name="connsiteX14" fmla="*/ 120661 w 227063"/>
                <a:gd name="connsiteY14" fmla="*/ 43389 h 120766"/>
                <a:gd name="connsiteX15" fmla="*/ 110318 w 227063"/>
                <a:gd name="connsiteY15" fmla="*/ 43727 h 120766"/>
                <a:gd name="connsiteX16" fmla="*/ 78717 w 227063"/>
                <a:gd name="connsiteY16" fmla="*/ 15980 h 120766"/>
                <a:gd name="connsiteX17" fmla="*/ 14594 w 227063"/>
                <a:gd name="connsiteY17" fmla="*/ 41246 h 120766"/>
                <a:gd name="connsiteX18" fmla="*/ 14594 w 227063"/>
                <a:gd name="connsiteY18" fmla="*/ 106328 h 120766"/>
                <a:gd name="connsiteX19" fmla="*/ 160306 w 227063"/>
                <a:gd name="connsiteY19" fmla="*/ 106328 h 120766"/>
                <a:gd name="connsiteX20" fmla="*/ 167776 w 227063"/>
                <a:gd name="connsiteY20" fmla="*/ 113660 h 120766"/>
                <a:gd name="connsiteX21" fmla="*/ 160651 w 227063"/>
                <a:gd name="connsiteY21" fmla="*/ 120766 h 12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7063" h="120766">
                  <a:moveTo>
                    <a:pt x="160651" y="120766"/>
                  </a:moveTo>
                  <a:lnTo>
                    <a:pt x="7469" y="120766"/>
                  </a:lnTo>
                  <a:cubicBezTo>
                    <a:pt x="3333" y="120766"/>
                    <a:pt x="0" y="117495"/>
                    <a:pt x="0" y="113435"/>
                  </a:cubicBezTo>
                  <a:lnTo>
                    <a:pt x="0" y="36058"/>
                  </a:lnTo>
                  <a:cubicBezTo>
                    <a:pt x="0" y="33012"/>
                    <a:pt x="1839" y="30418"/>
                    <a:pt x="4712" y="29290"/>
                  </a:cubicBezTo>
                  <a:lnTo>
                    <a:pt x="77798" y="527"/>
                  </a:lnTo>
                  <a:cubicBezTo>
                    <a:pt x="80440" y="-488"/>
                    <a:pt x="83428" y="-37"/>
                    <a:pt x="85612" y="1881"/>
                  </a:cubicBezTo>
                  <a:lnTo>
                    <a:pt x="115260" y="28049"/>
                  </a:lnTo>
                  <a:lnTo>
                    <a:pt x="141230" y="2219"/>
                  </a:lnTo>
                  <a:cubicBezTo>
                    <a:pt x="143299" y="76"/>
                    <a:pt x="146516" y="-488"/>
                    <a:pt x="149275" y="527"/>
                  </a:cubicBezTo>
                  <a:lnTo>
                    <a:pt x="222360" y="29290"/>
                  </a:lnTo>
                  <a:cubicBezTo>
                    <a:pt x="226153" y="30756"/>
                    <a:pt x="228106" y="35042"/>
                    <a:pt x="226497" y="38877"/>
                  </a:cubicBezTo>
                  <a:cubicBezTo>
                    <a:pt x="225003" y="42599"/>
                    <a:pt x="220637" y="44404"/>
                    <a:pt x="216730" y="42938"/>
                  </a:cubicBezTo>
                  <a:lnTo>
                    <a:pt x="148240" y="15980"/>
                  </a:lnTo>
                  <a:lnTo>
                    <a:pt x="120661" y="43389"/>
                  </a:lnTo>
                  <a:cubicBezTo>
                    <a:pt x="117903" y="46209"/>
                    <a:pt x="113306" y="46322"/>
                    <a:pt x="110318" y="43727"/>
                  </a:cubicBezTo>
                  <a:lnTo>
                    <a:pt x="78717" y="15980"/>
                  </a:lnTo>
                  <a:lnTo>
                    <a:pt x="14594" y="41246"/>
                  </a:lnTo>
                  <a:lnTo>
                    <a:pt x="14594" y="106328"/>
                  </a:lnTo>
                  <a:lnTo>
                    <a:pt x="160306" y="106328"/>
                  </a:lnTo>
                  <a:cubicBezTo>
                    <a:pt x="164443" y="106328"/>
                    <a:pt x="167776" y="109600"/>
                    <a:pt x="167776" y="113660"/>
                  </a:cubicBezTo>
                  <a:cubicBezTo>
                    <a:pt x="168121" y="117495"/>
                    <a:pt x="164788" y="120766"/>
                    <a:pt x="160651" y="120766"/>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5" name="任意多边形: 形状 44"/>
            <p:cNvSpPr/>
            <p:nvPr/>
          </p:nvSpPr>
          <p:spPr>
            <a:xfrm>
              <a:off x="7381858" y="4929803"/>
              <a:ext cx="56064" cy="59442"/>
            </a:xfrm>
            <a:custGeom>
              <a:avLst/>
              <a:gdLst>
                <a:gd name="connsiteX0" fmla="*/ 48707 w 56064"/>
                <a:gd name="connsiteY0" fmla="*/ 59443 h 59442"/>
                <a:gd name="connsiteX1" fmla="*/ 48477 w 56064"/>
                <a:gd name="connsiteY1" fmla="*/ 59443 h 59442"/>
                <a:gd name="connsiteX2" fmla="*/ 7452 w 56064"/>
                <a:gd name="connsiteY2" fmla="*/ 59443 h 59442"/>
                <a:gd name="connsiteX3" fmla="*/ 1707 w 56064"/>
                <a:gd name="connsiteY3" fmla="*/ 56736 h 59442"/>
                <a:gd name="connsiteX4" fmla="*/ 98 w 56064"/>
                <a:gd name="connsiteY4" fmla="*/ 50645 h 59442"/>
                <a:gd name="connsiteX5" fmla="*/ 9061 w 56064"/>
                <a:gd name="connsiteY5" fmla="*/ 5978 h 59442"/>
                <a:gd name="connsiteX6" fmla="*/ 16416 w 56064"/>
                <a:gd name="connsiteY6" fmla="*/ 0 h 59442"/>
                <a:gd name="connsiteX7" fmla="*/ 37445 w 56064"/>
                <a:gd name="connsiteY7" fmla="*/ 0 h 59442"/>
                <a:gd name="connsiteX8" fmla="*/ 44685 w 56064"/>
                <a:gd name="connsiteY8" fmla="*/ 5640 h 59442"/>
                <a:gd name="connsiteX9" fmla="*/ 55257 w 56064"/>
                <a:gd name="connsiteY9" fmla="*/ 48614 h 59442"/>
                <a:gd name="connsiteX10" fmla="*/ 56062 w 56064"/>
                <a:gd name="connsiteY10" fmla="*/ 51999 h 59442"/>
                <a:gd name="connsiteX11" fmla="*/ 48707 w 56064"/>
                <a:gd name="connsiteY11" fmla="*/ 59443 h 59442"/>
                <a:gd name="connsiteX12" fmla="*/ 16531 w 56064"/>
                <a:gd name="connsiteY12" fmla="*/ 44779 h 59442"/>
                <a:gd name="connsiteX13" fmla="*/ 38939 w 56064"/>
                <a:gd name="connsiteY13" fmla="*/ 44779 h 59442"/>
                <a:gd name="connsiteX14" fmla="*/ 31585 w 56064"/>
                <a:gd name="connsiteY14" fmla="*/ 14776 h 59442"/>
                <a:gd name="connsiteX15" fmla="*/ 22506 w 56064"/>
                <a:gd name="connsiteY15" fmla="*/ 14776 h 59442"/>
                <a:gd name="connsiteX16" fmla="*/ 16531 w 56064"/>
                <a:gd name="connsiteY16" fmla="*/ 44779 h 59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064" h="59442">
                  <a:moveTo>
                    <a:pt x="48707" y="59443"/>
                  </a:moveTo>
                  <a:cubicBezTo>
                    <a:pt x="48707" y="59443"/>
                    <a:pt x="48592" y="59443"/>
                    <a:pt x="48477" y="59443"/>
                  </a:cubicBezTo>
                  <a:lnTo>
                    <a:pt x="7452" y="59443"/>
                  </a:lnTo>
                  <a:cubicBezTo>
                    <a:pt x="5269" y="59443"/>
                    <a:pt x="3086" y="58428"/>
                    <a:pt x="1707" y="56736"/>
                  </a:cubicBezTo>
                  <a:cubicBezTo>
                    <a:pt x="328" y="55044"/>
                    <a:pt x="-247" y="52788"/>
                    <a:pt x="98" y="50645"/>
                  </a:cubicBezTo>
                  <a:lnTo>
                    <a:pt x="9061" y="5978"/>
                  </a:lnTo>
                  <a:cubicBezTo>
                    <a:pt x="9751" y="2481"/>
                    <a:pt x="12853" y="0"/>
                    <a:pt x="16416" y="0"/>
                  </a:cubicBezTo>
                  <a:lnTo>
                    <a:pt x="37445" y="0"/>
                  </a:lnTo>
                  <a:cubicBezTo>
                    <a:pt x="40893" y="0"/>
                    <a:pt x="43880" y="2369"/>
                    <a:pt x="44685" y="5640"/>
                  </a:cubicBezTo>
                  <a:lnTo>
                    <a:pt x="55257" y="48614"/>
                  </a:lnTo>
                  <a:cubicBezTo>
                    <a:pt x="55831" y="49630"/>
                    <a:pt x="56062" y="50758"/>
                    <a:pt x="56062" y="51999"/>
                  </a:cubicBezTo>
                  <a:cubicBezTo>
                    <a:pt x="56176" y="56172"/>
                    <a:pt x="52844" y="59443"/>
                    <a:pt x="48707" y="59443"/>
                  </a:cubicBezTo>
                  <a:close/>
                  <a:moveTo>
                    <a:pt x="16531" y="44779"/>
                  </a:moveTo>
                  <a:lnTo>
                    <a:pt x="38939" y="44779"/>
                  </a:lnTo>
                  <a:lnTo>
                    <a:pt x="31585" y="14776"/>
                  </a:lnTo>
                  <a:lnTo>
                    <a:pt x="22506" y="14776"/>
                  </a:lnTo>
                  <a:lnTo>
                    <a:pt x="16531" y="44779"/>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6" name="任意多边形: 形状 45"/>
            <p:cNvSpPr/>
            <p:nvPr/>
          </p:nvSpPr>
          <p:spPr>
            <a:xfrm>
              <a:off x="7438954" y="5195885"/>
              <a:ext cx="201101" cy="70271"/>
            </a:xfrm>
            <a:custGeom>
              <a:avLst/>
              <a:gdLst>
                <a:gd name="connsiteX0" fmla="*/ 193631 w 201101"/>
                <a:gd name="connsiteY0" fmla="*/ 70271 h 70271"/>
                <a:gd name="connsiteX1" fmla="*/ 7469 w 201101"/>
                <a:gd name="connsiteY1" fmla="*/ 70271 h 70271"/>
                <a:gd name="connsiteX2" fmla="*/ 0 w 201101"/>
                <a:gd name="connsiteY2" fmla="*/ 62940 h 70271"/>
                <a:gd name="connsiteX3" fmla="*/ 0 w 201101"/>
                <a:gd name="connsiteY3" fmla="*/ 7332 h 70271"/>
                <a:gd name="connsiteX4" fmla="*/ 7469 w 201101"/>
                <a:gd name="connsiteY4" fmla="*/ 0 h 70271"/>
                <a:gd name="connsiteX5" fmla="*/ 193631 w 201101"/>
                <a:gd name="connsiteY5" fmla="*/ 0 h 70271"/>
                <a:gd name="connsiteX6" fmla="*/ 201101 w 201101"/>
                <a:gd name="connsiteY6" fmla="*/ 7332 h 70271"/>
                <a:gd name="connsiteX7" fmla="*/ 201101 w 201101"/>
                <a:gd name="connsiteY7" fmla="*/ 62940 h 70271"/>
                <a:gd name="connsiteX8" fmla="*/ 193631 w 201101"/>
                <a:gd name="connsiteY8" fmla="*/ 70271 h 70271"/>
                <a:gd name="connsiteX9" fmla="*/ 14939 w 201101"/>
                <a:gd name="connsiteY9" fmla="*/ 55608 h 70271"/>
                <a:gd name="connsiteX10" fmla="*/ 186162 w 201101"/>
                <a:gd name="connsiteY10" fmla="*/ 55608 h 70271"/>
                <a:gd name="connsiteX11" fmla="*/ 186162 w 201101"/>
                <a:gd name="connsiteY11" fmla="*/ 14664 h 70271"/>
                <a:gd name="connsiteX12" fmla="*/ 14939 w 201101"/>
                <a:gd name="connsiteY12" fmla="*/ 14664 h 70271"/>
                <a:gd name="connsiteX13" fmla="*/ 14939 w 201101"/>
                <a:gd name="connsiteY13" fmla="*/ 55608 h 7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1101" h="70271">
                  <a:moveTo>
                    <a:pt x="193631" y="70271"/>
                  </a:moveTo>
                  <a:lnTo>
                    <a:pt x="7469" y="70271"/>
                  </a:lnTo>
                  <a:cubicBezTo>
                    <a:pt x="3332" y="70271"/>
                    <a:pt x="0" y="67000"/>
                    <a:pt x="0" y="62940"/>
                  </a:cubicBezTo>
                  <a:lnTo>
                    <a:pt x="0" y="7332"/>
                  </a:lnTo>
                  <a:cubicBezTo>
                    <a:pt x="0" y="3271"/>
                    <a:pt x="3332" y="0"/>
                    <a:pt x="7469" y="0"/>
                  </a:cubicBezTo>
                  <a:lnTo>
                    <a:pt x="193631" y="0"/>
                  </a:lnTo>
                  <a:cubicBezTo>
                    <a:pt x="197768" y="0"/>
                    <a:pt x="201101" y="3271"/>
                    <a:pt x="201101" y="7332"/>
                  </a:cubicBezTo>
                  <a:lnTo>
                    <a:pt x="201101" y="62940"/>
                  </a:lnTo>
                  <a:cubicBezTo>
                    <a:pt x="201101" y="67000"/>
                    <a:pt x="197768" y="70271"/>
                    <a:pt x="193631" y="70271"/>
                  </a:cubicBezTo>
                  <a:close/>
                  <a:moveTo>
                    <a:pt x="14939" y="55608"/>
                  </a:moveTo>
                  <a:lnTo>
                    <a:pt x="186162" y="55608"/>
                  </a:lnTo>
                  <a:lnTo>
                    <a:pt x="186162" y="14664"/>
                  </a:lnTo>
                  <a:lnTo>
                    <a:pt x="14939" y="14664"/>
                  </a:lnTo>
                  <a:lnTo>
                    <a:pt x="14939" y="55608"/>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7" name="任意多边形: 形状 46"/>
            <p:cNvSpPr/>
            <p:nvPr/>
          </p:nvSpPr>
          <p:spPr>
            <a:xfrm>
              <a:off x="7269799" y="5223633"/>
              <a:ext cx="539410" cy="14663"/>
            </a:xfrm>
            <a:custGeom>
              <a:avLst/>
              <a:gdLst>
                <a:gd name="connsiteX0" fmla="*/ 531941 w 539410"/>
                <a:gd name="connsiteY0" fmla="*/ 14664 h 14663"/>
                <a:gd name="connsiteX1" fmla="*/ 362786 w 539410"/>
                <a:gd name="connsiteY1" fmla="*/ 14664 h 14663"/>
                <a:gd name="connsiteX2" fmla="*/ 355317 w 539410"/>
                <a:gd name="connsiteY2" fmla="*/ 7332 h 14663"/>
                <a:gd name="connsiteX3" fmla="*/ 362786 w 539410"/>
                <a:gd name="connsiteY3" fmla="*/ 0 h 14663"/>
                <a:gd name="connsiteX4" fmla="*/ 531941 w 539410"/>
                <a:gd name="connsiteY4" fmla="*/ 0 h 14663"/>
                <a:gd name="connsiteX5" fmla="*/ 539410 w 539410"/>
                <a:gd name="connsiteY5" fmla="*/ 7332 h 14663"/>
                <a:gd name="connsiteX6" fmla="*/ 531941 w 539410"/>
                <a:gd name="connsiteY6" fmla="*/ 14664 h 14663"/>
                <a:gd name="connsiteX7" fmla="*/ 176624 w 539410"/>
                <a:gd name="connsiteY7" fmla="*/ 14664 h 14663"/>
                <a:gd name="connsiteX8" fmla="*/ 7469 w 539410"/>
                <a:gd name="connsiteY8" fmla="*/ 14664 h 14663"/>
                <a:gd name="connsiteX9" fmla="*/ 0 w 539410"/>
                <a:gd name="connsiteY9" fmla="*/ 7332 h 14663"/>
                <a:gd name="connsiteX10" fmla="*/ 7469 w 539410"/>
                <a:gd name="connsiteY10" fmla="*/ 0 h 14663"/>
                <a:gd name="connsiteX11" fmla="*/ 176624 w 539410"/>
                <a:gd name="connsiteY11" fmla="*/ 0 h 14663"/>
                <a:gd name="connsiteX12" fmla="*/ 184093 w 539410"/>
                <a:gd name="connsiteY12" fmla="*/ 7332 h 14663"/>
                <a:gd name="connsiteX13" fmla="*/ 176624 w 539410"/>
                <a:gd name="connsiteY13" fmla="*/ 14664 h 1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9410" h="14663">
                  <a:moveTo>
                    <a:pt x="531941" y="14664"/>
                  </a:moveTo>
                  <a:lnTo>
                    <a:pt x="362786" y="14664"/>
                  </a:lnTo>
                  <a:cubicBezTo>
                    <a:pt x="358649" y="14664"/>
                    <a:pt x="355317" y="11392"/>
                    <a:pt x="355317" y="7332"/>
                  </a:cubicBezTo>
                  <a:cubicBezTo>
                    <a:pt x="355317" y="3271"/>
                    <a:pt x="358649" y="0"/>
                    <a:pt x="362786" y="0"/>
                  </a:cubicBezTo>
                  <a:lnTo>
                    <a:pt x="531941" y="0"/>
                  </a:lnTo>
                  <a:cubicBezTo>
                    <a:pt x="536078" y="0"/>
                    <a:pt x="539410" y="3271"/>
                    <a:pt x="539410" y="7332"/>
                  </a:cubicBezTo>
                  <a:cubicBezTo>
                    <a:pt x="539410" y="11392"/>
                    <a:pt x="536078" y="14664"/>
                    <a:pt x="531941" y="14664"/>
                  </a:cubicBezTo>
                  <a:close/>
                  <a:moveTo>
                    <a:pt x="176624" y="14664"/>
                  </a:moveTo>
                  <a:lnTo>
                    <a:pt x="7469" y="14664"/>
                  </a:lnTo>
                  <a:cubicBezTo>
                    <a:pt x="3332" y="14664"/>
                    <a:pt x="0" y="11392"/>
                    <a:pt x="0" y="7332"/>
                  </a:cubicBezTo>
                  <a:cubicBezTo>
                    <a:pt x="0" y="3271"/>
                    <a:pt x="3332" y="0"/>
                    <a:pt x="7469" y="0"/>
                  </a:cubicBezTo>
                  <a:lnTo>
                    <a:pt x="176624" y="0"/>
                  </a:lnTo>
                  <a:cubicBezTo>
                    <a:pt x="180761" y="0"/>
                    <a:pt x="184093" y="3271"/>
                    <a:pt x="184093" y="7332"/>
                  </a:cubicBezTo>
                  <a:cubicBezTo>
                    <a:pt x="184093" y="11392"/>
                    <a:pt x="180761" y="14664"/>
                    <a:pt x="176624" y="14664"/>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任意多边形: 形状 47"/>
            <p:cNvSpPr/>
            <p:nvPr/>
          </p:nvSpPr>
          <p:spPr>
            <a:xfrm>
              <a:off x="7532035" y="5098656"/>
              <a:ext cx="14939" cy="114937"/>
            </a:xfrm>
            <a:custGeom>
              <a:avLst/>
              <a:gdLst>
                <a:gd name="connsiteX0" fmla="*/ 7470 w 14939"/>
                <a:gd name="connsiteY0" fmla="*/ 114938 h 114937"/>
                <a:gd name="connsiteX1" fmla="*/ 0 w 14939"/>
                <a:gd name="connsiteY1" fmla="*/ 107606 h 114937"/>
                <a:gd name="connsiteX2" fmla="*/ 0 w 14939"/>
                <a:gd name="connsiteY2" fmla="*/ 7332 h 114937"/>
                <a:gd name="connsiteX3" fmla="*/ 7470 w 14939"/>
                <a:gd name="connsiteY3" fmla="*/ 0 h 114937"/>
                <a:gd name="connsiteX4" fmla="*/ 14939 w 14939"/>
                <a:gd name="connsiteY4" fmla="*/ 7332 h 114937"/>
                <a:gd name="connsiteX5" fmla="*/ 14939 w 14939"/>
                <a:gd name="connsiteY5" fmla="*/ 107606 h 114937"/>
                <a:gd name="connsiteX6" fmla="*/ 7470 w 14939"/>
                <a:gd name="connsiteY6" fmla="*/ 114938 h 114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39" h="114937">
                  <a:moveTo>
                    <a:pt x="7470" y="114938"/>
                  </a:moveTo>
                  <a:cubicBezTo>
                    <a:pt x="3333" y="114938"/>
                    <a:pt x="0" y="111667"/>
                    <a:pt x="0" y="107606"/>
                  </a:cubicBezTo>
                  <a:lnTo>
                    <a:pt x="0" y="7332"/>
                  </a:lnTo>
                  <a:cubicBezTo>
                    <a:pt x="0" y="3271"/>
                    <a:pt x="3333" y="0"/>
                    <a:pt x="7470" y="0"/>
                  </a:cubicBezTo>
                  <a:cubicBezTo>
                    <a:pt x="11607" y="0"/>
                    <a:pt x="14939" y="3271"/>
                    <a:pt x="14939" y="7332"/>
                  </a:cubicBezTo>
                  <a:lnTo>
                    <a:pt x="14939" y="107606"/>
                  </a:lnTo>
                  <a:cubicBezTo>
                    <a:pt x="14939" y="111667"/>
                    <a:pt x="11607" y="114938"/>
                    <a:pt x="7470" y="114938"/>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9" name="任意多边形: 形状 48"/>
            <p:cNvSpPr/>
            <p:nvPr/>
          </p:nvSpPr>
          <p:spPr>
            <a:xfrm>
              <a:off x="7447917" y="4883402"/>
              <a:ext cx="315099" cy="163481"/>
            </a:xfrm>
            <a:custGeom>
              <a:avLst/>
              <a:gdLst>
                <a:gd name="connsiteX0" fmla="*/ 307742 w 315099"/>
                <a:gd name="connsiteY0" fmla="*/ 163482 h 163481"/>
                <a:gd name="connsiteX1" fmla="*/ 7469 w 315099"/>
                <a:gd name="connsiteY1" fmla="*/ 163482 h 163481"/>
                <a:gd name="connsiteX2" fmla="*/ 0 w 315099"/>
                <a:gd name="connsiteY2" fmla="*/ 156150 h 163481"/>
                <a:gd name="connsiteX3" fmla="*/ 0 w 315099"/>
                <a:gd name="connsiteY3" fmla="*/ 47077 h 163481"/>
                <a:gd name="connsiteX4" fmla="*/ 4712 w 315099"/>
                <a:gd name="connsiteY4" fmla="*/ 40197 h 163481"/>
                <a:gd name="connsiteX5" fmla="*/ 107790 w 315099"/>
                <a:gd name="connsiteY5" fmla="*/ 493 h 163481"/>
                <a:gd name="connsiteX6" fmla="*/ 115719 w 315099"/>
                <a:gd name="connsiteY6" fmla="*/ 2072 h 163481"/>
                <a:gd name="connsiteX7" fmla="*/ 155710 w 315099"/>
                <a:gd name="connsiteY7" fmla="*/ 40084 h 163481"/>
                <a:gd name="connsiteX8" fmla="*/ 199607 w 315099"/>
                <a:gd name="connsiteY8" fmla="*/ 1960 h 163481"/>
                <a:gd name="connsiteX9" fmla="*/ 207306 w 315099"/>
                <a:gd name="connsiteY9" fmla="*/ 606 h 163481"/>
                <a:gd name="connsiteX10" fmla="*/ 310385 w 315099"/>
                <a:gd name="connsiteY10" fmla="*/ 40310 h 163481"/>
                <a:gd name="connsiteX11" fmla="*/ 315096 w 315099"/>
                <a:gd name="connsiteY11" fmla="*/ 47190 h 163481"/>
                <a:gd name="connsiteX12" fmla="*/ 315096 w 315099"/>
                <a:gd name="connsiteY12" fmla="*/ 156263 h 163481"/>
                <a:gd name="connsiteX13" fmla="*/ 307742 w 315099"/>
                <a:gd name="connsiteY13" fmla="*/ 163482 h 163481"/>
                <a:gd name="connsiteX14" fmla="*/ 14939 w 315099"/>
                <a:gd name="connsiteY14" fmla="*/ 148818 h 163481"/>
                <a:gd name="connsiteX15" fmla="*/ 300273 w 315099"/>
                <a:gd name="connsiteY15" fmla="*/ 148818 h 163481"/>
                <a:gd name="connsiteX16" fmla="*/ 300273 w 315099"/>
                <a:gd name="connsiteY16" fmla="*/ 52040 h 163481"/>
                <a:gd name="connsiteX17" fmla="*/ 206157 w 315099"/>
                <a:gd name="connsiteY17" fmla="*/ 15833 h 163481"/>
                <a:gd name="connsiteX18" fmla="*/ 160536 w 315099"/>
                <a:gd name="connsiteY18" fmla="*/ 55537 h 163481"/>
                <a:gd name="connsiteX19" fmla="*/ 150424 w 315099"/>
                <a:gd name="connsiteY19" fmla="*/ 55312 h 163481"/>
                <a:gd name="connsiteX20" fmla="*/ 108824 w 315099"/>
                <a:gd name="connsiteY20" fmla="*/ 15946 h 163481"/>
                <a:gd name="connsiteX21" fmla="*/ 14939 w 315099"/>
                <a:gd name="connsiteY21" fmla="*/ 52153 h 163481"/>
                <a:gd name="connsiteX22" fmla="*/ 14939 w 315099"/>
                <a:gd name="connsiteY22" fmla="*/ 148818 h 163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5099" h="163481">
                  <a:moveTo>
                    <a:pt x="307742" y="163482"/>
                  </a:moveTo>
                  <a:lnTo>
                    <a:pt x="7469" y="163482"/>
                  </a:lnTo>
                  <a:cubicBezTo>
                    <a:pt x="3332" y="163482"/>
                    <a:pt x="0" y="160210"/>
                    <a:pt x="0" y="156150"/>
                  </a:cubicBezTo>
                  <a:lnTo>
                    <a:pt x="0" y="47077"/>
                  </a:lnTo>
                  <a:cubicBezTo>
                    <a:pt x="0" y="44032"/>
                    <a:pt x="1839" y="41325"/>
                    <a:pt x="4712" y="40197"/>
                  </a:cubicBezTo>
                  <a:lnTo>
                    <a:pt x="107790" y="493"/>
                  </a:lnTo>
                  <a:cubicBezTo>
                    <a:pt x="110548" y="-522"/>
                    <a:pt x="113651" y="42"/>
                    <a:pt x="115719" y="2072"/>
                  </a:cubicBezTo>
                  <a:lnTo>
                    <a:pt x="155710" y="40084"/>
                  </a:lnTo>
                  <a:lnTo>
                    <a:pt x="199607" y="1960"/>
                  </a:lnTo>
                  <a:cubicBezTo>
                    <a:pt x="201675" y="155"/>
                    <a:pt x="204663" y="-409"/>
                    <a:pt x="207306" y="606"/>
                  </a:cubicBezTo>
                  <a:lnTo>
                    <a:pt x="310385" y="40310"/>
                  </a:lnTo>
                  <a:cubicBezTo>
                    <a:pt x="313258" y="41438"/>
                    <a:pt x="315096" y="44145"/>
                    <a:pt x="315096" y="47190"/>
                  </a:cubicBezTo>
                  <a:lnTo>
                    <a:pt x="315096" y="156263"/>
                  </a:lnTo>
                  <a:cubicBezTo>
                    <a:pt x="315211" y="160210"/>
                    <a:pt x="311879" y="163482"/>
                    <a:pt x="307742" y="163482"/>
                  </a:cubicBezTo>
                  <a:close/>
                  <a:moveTo>
                    <a:pt x="14939" y="148818"/>
                  </a:moveTo>
                  <a:lnTo>
                    <a:pt x="300273" y="148818"/>
                  </a:lnTo>
                  <a:lnTo>
                    <a:pt x="300273" y="52040"/>
                  </a:lnTo>
                  <a:lnTo>
                    <a:pt x="206157" y="15833"/>
                  </a:lnTo>
                  <a:lnTo>
                    <a:pt x="160536" y="55537"/>
                  </a:lnTo>
                  <a:cubicBezTo>
                    <a:pt x="157548" y="58019"/>
                    <a:pt x="153181" y="58019"/>
                    <a:pt x="150424" y="55312"/>
                  </a:cubicBezTo>
                  <a:lnTo>
                    <a:pt x="108824" y="15946"/>
                  </a:lnTo>
                  <a:lnTo>
                    <a:pt x="14939" y="52153"/>
                  </a:lnTo>
                  <a:lnTo>
                    <a:pt x="14939" y="148818"/>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0" name="任意多边形: 形状 49"/>
            <p:cNvSpPr/>
            <p:nvPr/>
          </p:nvSpPr>
          <p:spPr>
            <a:xfrm>
              <a:off x="7583057" y="4935894"/>
              <a:ext cx="44931" cy="48389"/>
            </a:xfrm>
            <a:custGeom>
              <a:avLst/>
              <a:gdLst>
                <a:gd name="connsiteX0" fmla="*/ 37462 w 44931"/>
                <a:gd name="connsiteY0" fmla="*/ 48389 h 48389"/>
                <a:gd name="connsiteX1" fmla="*/ 7470 w 44931"/>
                <a:gd name="connsiteY1" fmla="*/ 48389 h 48389"/>
                <a:gd name="connsiteX2" fmla="*/ 0 w 44931"/>
                <a:gd name="connsiteY2" fmla="*/ 41057 h 48389"/>
                <a:gd name="connsiteX3" fmla="*/ 0 w 44931"/>
                <a:gd name="connsiteY3" fmla="*/ 7332 h 48389"/>
                <a:gd name="connsiteX4" fmla="*/ 7470 w 44931"/>
                <a:gd name="connsiteY4" fmla="*/ 0 h 48389"/>
                <a:gd name="connsiteX5" fmla="*/ 37462 w 44931"/>
                <a:gd name="connsiteY5" fmla="*/ 0 h 48389"/>
                <a:gd name="connsiteX6" fmla="*/ 44932 w 44931"/>
                <a:gd name="connsiteY6" fmla="*/ 7332 h 48389"/>
                <a:gd name="connsiteX7" fmla="*/ 44932 w 44931"/>
                <a:gd name="connsiteY7" fmla="*/ 41057 h 48389"/>
                <a:gd name="connsiteX8" fmla="*/ 37462 w 44931"/>
                <a:gd name="connsiteY8" fmla="*/ 48389 h 48389"/>
                <a:gd name="connsiteX9" fmla="*/ 14939 w 44931"/>
                <a:gd name="connsiteY9" fmla="*/ 33725 h 48389"/>
                <a:gd name="connsiteX10" fmla="*/ 29993 w 44931"/>
                <a:gd name="connsiteY10" fmla="*/ 33725 h 48389"/>
                <a:gd name="connsiteX11" fmla="*/ 29993 w 44931"/>
                <a:gd name="connsiteY11" fmla="*/ 14663 h 48389"/>
                <a:gd name="connsiteX12" fmla="*/ 14939 w 44931"/>
                <a:gd name="connsiteY12" fmla="*/ 14663 h 48389"/>
                <a:gd name="connsiteX13" fmla="*/ 14939 w 44931"/>
                <a:gd name="connsiteY13" fmla="*/ 33725 h 4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931" h="48389">
                  <a:moveTo>
                    <a:pt x="37462" y="48389"/>
                  </a:moveTo>
                  <a:lnTo>
                    <a:pt x="7470" y="48389"/>
                  </a:lnTo>
                  <a:cubicBezTo>
                    <a:pt x="3333" y="48389"/>
                    <a:pt x="0" y="45118"/>
                    <a:pt x="0" y="41057"/>
                  </a:cubicBezTo>
                  <a:lnTo>
                    <a:pt x="0" y="7332"/>
                  </a:lnTo>
                  <a:cubicBezTo>
                    <a:pt x="0" y="3271"/>
                    <a:pt x="3333" y="0"/>
                    <a:pt x="7470" y="0"/>
                  </a:cubicBezTo>
                  <a:lnTo>
                    <a:pt x="37462" y="0"/>
                  </a:lnTo>
                  <a:cubicBezTo>
                    <a:pt x="41599" y="0"/>
                    <a:pt x="44932" y="3271"/>
                    <a:pt x="44932" y="7332"/>
                  </a:cubicBezTo>
                  <a:lnTo>
                    <a:pt x="44932" y="41057"/>
                  </a:lnTo>
                  <a:cubicBezTo>
                    <a:pt x="44932" y="45118"/>
                    <a:pt x="41599" y="48389"/>
                    <a:pt x="37462" y="48389"/>
                  </a:cubicBezTo>
                  <a:close/>
                  <a:moveTo>
                    <a:pt x="14939" y="33725"/>
                  </a:moveTo>
                  <a:lnTo>
                    <a:pt x="29993" y="33725"/>
                  </a:lnTo>
                  <a:lnTo>
                    <a:pt x="29993" y="14663"/>
                  </a:lnTo>
                  <a:lnTo>
                    <a:pt x="14939" y="14663"/>
                  </a:lnTo>
                  <a:lnTo>
                    <a:pt x="14939" y="33725"/>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1" name="任意多边形: 形状 50"/>
            <p:cNvSpPr/>
            <p:nvPr/>
          </p:nvSpPr>
          <p:spPr>
            <a:xfrm>
              <a:off x="7568127" y="4969732"/>
              <a:ext cx="71967" cy="77151"/>
            </a:xfrm>
            <a:custGeom>
              <a:avLst/>
              <a:gdLst>
                <a:gd name="connsiteX0" fmla="*/ 64458 w 71967"/>
                <a:gd name="connsiteY0" fmla="*/ 77152 h 77151"/>
                <a:gd name="connsiteX1" fmla="*/ 7461 w 71967"/>
                <a:gd name="connsiteY1" fmla="*/ 77152 h 77151"/>
                <a:gd name="connsiteX2" fmla="*/ 1600 w 71967"/>
                <a:gd name="connsiteY2" fmla="*/ 74332 h 77151"/>
                <a:gd name="connsiteX3" fmla="*/ 221 w 71967"/>
                <a:gd name="connsiteY3" fmla="*/ 68128 h 77151"/>
                <a:gd name="connsiteX4" fmla="*/ 15160 w 71967"/>
                <a:gd name="connsiteY4" fmla="*/ 5640 h 77151"/>
                <a:gd name="connsiteX5" fmla="*/ 22400 w 71967"/>
                <a:gd name="connsiteY5" fmla="*/ 0 h 77151"/>
                <a:gd name="connsiteX6" fmla="*/ 52393 w 71967"/>
                <a:gd name="connsiteY6" fmla="*/ 0 h 77151"/>
                <a:gd name="connsiteX7" fmla="*/ 59747 w 71967"/>
                <a:gd name="connsiteY7" fmla="*/ 5978 h 77151"/>
                <a:gd name="connsiteX8" fmla="*/ 71813 w 71967"/>
                <a:gd name="connsiteY8" fmla="*/ 68466 h 77151"/>
                <a:gd name="connsiteX9" fmla="*/ 70204 w 71967"/>
                <a:gd name="connsiteY9" fmla="*/ 74557 h 77151"/>
                <a:gd name="connsiteX10" fmla="*/ 64458 w 71967"/>
                <a:gd name="connsiteY10" fmla="*/ 77152 h 77151"/>
                <a:gd name="connsiteX11" fmla="*/ 16769 w 71967"/>
                <a:gd name="connsiteY11" fmla="*/ 62488 h 77151"/>
                <a:gd name="connsiteX12" fmla="*/ 55380 w 71967"/>
                <a:gd name="connsiteY12" fmla="*/ 62488 h 77151"/>
                <a:gd name="connsiteX13" fmla="*/ 46187 w 71967"/>
                <a:gd name="connsiteY13" fmla="*/ 14663 h 77151"/>
                <a:gd name="connsiteX14" fmla="*/ 28260 w 71967"/>
                <a:gd name="connsiteY14" fmla="*/ 14663 h 77151"/>
                <a:gd name="connsiteX15" fmla="*/ 16769 w 71967"/>
                <a:gd name="connsiteY15" fmla="*/ 62488 h 7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967" h="77151">
                  <a:moveTo>
                    <a:pt x="64458" y="77152"/>
                  </a:moveTo>
                  <a:lnTo>
                    <a:pt x="7461" y="77152"/>
                  </a:lnTo>
                  <a:cubicBezTo>
                    <a:pt x="5163" y="77152"/>
                    <a:pt x="2979" y="76136"/>
                    <a:pt x="1600" y="74332"/>
                  </a:cubicBezTo>
                  <a:cubicBezTo>
                    <a:pt x="221" y="72527"/>
                    <a:pt x="-353" y="70271"/>
                    <a:pt x="221" y="68128"/>
                  </a:cubicBezTo>
                  <a:lnTo>
                    <a:pt x="15160" y="5640"/>
                  </a:lnTo>
                  <a:cubicBezTo>
                    <a:pt x="15965" y="2369"/>
                    <a:pt x="18952" y="0"/>
                    <a:pt x="22400" y="0"/>
                  </a:cubicBezTo>
                  <a:lnTo>
                    <a:pt x="52393" y="0"/>
                  </a:lnTo>
                  <a:cubicBezTo>
                    <a:pt x="55955" y="0"/>
                    <a:pt x="59058" y="2481"/>
                    <a:pt x="59747" y="5978"/>
                  </a:cubicBezTo>
                  <a:lnTo>
                    <a:pt x="71813" y="68466"/>
                  </a:lnTo>
                  <a:cubicBezTo>
                    <a:pt x="72273" y="70609"/>
                    <a:pt x="71698" y="72865"/>
                    <a:pt x="70204" y="74557"/>
                  </a:cubicBezTo>
                  <a:cubicBezTo>
                    <a:pt x="68711" y="76136"/>
                    <a:pt x="66642" y="77152"/>
                    <a:pt x="64458" y="77152"/>
                  </a:cubicBezTo>
                  <a:close/>
                  <a:moveTo>
                    <a:pt x="16769" y="62488"/>
                  </a:moveTo>
                  <a:lnTo>
                    <a:pt x="55380" y="62488"/>
                  </a:lnTo>
                  <a:lnTo>
                    <a:pt x="46187" y="14663"/>
                  </a:lnTo>
                  <a:lnTo>
                    <a:pt x="28260" y="14663"/>
                  </a:lnTo>
                  <a:lnTo>
                    <a:pt x="16769" y="62488"/>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52" name="图形 4"/>
          <p:cNvGrpSpPr/>
          <p:nvPr/>
        </p:nvGrpSpPr>
        <p:grpSpPr>
          <a:xfrm>
            <a:off x="5779577" y="1607691"/>
            <a:ext cx="632846" cy="591982"/>
            <a:chOff x="5654671" y="2952738"/>
            <a:chExt cx="909781" cy="851035"/>
          </a:xfrm>
          <a:gradFill>
            <a:gsLst>
              <a:gs pos="9000">
                <a:schemeClr val="accent1"/>
              </a:gs>
              <a:gs pos="100000">
                <a:schemeClr val="accent2">
                  <a:alpha val="0"/>
                </a:schemeClr>
              </a:gs>
            </a:gsLst>
            <a:lin ang="2700000" scaled="1"/>
          </a:gradFill>
        </p:grpSpPr>
        <p:sp>
          <p:nvSpPr>
            <p:cNvPr id="53" name="任意多边形: 形状 52"/>
            <p:cNvSpPr/>
            <p:nvPr/>
          </p:nvSpPr>
          <p:spPr>
            <a:xfrm>
              <a:off x="5654671" y="2952738"/>
              <a:ext cx="909781" cy="411813"/>
            </a:xfrm>
            <a:custGeom>
              <a:avLst/>
              <a:gdLst>
                <a:gd name="connsiteX0" fmla="*/ 346583 w 909781"/>
                <a:gd name="connsiteY0" fmla="*/ 411813 h 411813"/>
                <a:gd name="connsiteX1" fmla="*/ 339114 w 909781"/>
                <a:gd name="connsiteY1" fmla="*/ 404482 h 411813"/>
                <a:gd name="connsiteX2" fmla="*/ 346583 w 909781"/>
                <a:gd name="connsiteY2" fmla="*/ 397150 h 411813"/>
                <a:gd name="connsiteX3" fmla="*/ 894842 w 909781"/>
                <a:gd name="connsiteY3" fmla="*/ 396248 h 411813"/>
                <a:gd name="connsiteX4" fmla="*/ 894842 w 909781"/>
                <a:gd name="connsiteY4" fmla="*/ 14663 h 411813"/>
                <a:gd name="connsiteX5" fmla="*/ 21604 w 909781"/>
                <a:gd name="connsiteY5" fmla="*/ 14663 h 411813"/>
                <a:gd name="connsiteX6" fmla="*/ 15054 w 909781"/>
                <a:gd name="connsiteY6" fmla="*/ 397150 h 411813"/>
                <a:gd name="connsiteX7" fmla="*/ 102734 w 909781"/>
                <a:gd name="connsiteY7" fmla="*/ 397150 h 411813"/>
                <a:gd name="connsiteX8" fmla="*/ 110203 w 909781"/>
                <a:gd name="connsiteY8" fmla="*/ 404482 h 411813"/>
                <a:gd name="connsiteX9" fmla="*/ 102734 w 909781"/>
                <a:gd name="connsiteY9" fmla="*/ 411813 h 411813"/>
                <a:gd name="connsiteX10" fmla="*/ 7470 w 909781"/>
                <a:gd name="connsiteY10" fmla="*/ 411813 h 411813"/>
                <a:gd name="connsiteX11" fmla="*/ 2183 w 909781"/>
                <a:gd name="connsiteY11" fmla="*/ 409670 h 411813"/>
                <a:gd name="connsiteX12" fmla="*/ 0 w 909781"/>
                <a:gd name="connsiteY12" fmla="*/ 404369 h 411813"/>
                <a:gd name="connsiteX13" fmla="*/ 6780 w 909781"/>
                <a:gd name="connsiteY13" fmla="*/ 7219 h 411813"/>
                <a:gd name="connsiteX14" fmla="*/ 14250 w 909781"/>
                <a:gd name="connsiteY14" fmla="*/ 0 h 411813"/>
                <a:gd name="connsiteX15" fmla="*/ 902312 w 909781"/>
                <a:gd name="connsiteY15" fmla="*/ 0 h 411813"/>
                <a:gd name="connsiteX16" fmla="*/ 909781 w 909781"/>
                <a:gd name="connsiteY16" fmla="*/ 7332 h 411813"/>
                <a:gd name="connsiteX17" fmla="*/ 909781 w 909781"/>
                <a:gd name="connsiteY17" fmla="*/ 403579 h 411813"/>
                <a:gd name="connsiteX18" fmla="*/ 902312 w 909781"/>
                <a:gd name="connsiteY18" fmla="*/ 410911 h 411813"/>
                <a:gd name="connsiteX19" fmla="*/ 346583 w 909781"/>
                <a:gd name="connsiteY19" fmla="*/ 411813 h 411813"/>
                <a:gd name="connsiteX20" fmla="*/ 346583 w 909781"/>
                <a:gd name="connsiteY20" fmla="*/ 411813 h 41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09781" h="411813">
                  <a:moveTo>
                    <a:pt x="346583" y="411813"/>
                  </a:moveTo>
                  <a:cubicBezTo>
                    <a:pt x="342447" y="411813"/>
                    <a:pt x="339114" y="408542"/>
                    <a:pt x="339114" y="404482"/>
                  </a:cubicBezTo>
                  <a:cubicBezTo>
                    <a:pt x="339114" y="400421"/>
                    <a:pt x="342447" y="397150"/>
                    <a:pt x="346583" y="397150"/>
                  </a:cubicBezTo>
                  <a:lnTo>
                    <a:pt x="894842" y="396248"/>
                  </a:lnTo>
                  <a:lnTo>
                    <a:pt x="894842" y="14663"/>
                  </a:lnTo>
                  <a:lnTo>
                    <a:pt x="21604" y="14663"/>
                  </a:lnTo>
                  <a:lnTo>
                    <a:pt x="15054" y="397150"/>
                  </a:lnTo>
                  <a:lnTo>
                    <a:pt x="102734" y="397150"/>
                  </a:lnTo>
                  <a:cubicBezTo>
                    <a:pt x="106871" y="397150"/>
                    <a:pt x="110203" y="400421"/>
                    <a:pt x="110203" y="404482"/>
                  </a:cubicBezTo>
                  <a:cubicBezTo>
                    <a:pt x="110203" y="408542"/>
                    <a:pt x="106871" y="411813"/>
                    <a:pt x="102734" y="411813"/>
                  </a:cubicBezTo>
                  <a:lnTo>
                    <a:pt x="7470" y="411813"/>
                  </a:lnTo>
                  <a:cubicBezTo>
                    <a:pt x="5516" y="411813"/>
                    <a:pt x="3562" y="411024"/>
                    <a:pt x="2183" y="409670"/>
                  </a:cubicBezTo>
                  <a:cubicBezTo>
                    <a:pt x="804" y="408204"/>
                    <a:pt x="0" y="406399"/>
                    <a:pt x="0" y="404369"/>
                  </a:cubicBezTo>
                  <a:lnTo>
                    <a:pt x="6780" y="7219"/>
                  </a:lnTo>
                  <a:cubicBezTo>
                    <a:pt x="6895" y="3271"/>
                    <a:pt x="10228" y="0"/>
                    <a:pt x="14250" y="0"/>
                  </a:cubicBezTo>
                  <a:lnTo>
                    <a:pt x="902312" y="0"/>
                  </a:lnTo>
                  <a:cubicBezTo>
                    <a:pt x="906448" y="0"/>
                    <a:pt x="909781" y="3271"/>
                    <a:pt x="909781" y="7332"/>
                  </a:cubicBezTo>
                  <a:lnTo>
                    <a:pt x="909781" y="403579"/>
                  </a:lnTo>
                  <a:cubicBezTo>
                    <a:pt x="909781" y="407640"/>
                    <a:pt x="906448" y="410911"/>
                    <a:pt x="902312" y="410911"/>
                  </a:cubicBezTo>
                  <a:lnTo>
                    <a:pt x="346583" y="411813"/>
                  </a:lnTo>
                  <a:lnTo>
                    <a:pt x="346583" y="411813"/>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4" name="任意多边形: 形状 53"/>
            <p:cNvSpPr/>
            <p:nvPr/>
          </p:nvSpPr>
          <p:spPr>
            <a:xfrm>
              <a:off x="5780962" y="3047260"/>
              <a:ext cx="663173" cy="14663"/>
            </a:xfrm>
            <a:custGeom>
              <a:avLst/>
              <a:gdLst>
                <a:gd name="connsiteX0" fmla="*/ 655704 w 663173"/>
                <a:gd name="connsiteY0" fmla="*/ 14663 h 14663"/>
                <a:gd name="connsiteX1" fmla="*/ 613301 w 663173"/>
                <a:gd name="connsiteY1" fmla="*/ 14663 h 14663"/>
                <a:gd name="connsiteX2" fmla="*/ 605831 w 663173"/>
                <a:gd name="connsiteY2" fmla="*/ 7332 h 14663"/>
                <a:gd name="connsiteX3" fmla="*/ 613301 w 663173"/>
                <a:gd name="connsiteY3" fmla="*/ 0 h 14663"/>
                <a:gd name="connsiteX4" fmla="*/ 655704 w 663173"/>
                <a:gd name="connsiteY4" fmla="*/ 0 h 14663"/>
                <a:gd name="connsiteX5" fmla="*/ 663174 w 663173"/>
                <a:gd name="connsiteY5" fmla="*/ 7332 h 14663"/>
                <a:gd name="connsiteX6" fmla="*/ 655704 w 663173"/>
                <a:gd name="connsiteY6" fmla="*/ 14663 h 14663"/>
                <a:gd name="connsiteX7" fmla="*/ 555498 w 663173"/>
                <a:gd name="connsiteY7" fmla="*/ 14663 h 14663"/>
                <a:gd name="connsiteX8" fmla="*/ 512175 w 663173"/>
                <a:gd name="connsiteY8" fmla="*/ 14663 h 14663"/>
                <a:gd name="connsiteX9" fmla="*/ 504706 w 663173"/>
                <a:gd name="connsiteY9" fmla="*/ 7332 h 14663"/>
                <a:gd name="connsiteX10" fmla="*/ 512175 w 663173"/>
                <a:gd name="connsiteY10" fmla="*/ 0 h 14663"/>
                <a:gd name="connsiteX11" fmla="*/ 555498 w 663173"/>
                <a:gd name="connsiteY11" fmla="*/ 0 h 14663"/>
                <a:gd name="connsiteX12" fmla="*/ 562968 w 663173"/>
                <a:gd name="connsiteY12" fmla="*/ 7332 h 14663"/>
                <a:gd name="connsiteX13" fmla="*/ 555498 w 663173"/>
                <a:gd name="connsiteY13" fmla="*/ 14663 h 14663"/>
                <a:gd name="connsiteX14" fmla="*/ 454373 w 663173"/>
                <a:gd name="connsiteY14" fmla="*/ 14663 h 14663"/>
                <a:gd name="connsiteX15" fmla="*/ 411050 w 663173"/>
                <a:gd name="connsiteY15" fmla="*/ 14663 h 14663"/>
                <a:gd name="connsiteX16" fmla="*/ 403581 w 663173"/>
                <a:gd name="connsiteY16" fmla="*/ 7332 h 14663"/>
                <a:gd name="connsiteX17" fmla="*/ 411050 w 663173"/>
                <a:gd name="connsiteY17" fmla="*/ 0 h 14663"/>
                <a:gd name="connsiteX18" fmla="*/ 454373 w 663173"/>
                <a:gd name="connsiteY18" fmla="*/ 0 h 14663"/>
                <a:gd name="connsiteX19" fmla="*/ 461843 w 663173"/>
                <a:gd name="connsiteY19" fmla="*/ 7332 h 14663"/>
                <a:gd name="connsiteX20" fmla="*/ 454373 w 663173"/>
                <a:gd name="connsiteY20" fmla="*/ 14663 h 14663"/>
                <a:gd name="connsiteX21" fmla="*/ 353248 w 663173"/>
                <a:gd name="connsiteY21" fmla="*/ 14663 h 14663"/>
                <a:gd name="connsiteX22" fmla="*/ 309925 w 663173"/>
                <a:gd name="connsiteY22" fmla="*/ 14663 h 14663"/>
                <a:gd name="connsiteX23" fmla="*/ 302456 w 663173"/>
                <a:gd name="connsiteY23" fmla="*/ 7332 h 14663"/>
                <a:gd name="connsiteX24" fmla="*/ 309925 w 663173"/>
                <a:gd name="connsiteY24" fmla="*/ 0 h 14663"/>
                <a:gd name="connsiteX25" fmla="*/ 353248 w 663173"/>
                <a:gd name="connsiteY25" fmla="*/ 0 h 14663"/>
                <a:gd name="connsiteX26" fmla="*/ 360718 w 663173"/>
                <a:gd name="connsiteY26" fmla="*/ 7332 h 14663"/>
                <a:gd name="connsiteX27" fmla="*/ 353248 w 663173"/>
                <a:gd name="connsiteY27" fmla="*/ 14663 h 14663"/>
                <a:gd name="connsiteX28" fmla="*/ 252123 w 663173"/>
                <a:gd name="connsiteY28" fmla="*/ 14663 h 14663"/>
                <a:gd name="connsiteX29" fmla="*/ 209720 w 663173"/>
                <a:gd name="connsiteY29" fmla="*/ 14663 h 14663"/>
                <a:gd name="connsiteX30" fmla="*/ 202250 w 663173"/>
                <a:gd name="connsiteY30" fmla="*/ 7332 h 14663"/>
                <a:gd name="connsiteX31" fmla="*/ 209720 w 663173"/>
                <a:gd name="connsiteY31" fmla="*/ 0 h 14663"/>
                <a:gd name="connsiteX32" fmla="*/ 252123 w 663173"/>
                <a:gd name="connsiteY32" fmla="*/ 0 h 14663"/>
                <a:gd name="connsiteX33" fmla="*/ 259593 w 663173"/>
                <a:gd name="connsiteY33" fmla="*/ 7332 h 14663"/>
                <a:gd name="connsiteX34" fmla="*/ 252123 w 663173"/>
                <a:gd name="connsiteY34" fmla="*/ 14663 h 14663"/>
                <a:gd name="connsiteX35" fmla="*/ 150883 w 663173"/>
                <a:gd name="connsiteY35" fmla="*/ 14663 h 14663"/>
                <a:gd name="connsiteX36" fmla="*/ 108594 w 663173"/>
                <a:gd name="connsiteY36" fmla="*/ 14663 h 14663"/>
                <a:gd name="connsiteX37" fmla="*/ 101125 w 663173"/>
                <a:gd name="connsiteY37" fmla="*/ 7332 h 14663"/>
                <a:gd name="connsiteX38" fmla="*/ 108594 w 663173"/>
                <a:gd name="connsiteY38" fmla="*/ 0 h 14663"/>
                <a:gd name="connsiteX39" fmla="*/ 150883 w 663173"/>
                <a:gd name="connsiteY39" fmla="*/ 0 h 14663"/>
                <a:gd name="connsiteX40" fmla="*/ 158353 w 663173"/>
                <a:gd name="connsiteY40" fmla="*/ 7332 h 14663"/>
                <a:gd name="connsiteX41" fmla="*/ 150883 w 663173"/>
                <a:gd name="connsiteY41" fmla="*/ 14663 h 14663"/>
                <a:gd name="connsiteX42" fmla="*/ 50792 w 663173"/>
                <a:gd name="connsiteY42" fmla="*/ 14663 h 14663"/>
                <a:gd name="connsiteX43" fmla="*/ 7469 w 663173"/>
                <a:gd name="connsiteY43" fmla="*/ 14663 h 14663"/>
                <a:gd name="connsiteX44" fmla="*/ 0 w 663173"/>
                <a:gd name="connsiteY44" fmla="*/ 7332 h 14663"/>
                <a:gd name="connsiteX45" fmla="*/ 7469 w 663173"/>
                <a:gd name="connsiteY45" fmla="*/ 0 h 14663"/>
                <a:gd name="connsiteX46" fmla="*/ 50792 w 663173"/>
                <a:gd name="connsiteY46" fmla="*/ 0 h 14663"/>
                <a:gd name="connsiteX47" fmla="*/ 58262 w 663173"/>
                <a:gd name="connsiteY47" fmla="*/ 7332 h 14663"/>
                <a:gd name="connsiteX48" fmla="*/ 50792 w 663173"/>
                <a:gd name="connsiteY48" fmla="*/ 14663 h 1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63173" h="14663">
                  <a:moveTo>
                    <a:pt x="655704" y="14663"/>
                  </a:moveTo>
                  <a:lnTo>
                    <a:pt x="613301" y="14663"/>
                  </a:lnTo>
                  <a:cubicBezTo>
                    <a:pt x="609163" y="14663"/>
                    <a:pt x="605831" y="11392"/>
                    <a:pt x="605831" y="7332"/>
                  </a:cubicBezTo>
                  <a:cubicBezTo>
                    <a:pt x="605831" y="3271"/>
                    <a:pt x="609163" y="0"/>
                    <a:pt x="613301" y="0"/>
                  </a:cubicBezTo>
                  <a:lnTo>
                    <a:pt x="655704" y="0"/>
                  </a:lnTo>
                  <a:cubicBezTo>
                    <a:pt x="659841" y="0"/>
                    <a:pt x="663174" y="3271"/>
                    <a:pt x="663174" y="7332"/>
                  </a:cubicBezTo>
                  <a:cubicBezTo>
                    <a:pt x="663174" y="11392"/>
                    <a:pt x="659841" y="14663"/>
                    <a:pt x="655704" y="14663"/>
                  </a:cubicBezTo>
                  <a:close/>
                  <a:moveTo>
                    <a:pt x="555498" y="14663"/>
                  </a:moveTo>
                  <a:lnTo>
                    <a:pt x="512175" y="14663"/>
                  </a:lnTo>
                  <a:cubicBezTo>
                    <a:pt x="508039" y="14663"/>
                    <a:pt x="504706" y="11392"/>
                    <a:pt x="504706" y="7332"/>
                  </a:cubicBezTo>
                  <a:cubicBezTo>
                    <a:pt x="504706" y="3271"/>
                    <a:pt x="508039" y="0"/>
                    <a:pt x="512175" y="0"/>
                  </a:cubicBezTo>
                  <a:lnTo>
                    <a:pt x="555498" y="0"/>
                  </a:lnTo>
                  <a:cubicBezTo>
                    <a:pt x="559635" y="0"/>
                    <a:pt x="562968" y="3271"/>
                    <a:pt x="562968" y="7332"/>
                  </a:cubicBezTo>
                  <a:cubicBezTo>
                    <a:pt x="562968" y="11392"/>
                    <a:pt x="559635" y="14663"/>
                    <a:pt x="555498" y="14663"/>
                  </a:cubicBezTo>
                  <a:close/>
                  <a:moveTo>
                    <a:pt x="454373" y="14663"/>
                  </a:moveTo>
                  <a:lnTo>
                    <a:pt x="411050" y="14663"/>
                  </a:lnTo>
                  <a:cubicBezTo>
                    <a:pt x="406914" y="14663"/>
                    <a:pt x="403581" y="11392"/>
                    <a:pt x="403581" y="7332"/>
                  </a:cubicBezTo>
                  <a:cubicBezTo>
                    <a:pt x="403581" y="3271"/>
                    <a:pt x="406914" y="0"/>
                    <a:pt x="411050" y="0"/>
                  </a:cubicBezTo>
                  <a:lnTo>
                    <a:pt x="454373" y="0"/>
                  </a:lnTo>
                  <a:cubicBezTo>
                    <a:pt x="458510" y="0"/>
                    <a:pt x="461843" y="3271"/>
                    <a:pt x="461843" y="7332"/>
                  </a:cubicBezTo>
                  <a:cubicBezTo>
                    <a:pt x="461843" y="11392"/>
                    <a:pt x="458510" y="14663"/>
                    <a:pt x="454373" y="14663"/>
                  </a:cubicBezTo>
                  <a:close/>
                  <a:moveTo>
                    <a:pt x="353248" y="14663"/>
                  </a:moveTo>
                  <a:lnTo>
                    <a:pt x="309925" y="14663"/>
                  </a:lnTo>
                  <a:cubicBezTo>
                    <a:pt x="305788" y="14663"/>
                    <a:pt x="302456" y="11392"/>
                    <a:pt x="302456" y="7332"/>
                  </a:cubicBezTo>
                  <a:cubicBezTo>
                    <a:pt x="302456" y="3271"/>
                    <a:pt x="305788" y="0"/>
                    <a:pt x="309925" y="0"/>
                  </a:cubicBezTo>
                  <a:lnTo>
                    <a:pt x="353248" y="0"/>
                  </a:lnTo>
                  <a:cubicBezTo>
                    <a:pt x="357385" y="0"/>
                    <a:pt x="360718" y="3271"/>
                    <a:pt x="360718" y="7332"/>
                  </a:cubicBezTo>
                  <a:cubicBezTo>
                    <a:pt x="360718" y="11392"/>
                    <a:pt x="357385" y="14663"/>
                    <a:pt x="353248" y="14663"/>
                  </a:cubicBezTo>
                  <a:close/>
                  <a:moveTo>
                    <a:pt x="252123" y="14663"/>
                  </a:moveTo>
                  <a:lnTo>
                    <a:pt x="209720" y="14663"/>
                  </a:lnTo>
                  <a:cubicBezTo>
                    <a:pt x="205583" y="14663"/>
                    <a:pt x="202250" y="11392"/>
                    <a:pt x="202250" y="7332"/>
                  </a:cubicBezTo>
                  <a:cubicBezTo>
                    <a:pt x="202250" y="3271"/>
                    <a:pt x="205583" y="0"/>
                    <a:pt x="209720" y="0"/>
                  </a:cubicBezTo>
                  <a:lnTo>
                    <a:pt x="252123" y="0"/>
                  </a:lnTo>
                  <a:cubicBezTo>
                    <a:pt x="256260" y="0"/>
                    <a:pt x="259593" y="3271"/>
                    <a:pt x="259593" y="7332"/>
                  </a:cubicBezTo>
                  <a:cubicBezTo>
                    <a:pt x="259593" y="11392"/>
                    <a:pt x="256260" y="14663"/>
                    <a:pt x="252123" y="14663"/>
                  </a:cubicBezTo>
                  <a:close/>
                  <a:moveTo>
                    <a:pt x="150883" y="14663"/>
                  </a:moveTo>
                  <a:lnTo>
                    <a:pt x="108594" y="14663"/>
                  </a:lnTo>
                  <a:cubicBezTo>
                    <a:pt x="104458" y="14663"/>
                    <a:pt x="101125" y="11392"/>
                    <a:pt x="101125" y="7332"/>
                  </a:cubicBezTo>
                  <a:cubicBezTo>
                    <a:pt x="101125" y="3271"/>
                    <a:pt x="104458" y="0"/>
                    <a:pt x="108594" y="0"/>
                  </a:cubicBezTo>
                  <a:lnTo>
                    <a:pt x="150883" y="0"/>
                  </a:lnTo>
                  <a:cubicBezTo>
                    <a:pt x="155020" y="0"/>
                    <a:pt x="158353" y="3271"/>
                    <a:pt x="158353" y="7332"/>
                  </a:cubicBezTo>
                  <a:cubicBezTo>
                    <a:pt x="158467" y="11392"/>
                    <a:pt x="155020" y="14663"/>
                    <a:pt x="150883" y="14663"/>
                  </a:cubicBezTo>
                  <a:close/>
                  <a:moveTo>
                    <a:pt x="50792" y="14663"/>
                  </a:moveTo>
                  <a:lnTo>
                    <a:pt x="7469" y="14663"/>
                  </a:lnTo>
                  <a:cubicBezTo>
                    <a:pt x="3332" y="14663"/>
                    <a:pt x="0" y="11392"/>
                    <a:pt x="0" y="7332"/>
                  </a:cubicBezTo>
                  <a:cubicBezTo>
                    <a:pt x="0" y="3271"/>
                    <a:pt x="3332" y="0"/>
                    <a:pt x="7469" y="0"/>
                  </a:cubicBezTo>
                  <a:lnTo>
                    <a:pt x="50792" y="0"/>
                  </a:lnTo>
                  <a:cubicBezTo>
                    <a:pt x="54929" y="0"/>
                    <a:pt x="58262" y="3271"/>
                    <a:pt x="58262" y="7332"/>
                  </a:cubicBezTo>
                  <a:cubicBezTo>
                    <a:pt x="58262" y="11392"/>
                    <a:pt x="54929" y="14663"/>
                    <a:pt x="50792" y="14663"/>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5" name="任意多边形: 形状 54"/>
            <p:cNvSpPr/>
            <p:nvPr/>
          </p:nvSpPr>
          <p:spPr>
            <a:xfrm>
              <a:off x="5780962" y="3131179"/>
              <a:ext cx="663173" cy="14663"/>
            </a:xfrm>
            <a:custGeom>
              <a:avLst/>
              <a:gdLst>
                <a:gd name="connsiteX0" fmla="*/ 655704 w 663173"/>
                <a:gd name="connsiteY0" fmla="*/ 14663 h 14663"/>
                <a:gd name="connsiteX1" fmla="*/ 613301 w 663173"/>
                <a:gd name="connsiteY1" fmla="*/ 14663 h 14663"/>
                <a:gd name="connsiteX2" fmla="*/ 605831 w 663173"/>
                <a:gd name="connsiteY2" fmla="*/ 7332 h 14663"/>
                <a:gd name="connsiteX3" fmla="*/ 613301 w 663173"/>
                <a:gd name="connsiteY3" fmla="*/ 0 h 14663"/>
                <a:gd name="connsiteX4" fmla="*/ 655704 w 663173"/>
                <a:gd name="connsiteY4" fmla="*/ 0 h 14663"/>
                <a:gd name="connsiteX5" fmla="*/ 663174 w 663173"/>
                <a:gd name="connsiteY5" fmla="*/ 7332 h 14663"/>
                <a:gd name="connsiteX6" fmla="*/ 655704 w 663173"/>
                <a:gd name="connsiteY6" fmla="*/ 14663 h 14663"/>
                <a:gd name="connsiteX7" fmla="*/ 555498 w 663173"/>
                <a:gd name="connsiteY7" fmla="*/ 14663 h 14663"/>
                <a:gd name="connsiteX8" fmla="*/ 512175 w 663173"/>
                <a:gd name="connsiteY8" fmla="*/ 14663 h 14663"/>
                <a:gd name="connsiteX9" fmla="*/ 504706 w 663173"/>
                <a:gd name="connsiteY9" fmla="*/ 7332 h 14663"/>
                <a:gd name="connsiteX10" fmla="*/ 512175 w 663173"/>
                <a:gd name="connsiteY10" fmla="*/ 0 h 14663"/>
                <a:gd name="connsiteX11" fmla="*/ 555498 w 663173"/>
                <a:gd name="connsiteY11" fmla="*/ 0 h 14663"/>
                <a:gd name="connsiteX12" fmla="*/ 562968 w 663173"/>
                <a:gd name="connsiteY12" fmla="*/ 7332 h 14663"/>
                <a:gd name="connsiteX13" fmla="*/ 555498 w 663173"/>
                <a:gd name="connsiteY13" fmla="*/ 14663 h 14663"/>
                <a:gd name="connsiteX14" fmla="*/ 454373 w 663173"/>
                <a:gd name="connsiteY14" fmla="*/ 14663 h 14663"/>
                <a:gd name="connsiteX15" fmla="*/ 411050 w 663173"/>
                <a:gd name="connsiteY15" fmla="*/ 14663 h 14663"/>
                <a:gd name="connsiteX16" fmla="*/ 403581 w 663173"/>
                <a:gd name="connsiteY16" fmla="*/ 7332 h 14663"/>
                <a:gd name="connsiteX17" fmla="*/ 411050 w 663173"/>
                <a:gd name="connsiteY17" fmla="*/ 0 h 14663"/>
                <a:gd name="connsiteX18" fmla="*/ 454373 w 663173"/>
                <a:gd name="connsiteY18" fmla="*/ 0 h 14663"/>
                <a:gd name="connsiteX19" fmla="*/ 461843 w 663173"/>
                <a:gd name="connsiteY19" fmla="*/ 7332 h 14663"/>
                <a:gd name="connsiteX20" fmla="*/ 454373 w 663173"/>
                <a:gd name="connsiteY20" fmla="*/ 14663 h 14663"/>
                <a:gd name="connsiteX21" fmla="*/ 353248 w 663173"/>
                <a:gd name="connsiteY21" fmla="*/ 14663 h 14663"/>
                <a:gd name="connsiteX22" fmla="*/ 309925 w 663173"/>
                <a:gd name="connsiteY22" fmla="*/ 14663 h 14663"/>
                <a:gd name="connsiteX23" fmla="*/ 302456 w 663173"/>
                <a:gd name="connsiteY23" fmla="*/ 7332 h 14663"/>
                <a:gd name="connsiteX24" fmla="*/ 309925 w 663173"/>
                <a:gd name="connsiteY24" fmla="*/ 0 h 14663"/>
                <a:gd name="connsiteX25" fmla="*/ 353248 w 663173"/>
                <a:gd name="connsiteY25" fmla="*/ 0 h 14663"/>
                <a:gd name="connsiteX26" fmla="*/ 360718 w 663173"/>
                <a:gd name="connsiteY26" fmla="*/ 7332 h 14663"/>
                <a:gd name="connsiteX27" fmla="*/ 353248 w 663173"/>
                <a:gd name="connsiteY27" fmla="*/ 14663 h 14663"/>
                <a:gd name="connsiteX28" fmla="*/ 252123 w 663173"/>
                <a:gd name="connsiteY28" fmla="*/ 14663 h 14663"/>
                <a:gd name="connsiteX29" fmla="*/ 209720 w 663173"/>
                <a:gd name="connsiteY29" fmla="*/ 14663 h 14663"/>
                <a:gd name="connsiteX30" fmla="*/ 202250 w 663173"/>
                <a:gd name="connsiteY30" fmla="*/ 7332 h 14663"/>
                <a:gd name="connsiteX31" fmla="*/ 209720 w 663173"/>
                <a:gd name="connsiteY31" fmla="*/ 0 h 14663"/>
                <a:gd name="connsiteX32" fmla="*/ 252123 w 663173"/>
                <a:gd name="connsiteY32" fmla="*/ 0 h 14663"/>
                <a:gd name="connsiteX33" fmla="*/ 259593 w 663173"/>
                <a:gd name="connsiteY33" fmla="*/ 7332 h 14663"/>
                <a:gd name="connsiteX34" fmla="*/ 252123 w 663173"/>
                <a:gd name="connsiteY34" fmla="*/ 14663 h 14663"/>
                <a:gd name="connsiteX35" fmla="*/ 150883 w 663173"/>
                <a:gd name="connsiteY35" fmla="*/ 14663 h 14663"/>
                <a:gd name="connsiteX36" fmla="*/ 108594 w 663173"/>
                <a:gd name="connsiteY36" fmla="*/ 14663 h 14663"/>
                <a:gd name="connsiteX37" fmla="*/ 101125 w 663173"/>
                <a:gd name="connsiteY37" fmla="*/ 7332 h 14663"/>
                <a:gd name="connsiteX38" fmla="*/ 108594 w 663173"/>
                <a:gd name="connsiteY38" fmla="*/ 0 h 14663"/>
                <a:gd name="connsiteX39" fmla="*/ 150883 w 663173"/>
                <a:gd name="connsiteY39" fmla="*/ 0 h 14663"/>
                <a:gd name="connsiteX40" fmla="*/ 158353 w 663173"/>
                <a:gd name="connsiteY40" fmla="*/ 7332 h 14663"/>
                <a:gd name="connsiteX41" fmla="*/ 150883 w 663173"/>
                <a:gd name="connsiteY41" fmla="*/ 14663 h 14663"/>
                <a:gd name="connsiteX42" fmla="*/ 50792 w 663173"/>
                <a:gd name="connsiteY42" fmla="*/ 14663 h 14663"/>
                <a:gd name="connsiteX43" fmla="*/ 7469 w 663173"/>
                <a:gd name="connsiteY43" fmla="*/ 14663 h 14663"/>
                <a:gd name="connsiteX44" fmla="*/ 0 w 663173"/>
                <a:gd name="connsiteY44" fmla="*/ 7332 h 14663"/>
                <a:gd name="connsiteX45" fmla="*/ 7469 w 663173"/>
                <a:gd name="connsiteY45" fmla="*/ 0 h 14663"/>
                <a:gd name="connsiteX46" fmla="*/ 50792 w 663173"/>
                <a:gd name="connsiteY46" fmla="*/ 0 h 14663"/>
                <a:gd name="connsiteX47" fmla="*/ 58262 w 663173"/>
                <a:gd name="connsiteY47" fmla="*/ 7332 h 14663"/>
                <a:gd name="connsiteX48" fmla="*/ 50792 w 663173"/>
                <a:gd name="connsiteY48" fmla="*/ 14663 h 1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63173" h="14663">
                  <a:moveTo>
                    <a:pt x="655704" y="14663"/>
                  </a:moveTo>
                  <a:lnTo>
                    <a:pt x="613301" y="14663"/>
                  </a:lnTo>
                  <a:cubicBezTo>
                    <a:pt x="609163" y="14663"/>
                    <a:pt x="605831" y="11392"/>
                    <a:pt x="605831" y="7332"/>
                  </a:cubicBezTo>
                  <a:cubicBezTo>
                    <a:pt x="605831" y="3271"/>
                    <a:pt x="609163" y="0"/>
                    <a:pt x="613301" y="0"/>
                  </a:cubicBezTo>
                  <a:lnTo>
                    <a:pt x="655704" y="0"/>
                  </a:lnTo>
                  <a:cubicBezTo>
                    <a:pt x="659841" y="0"/>
                    <a:pt x="663174" y="3271"/>
                    <a:pt x="663174" y="7332"/>
                  </a:cubicBezTo>
                  <a:cubicBezTo>
                    <a:pt x="663174" y="11392"/>
                    <a:pt x="659841" y="14663"/>
                    <a:pt x="655704" y="14663"/>
                  </a:cubicBezTo>
                  <a:close/>
                  <a:moveTo>
                    <a:pt x="555498" y="14663"/>
                  </a:moveTo>
                  <a:lnTo>
                    <a:pt x="512175" y="14663"/>
                  </a:lnTo>
                  <a:cubicBezTo>
                    <a:pt x="508039" y="14663"/>
                    <a:pt x="504706" y="11392"/>
                    <a:pt x="504706" y="7332"/>
                  </a:cubicBezTo>
                  <a:cubicBezTo>
                    <a:pt x="504706" y="3271"/>
                    <a:pt x="508039" y="0"/>
                    <a:pt x="512175" y="0"/>
                  </a:cubicBezTo>
                  <a:lnTo>
                    <a:pt x="555498" y="0"/>
                  </a:lnTo>
                  <a:cubicBezTo>
                    <a:pt x="559635" y="0"/>
                    <a:pt x="562968" y="3271"/>
                    <a:pt x="562968" y="7332"/>
                  </a:cubicBezTo>
                  <a:cubicBezTo>
                    <a:pt x="562968" y="11392"/>
                    <a:pt x="559635" y="14663"/>
                    <a:pt x="555498" y="14663"/>
                  </a:cubicBezTo>
                  <a:close/>
                  <a:moveTo>
                    <a:pt x="454373" y="14663"/>
                  </a:moveTo>
                  <a:lnTo>
                    <a:pt x="411050" y="14663"/>
                  </a:lnTo>
                  <a:cubicBezTo>
                    <a:pt x="406914" y="14663"/>
                    <a:pt x="403581" y="11392"/>
                    <a:pt x="403581" y="7332"/>
                  </a:cubicBezTo>
                  <a:cubicBezTo>
                    <a:pt x="403581" y="3271"/>
                    <a:pt x="406914" y="0"/>
                    <a:pt x="411050" y="0"/>
                  </a:cubicBezTo>
                  <a:lnTo>
                    <a:pt x="454373" y="0"/>
                  </a:lnTo>
                  <a:cubicBezTo>
                    <a:pt x="458510" y="0"/>
                    <a:pt x="461843" y="3271"/>
                    <a:pt x="461843" y="7332"/>
                  </a:cubicBezTo>
                  <a:cubicBezTo>
                    <a:pt x="461843" y="11392"/>
                    <a:pt x="458510" y="14663"/>
                    <a:pt x="454373" y="14663"/>
                  </a:cubicBezTo>
                  <a:close/>
                  <a:moveTo>
                    <a:pt x="353248" y="14663"/>
                  </a:moveTo>
                  <a:lnTo>
                    <a:pt x="309925" y="14663"/>
                  </a:lnTo>
                  <a:cubicBezTo>
                    <a:pt x="305788" y="14663"/>
                    <a:pt x="302456" y="11392"/>
                    <a:pt x="302456" y="7332"/>
                  </a:cubicBezTo>
                  <a:cubicBezTo>
                    <a:pt x="302456" y="3271"/>
                    <a:pt x="305788" y="0"/>
                    <a:pt x="309925" y="0"/>
                  </a:cubicBezTo>
                  <a:lnTo>
                    <a:pt x="353248" y="0"/>
                  </a:lnTo>
                  <a:cubicBezTo>
                    <a:pt x="357385" y="0"/>
                    <a:pt x="360718" y="3271"/>
                    <a:pt x="360718" y="7332"/>
                  </a:cubicBezTo>
                  <a:cubicBezTo>
                    <a:pt x="360718" y="11392"/>
                    <a:pt x="357385" y="14663"/>
                    <a:pt x="353248" y="14663"/>
                  </a:cubicBezTo>
                  <a:close/>
                  <a:moveTo>
                    <a:pt x="252123" y="14663"/>
                  </a:moveTo>
                  <a:lnTo>
                    <a:pt x="209720" y="14663"/>
                  </a:lnTo>
                  <a:cubicBezTo>
                    <a:pt x="205583" y="14663"/>
                    <a:pt x="202250" y="11392"/>
                    <a:pt x="202250" y="7332"/>
                  </a:cubicBezTo>
                  <a:cubicBezTo>
                    <a:pt x="202250" y="3271"/>
                    <a:pt x="205583" y="0"/>
                    <a:pt x="209720" y="0"/>
                  </a:cubicBezTo>
                  <a:lnTo>
                    <a:pt x="252123" y="0"/>
                  </a:lnTo>
                  <a:cubicBezTo>
                    <a:pt x="256260" y="0"/>
                    <a:pt x="259593" y="3271"/>
                    <a:pt x="259593" y="7332"/>
                  </a:cubicBezTo>
                  <a:cubicBezTo>
                    <a:pt x="259593" y="11392"/>
                    <a:pt x="256260" y="14663"/>
                    <a:pt x="252123" y="14663"/>
                  </a:cubicBezTo>
                  <a:close/>
                  <a:moveTo>
                    <a:pt x="150883" y="14663"/>
                  </a:moveTo>
                  <a:lnTo>
                    <a:pt x="108594" y="14663"/>
                  </a:lnTo>
                  <a:cubicBezTo>
                    <a:pt x="104458" y="14663"/>
                    <a:pt x="101125" y="11392"/>
                    <a:pt x="101125" y="7332"/>
                  </a:cubicBezTo>
                  <a:cubicBezTo>
                    <a:pt x="101125" y="3271"/>
                    <a:pt x="104458" y="0"/>
                    <a:pt x="108594" y="0"/>
                  </a:cubicBezTo>
                  <a:lnTo>
                    <a:pt x="150883" y="0"/>
                  </a:lnTo>
                  <a:cubicBezTo>
                    <a:pt x="155020" y="0"/>
                    <a:pt x="158353" y="3271"/>
                    <a:pt x="158353" y="7332"/>
                  </a:cubicBezTo>
                  <a:cubicBezTo>
                    <a:pt x="158467" y="11392"/>
                    <a:pt x="155020" y="14663"/>
                    <a:pt x="150883" y="14663"/>
                  </a:cubicBezTo>
                  <a:close/>
                  <a:moveTo>
                    <a:pt x="50792" y="14663"/>
                  </a:moveTo>
                  <a:lnTo>
                    <a:pt x="7469" y="14663"/>
                  </a:lnTo>
                  <a:cubicBezTo>
                    <a:pt x="3332" y="14663"/>
                    <a:pt x="0" y="11392"/>
                    <a:pt x="0" y="7332"/>
                  </a:cubicBezTo>
                  <a:cubicBezTo>
                    <a:pt x="0" y="3271"/>
                    <a:pt x="3332" y="0"/>
                    <a:pt x="7469" y="0"/>
                  </a:cubicBezTo>
                  <a:lnTo>
                    <a:pt x="50792" y="0"/>
                  </a:lnTo>
                  <a:cubicBezTo>
                    <a:pt x="54929" y="0"/>
                    <a:pt x="58262" y="3271"/>
                    <a:pt x="58262" y="7332"/>
                  </a:cubicBezTo>
                  <a:cubicBezTo>
                    <a:pt x="58262" y="11392"/>
                    <a:pt x="54929" y="14663"/>
                    <a:pt x="50792" y="14663"/>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6" name="任意多边形: 形状 55"/>
            <p:cNvSpPr/>
            <p:nvPr/>
          </p:nvSpPr>
          <p:spPr>
            <a:xfrm>
              <a:off x="6285668" y="3218144"/>
              <a:ext cx="158467" cy="14663"/>
            </a:xfrm>
            <a:custGeom>
              <a:avLst/>
              <a:gdLst>
                <a:gd name="connsiteX0" fmla="*/ 150998 w 158467"/>
                <a:gd name="connsiteY0" fmla="*/ 14663 h 14663"/>
                <a:gd name="connsiteX1" fmla="*/ 108595 w 158467"/>
                <a:gd name="connsiteY1" fmla="*/ 14663 h 14663"/>
                <a:gd name="connsiteX2" fmla="*/ 101125 w 158467"/>
                <a:gd name="connsiteY2" fmla="*/ 7332 h 14663"/>
                <a:gd name="connsiteX3" fmla="*/ 108595 w 158467"/>
                <a:gd name="connsiteY3" fmla="*/ 0 h 14663"/>
                <a:gd name="connsiteX4" fmla="*/ 150998 w 158467"/>
                <a:gd name="connsiteY4" fmla="*/ 0 h 14663"/>
                <a:gd name="connsiteX5" fmla="*/ 158468 w 158467"/>
                <a:gd name="connsiteY5" fmla="*/ 7332 h 14663"/>
                <a:gd name="connsiteX6" fmla="*/ 150998 w 158467"/>
                <a:gd name="connsiteY6" fmla="*/ 14663 h 14663"/>
                <a:gd name="connsiteX7" fmla="*/ 50793 w 158467"/>
                <a:gd name="connsiteY7" fmla="*/ 14663 h 14663"/>
                <a:gd name="connsiteX8" fmla="*/ 7469 w 158467"/>
                <a:gd name="connsiteY8" fmla="*/ 14663 h 14663"/>
                <a:gd name="connsiteX9" fmla="*/ 0 w 158467"/>
                <a:gd name="connsiteY9" fmla="*/ 7332 h 14663"/>
                <a:gd name="connsiteX10" fmla="*/ 7469 w 158467"/>
                <a:gd name="connsiteY10" fmla="*/ 0 h 14663"/>
                <a:gd name="connsiteX11" fmla="*/ 50793 w 158467"/>
                <a:gd name="connsiteY11" fmla="*/ 0 h 14663"/>
                <a:gd name="connsiteX12" fmla="*/ 58262 w 158467"/>
                <a:gd name="connsiteY12" fmla="*/ 7332 h 14663"/>
                <a:gd name="connsiteX13" fmla="*/ 50793 w 158467"/>
                <a:gd name="connsiteY13" fmla="*/ 14663 h 1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67" h="14663">
                  <a:moveTo>
                    <a:pt x="150998" y="14663"/>
                  </a:moveTo>
                  <a:lnTo>
                    <a:pt x="108595" y="14663"/>
                  </a:lnTo>
                  <a:cubicBezTo>
                    <a:pt x="104458" y="14663"/>
                    <a:pt x="101125" y="11392"/>
                    <a:pt x="101125" y="7332"/>
                  </a:cubicBezTo>
                  <a:cubicBezTo>
                    <a:pt x="101125" y="3271"/>
                    <a:pt x="104458" y="0"/>
                    <a:pt x="108595" y="0"/>
                  </a:cubicBezTo>
                  <a:lnTo>
                    <a:pt x="150998" y="0"/>
                  </a:lnTo>
                  <a:cubicBezTo>
                    <a:pt x="155135" y="0"/>
                    <a:pt x="158468" y="3271"/>
                    <a:pt x="158468" y="7332"/>
                  </a:cubicBezTo>
                  <a:cubicBezTo>
                    <a:pt x="158468" y="11392"/>
                    <a:pt x="155135" y="14663"/>
                    <a:pt x="150998" y="14663"/>
                  </a:cubicBezTo>
                  <a:close/>
                  <a:moveTo>
                    <a:pt x="50793" y="14663"/>
                  </a:moveTo>
                  <a:lnTo>
                    <a:pt x="7469" y="14663"/>
                  </a:lnTo>
                  <a:cubicBezTo>
                    <a:pt x="3333" y="14663"/>
                    <a:pt x="0" y="11392"/>
                    <a:pt x="0" y="7332"/>
                  </a:cubicBezTo>
                  <a:cubicBezTo>
                    <a:pt x="0" y="3271"/>
                    <a:pt x="3333" y="0"/>
                    <a:pt x="7469" y="0"/>
                  </a:cubicBezTo>
                  <a:lnTo>
                    <a:pt x="50793" y="0"/>
                  </a:lnTo>
                  <a:cubicBezTo>
                    <a:pt x="54929" y="0"/>
                    <a:pt x="58262" y="3271"/>
                    <a:pt x="58262" y="7332"/>
                  </a:cubicBezTo>
                  <a:cubicBezTo>
                    <a:pt x="58262" y="11392"/>
                    <a:pt x="54929" y="14663"/>
                    <a:pt x="50793" y="14663"/>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7" name="任意多边形: 形状 56"/>
            <p:cNvSpPr/>
            <p:nvPr/>
          </p:nvSpPr>
          <p:spPr>
            <a:xfrm>
              <a:off x="5992865" y="3218144"/>
              <a:ext cx="244194" cy="14663"/>
            </a:xfrm>
            <a:custGeom>
              <a:avLst/>
              <a:gdLst>
                <a:gd name="connsiteX0" fmla="*/ 236724 w 244194"/>
                <a:gd name="connsiteY0" fmla="*/ 14663 h 14663"/>
                <a:gd name="connsiteX1" fmla="*/ 7469 w 244194"/>
                <a:gd name="connsiteY1" fmla="*/ 14663 h 14663"/>
                <a:gd name="connsiteX2" fmla="*/ 0 w 244194"/>
                <a:gd name="connsiteY2" fmla="*/ 7332 h 14663"/>
                <a:gd name="connsiteX3" fmla="*/ 7469 w 244194"/>
                <a:gd name="connsiteY3" fmla="*/ 0 h 14663"/>
                <a:gd name="connsiteX4" fmla="*/ 236724 w 244194"/>
                <a:gd name="connsiteY4" fmla="*/ 0 h 14663"/>
                <a:gd name="connsiteX5" fmla="*/ 244194 w 244194"/>
                <a:gd name="connsiteY5" fmla="*/ 7332 h 14663"/>
                <a:gd name="connsiteX6" fmla="*/ 236724 w 244194"/>
                <a:gd name="connsiteY6" fmla="*/ 14663 h 1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194" h="14663">
                  <a:moveTo>
                    <a:pt x="236724" y="14663"/>
                  </a:moveTo>
                  <a:lnTo>
                    <a:pt x="7469" y="14663"/>
                  </a:lnTo>
                  <a:cubicBezTo>
                    <a:pt x="3332" y="14663"/>
                    <a:pt x="0" y="11392"/>
                    <a:pt x="0" y="7332"/>
                  </a:cubicBezTo>
                  <a:cubicBezTo>
                    <a:pt x="0" y="3271"/>
                    <a:pt x="3332" y="0"/>
                    <a:pt x="7469" y="0"/>
                  </a:cubicBezTo>
                  <a:lnTo>
                    <a:pt x="236724" y="0"/>
                  </a:lnTo>
                  <a:cubicBezTo>
                    <a:pt x="240861" y="0"/>
                    <a:pt x="244194" y="3271"/>
                    <a:pt x="244194" y="7332"/>
                  </a:cubicBezTo>
                  <a:cubicBezTo>
                    <a:pt x="244194" y="11392"/>
                    <a:pt x="240861" y="14663"/>
                    <a:pt x="236724" y="14663"/>
                  </a:cubicBez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8" name="任意多边形: 形状 57"/>
            <p:cNvSpPr/>
            <p:nvPr/>
          </p:nvSpPr>
          <p:spPr>
            <a:xfrm>
              <a:off x="5746258" y="3292588"/>
              <a:ext cx="77567" cy="264841"/>
            </a:xfrm>
            <a:custGeom>
              <a:avLst/>
              <a:gdLst>
                <a:gd name="connsiteX0" fmla="*/ 70098 w 77567"/>
                <a:gd name="connsiteY0" fmla="*/ 264842 h 264841"/>
                <a:gd name="connsiteX1" fmla="*/ 7469 w 77567"/>
                <a:gd name="connsiteY1" fmla="*/ 264842 h 264841"/>
                <a:gd name="connsiteX2" fmla="*/ 0 w 77567"/>
                <a:gd name="connsiteY2" fmla="*/ 257510 h 264841"/>
                <a:gd name="connsiteX3" fmla="*/ 0 w 77567"/>
                <a:gd name="connsiteY3" fmla="*/ 7332 h 264841"/>
                <a:gd name="connsiteX4" fmla="*/ 7469 w 77567"/>
                <a:gd name="connsiteY4" fmla="*/ 0 h 264841"/>
                <a:gd name="connsiteX5" fmla="*/ 70098 w 77567"/>
                <a:gd name="connsiteY5" fmla="*/ 0 h 264841"/>
                <a:gd name="connsiteX6" fmla="*/ 77568 w 77567"/>
                <a:gd name="connsiteY6" fmla="*/ 7332 h 264841"/>
                <a:gd name="connsiteX7" fmla="*/ 77568 w 77567"/>
                <a:gd name="connsiteY7" fmla="*/ 257510 h 264841"/>
                <a:gd name="connsiteX8" fmla="*/ 70098 w 77567"/>
                <a:gd name="connsiteY8" fmla="*/ 264842 h 264841"/>
                <a:gd name="connsiteX9" fmla="*/ 14939 w 77567"/>
                <a:gd name="connsiteY9" fmla="*/ 250178 h 264841"/>
                <a:gd name="connsiteX10" fmla="*/ 62629 w 77567"/>
                <a:gd name="connsiteY10" fmla="*/ 250178 h 264841"/>
                <a:gd name="connsiteX11" fmla="*/ 62629 w 77567"/>
                <a:gd name="connsiteY11" fmla="*/ 14663 h 264841"/>
                <a:gd name="connsiteX12" fmla="*/ 14939 w 77567"/>
                <a:gd name="connsiteY12" fmla="*/ 14663 h 264841"/>
                <a:gd name="connsiteX13" fmla="*/ 14939 w 77567"/>
                <a:gd name="connsiteY13" fmla="*/ 250178 h 26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567" h="264841">
                  <a:moveTo>
                    <a:pt x="70098" y="264842"/>
                  </a:moveTo>
                  <a:lnTo>
                    <a:pt x="7469" y="264842"/>
                  </a:lnTo>
                  <a:cubicBezTo>
                    <a:pt x="3333" y="264842"/>
                    <a:pt x="0" y="261571"/>
                    <a:pt x="0" y="257510"/>
                  </a:cubicBezTo>
                  <a:lnTo>
                    <a:pt x="0" y="7332"/>
                  </a:lnTo>
                  <a:cubicBezTo>
                    <a:pt x="0" y="3271"/>
                    <a:pt x="3333" y="0"/>
                    <a:pt x="7469" y="0"/>
                  </a:cubicBezTo>
                  <a:lnTo>
                    <a:pt x="70098" y="0"/>
                  </a:lnTo>
                  <a:cubicBezTo>
                    <a:pt x="74235" y="0"/>
                    <a:pt x="77568" y="3271"/>
                    <a:pt x="77568" y="7332"/>
                  </a:cubicBezTo>
                  <a:lnTo>
                    <a:pt x="77568" y="257510"/>
                  </a:lnTo>
                  <a:cubicBezTo>
                    <a:pt x="77568" y="261571"/>
                    <a:pt x="74235" y="264842"/>
                    <a:pt x="70098" y="264842"/>
                  </a:cubicBezTo>
                  <a:close/>
                  <a:moveTo>
                    <a:pt x="14939" y="250178"/>
                  </a:moveTo>
                  <a:lnTo>
                    <a:pt x="62629" y="250178"/>
                  </a:lnTo>
                  <a:lnTo>
                    <a:pt x="62629" y="14663"/>
                  </a:lnTo>
                  <a:lnTo>
                    <a:pt x="14939" y="14663"/>
                  </a:lnTo>
                  <a:lnTo>
                    <a:pt x="14939" y="250178"/>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9" name="任意多边形: 形状 58"/>
            <p:cNvSpPr/>
            <p:nvPr/>
          </p:nvSpPr>
          <p:spPr>
            <a:xfrm>
              <a:off x="5808887" y="3253449"/>
              <a:ext cx="78486" cy="303981"/>
            </a:xfrm>
            <a:custGeom>
              <a:avLst/>
              <a:gdLst>
                <a:gd name="connsiteX0" fmla="*/ 71017 w 78486"/>
                <a:gd name="connsiteY0" fmla="*/ 303982 h 303981"/>
                <a:gd name="connsiteX1" fmla="*/ 7469 w 78486"/>
                <a:gd name="connsiteY1" fmla="*/ 303982 h 303981"/>
                <a:gd name="connsiteX2" fmla="*/ 0 w 78486"/>
                <a:gd name="connsiteY2" fmla="*/ 296650 h 303981"/>
                <a:gd name="connsiteX3" fmla="*/ 0 w 78486"/>
                <a:gd name="connsiteY3" fmla="*/ 7332 h 303981"/>
                <a:gd name="connsiteX4" fmla="*/ 7469 w 78486"/>
                <a:gd name="connsiteY4" fmla="*/ 0 h 303981"/>
                <a:gd name="connsiteX5" fmla="*/ 71017 w 78486"/>
                <a:gd name="connsiteY5" fmla="*/ 0 h 303981"/>
                <a:gd name="connsiteX6" fmla="*/ 78487 w 78486"/>
                <a:gd name="connsiteY6" fmla="*/ 7332 h 303981"/>
                <a:gd name="connsiteX7" fmla="*/ 78487 w 78486"/>
                <a:gd name="connsiteY7" fmla="*/ 296650 h 303981"/>
                <a:gd name="connsiteX8" fmla="*/ 71017 w 78486"/>
                <a:gd name="connsiteY8" fmla="*/ 303982 h 303981"/>
                <a:gd name="connsiteX9" fmla="*/ 14939 w 78486"/>
                <a:gd name="connsiteY9" fmla="*/ 289318 h 303981"/>
                <a:gd name="connsiteX10" fmla="*/ 63548 w 78486"/>
                <a:gd name="connsiteY10" fmla="*/ 289318 h 303981"/>
                <a:gd name="connsiteX11" fmla="*/ 63548 w 78486"/>
                <a:gd name="connsiteY11" fmla="*/ 14663 h 303981"/>
                <a:gd name="connsiteX12" fmla="*/ 14939 w 78486"/>
                <a:gd name="connsiteY12" fmla="*/ 14663 h 303981"/>
                <a:gd name="connsiteX13" fmla="*/ 14939 w 78486"/>
                <a:gd name="connsiteY13" fmla="*/ 289318 h 303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6" h="303981">
                  <a:moveTo>
                    <a:pt x="71017" y="303982"/>
                  </a:moveTo>
                  <a:lnTo>
                    <a:pt x="7469" y="303982"/>
                  </a:lnTo>
                  <a:cubicBezTo>
                    <a:pt x="3333" y="303982"/>
                    <a:pt x="0" y="300711"/>
                    <a:pt x="0" y="296650"/>
                  </a:cubicBezTo>
                  <a:lnTo>
                    <a:pt x="0" y="7332"/>
                  </a:lnTo>
                  <a:cubicBezTo>
                    <a:pt x="0" y="3271"/>
                    <a:pt x="3333" y="0"/>
                    <a:pt x="7469" y="0"/>
                  </a:cubicBezTo>
                  <a:lnTo>
                    <a:pt x="71017" y="0"/>
                  </a:lnTo>
                  <a:cubicBezTo>
                    <a:pt x="75154" y="0"/>
                    <a:pt x="78487" y="3271"/>
                    <a:pt x="78487" y="7332"/>
                  </a:cubicBezTo>
                  <a:lnTo>
                    <a:pt x="78487" y="296650"/>
                  </a:lnTo>
                  <a:cubicBezTo>
                    <a:pt x="78487" y="300711"/>
                    <a:pt x="75154" y="303982"/>
                    <a:pt x="71017" y="303982"/>
                  </a:cubicBezTo>
                  <a:close/>
                  <a:moveTo>
                    <a:pt x="14939" y="289318"/>
                  </a:moveTo>
                  <a:lnTo>
                    <a:pt x="63548" y="289318"/>
                  </a:lnTo>
                  <a:lnTo>
                    <a:pt x="63548" y="14663"/>
                  </a:lnTo>
                  <a:lnTo>
                    <a:pt x="14939" y="14663"/>
                  </a:lnTo>
                  <a:lnTo>
                    <a:pt x="14939" y="289318"/>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0" name="任意多边形: 形状 59"/>
            <p:cNvSpPr/>
            <p:nvPr/>
          </p:nvSpPr>
          <p:spPr>
            <a:xfrm>
              <a:off x="5872435" y="3210474"/>
              <a:ext cx="78486" cy="346956"/>
            </a:xfrm>
            <a:custGeom>
              <a:avLst/>
              <a:gdLst>
                <a:gd name="connsiteX0" fmla="*/ 71017 w 78486"/>
                <a:gd name="connsiteY0" fmla="*/ 346956 h 346956"/>
                <a:gd name="connsiteX1" fmla="*/ 7469 w 78486"/>
                <a:gd name="connsiteY1" fmla="*/ 346956 h 346956"/>
                <a:gd name="connsiteX2" fmla="*/ 0 w 78486"/>
                <a:gd name="connsiteY2" fmla="*/ 339625 h 346956"/>
                <a:gd name="connsiteX3" fmla="*/ 0 w 78486"/>
                <a:gd name="connsiteY3" fmla="*/ 7332 h 346956"/>
                <a:gd name="connsiteX4" fmla="*/ 7469 w 78486"/>
                <a:gd name="connsiteY4" fmla="*/ 0 h 346956"/>
                <a:gd name="connsiteX5" fmla="*/ 71017 w 78486"/>
                <a:gd name="connsiteY5" fmla="*/ 0 h 346956"/>
                <a:gd name="connsiteX6" fmla="*/ 78487 w 78486"/>
                <a:gd name="connsiteY6" fmla="*/ 7332 h 346956"/>
                <a:gd name="connsiteX7" fmla="*/ 78487 w 78486"/>
                <a:gd name="connsiteY7" fmla="*/ 339625 h 346956"/>
                <a:gd name="connsiteX8" fmla="*/ 71017 w 78486"/>
                <a:gd name="connsiteY8" fmla="*/ 346956 h 346956"/>
                <a:gd name="connsiteX9" fmla="*/ 14939 w 78486"/>
                <a:gd name="connsiteY9" fmla="*/ 332293 h 346956"/>
                <a:gd name="connsiteX10" fmla="*/ 63548 w 78486"/>
                <a:gd name="connsiteY10" fmla="*/ 332293 h 346956"/>
                <a:gd name="connsiteX11" fmla="*/ 63548 w 78486"/>
                <a:gd name="connsiteY11" fmla="*/ 14663 h 346956"/>
                <a:gd name="connsiteX12" fmla="*/ 14939 w 78486"/>
                <a:gd name="connsiteY12" fmla="*/ 14663 h 346956"/>
                <a:gd name="connsiteX13" fmla="*/ 14939 w 78486"/>
                <a:gd name="connsiteY13" fmla="*/ 332293 h 34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6" h="346956">
                  <a:moveTo>
                    <a:pt x="71017" y="346956"/>
                  </a:moveTo>
                  <a:lnTo>
                    <a:pt x="7469" y="346956"/>
                  </a:lnTo>
                  <a:cubicBezTo>
                    <a:pt x="3333" y="346956"/>
                    <a:pt x="0" y="343685"/>
                    <a:pt x="0" y="339625"/>
                  </a:cubicBezTo>
                  <a:lnTo>
                    <a:pt x="0" y="7332"/>
                  </a:lnTo>
                  <a:cubicBezTo>
                    <a:pt x="0" y="3271"/>
                    <a:pt x="3333" y="0"/>
                    <a:pt x="7469" y="0"/>
                  </a:cubicBezTo>
                  <a:lnTo>
                    <a:pt x="71017" y="0"/>
                  </a:lnTo>
                  <a:cubicBezTo>
                    <a:pt x="75154" y="0"/>
                    <a:pt x="78487" y="3271"/>
                    <a:pt x="78487" y="7332"/>
                  </a:cubicBezTo>
                  <a:lnTo>
                    <a:pt x="78487" y="339625"/>
                  </a:lnTo>
                  <a:cubicBezTo>
                    <a:pt x="78487" y="343685"/>
                    <a:pt x="75154" y="346956"/>
                    <a:pt x="71017" y="346956"/>
                  </a:cubicBezTo>
                  <a:close/>
                  <a:moveTo>
                    <a:pt x="14939" y="332293"/>
                  </a:moveTo>
                  <a:lnTo>
                    <a:pt x="63548" y="332293"/>
                  </a:lnTo>
                  <a:lnTo>
                    <a:pt x="63548" y="14663"/>
                  </a:lnTo>
                  <a:lnTo>
                    <a:pt x="14939" y="14663"/>
                  </a:lnTo>
                  <a:lnTo>
                    <a:pt x="14939" y="332293"/>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1" name="任意多边形: 形状 60"/>
            <p:cNvSpPr/>
            <p:nvPr/>
          </p:nvSpPr>
          <p:spPr>
            <a:xfrm>
              <a:off x="5935982" y="3158927"/>
              <a:ext cx="78486" cy="398503"/>
            </a:xfrm>
            <a:custGeom>
              <a:avLst/>
              <a:gdLst>
                <a:gd name="connsiteX0" fmla="*/ 71017 w 78486"/>
                <a:gd name="connsiteY0" fmla="*/ 398504 h 398503"/>
                <a:gd name="connsiteX1" fmla="*/ 7469 w 78486"/>
                <a:gd name="connsiteY1" fmla="*/ 398504 h 398503"/>
                <a:gd name="connsiteX2" fmla="*/ 0 w 78486"/>
                <a:gd name="connsiteY2" fmla="*/ 391172 h 398503"/>
                <a:gd name="connsiteX3" fmla="*/ 0 w 78486"/>
                <a:gd name="connsiteY3" fmla="*/ 7332 h 398503"/>
                <a:gd name="connsiteX4" fmla="*/ 7469 w 78486"/>
                <a:gd name="connsiteY4" fmla="*/ 0 h 398503"/>
                <a:gd name="connsiteX5" fmla="*/ 71017 w 78486"/>
                <a:gd name="connsiteY5" fmla="*/ 0 h 398503"/>
                <a:gd name="connsiteX6" fmla="*/ 78487 w 78486"/>
                <a:gd name="connsiteY6" fmla="*/ 7332 h 398503"/>
                <a:gd name="connsiteX7" fmla="*/ 78487 w 78486"/>
                <a:gd name="connsiteY7" fmla="*/ 391172 h 398503"/>
                <a:gd name="connsiteX8" fmla="*/ 71017 w 78486"/>
                <a:gd name="connsiteY8" fmla="*/ 398504 h 398503"/>
                <a:gd name="connsiteX9" fmla="*/ 14939 w 78486"/>
                <a:gd name="connsiteY9" fmla="*/ 383840 h 398503"/>
                <a:gd name="connsiteX10" fmla="*/ 63548 w 78486"/>
                <a:gd name="connsiteY10" fmla="*/ 383840 h 398503"/>
                <a:gd name="connsiteX11" fmla="*/ 63548 w 78486"/>
                <a:gd name="connsiteY11" fmla="*/ 14663 h 398503"/>
                <a:gd name="connsiteX12" fmla="*/ 14939 w 78486"/>
                <a:gd name="connsiteY12" fmla="*/ 14663 h 398503"/>
                <a:gd name="connsiteX13" fmla="*/ 14939 w 78486"/>
                <a:gd name="connsiteY13" fmla="*/ 383840 h 398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6" h="398503">
                  <a:moveTo>
                    <a:pt x="71017" y="398504"/>
                  </a:moveTo>
                  <a:lnTo>
                    <a:pt x="7469" y="398504"/>
                  </a:lnTo>
                  <a:cubicBezTo>
                    <a:pt x="3333" y="398504"/>
                    <a:pt x="0" y="395233"/>
                    <a:pt x="0" y="391172"/>
                  </a:cubicBezTo>
                  <a:lnTo>
                    <a:pt x="0" y="7332"/>
                  </a:lnTo>
                  <a:cubicBezTo>
                    <a:pt x="0" y="3271"/>
                    <a:pt x="3333" y="0"/>
                    <a:pt x="7469" y="0"/>
                  </a:cubicBezTo>
                  <a:lnTo>
                    <a:pt x="71017" y="0"/>
                  </a:lnTo>
                  <a:cubicBezTo>
                    <a:pt x="75154" y="0"/>
                    <a:pt x="78487" y="3271"/>
                    <a:pt x="78487" y="7332"/>
                  </a:cubicBezTo>
                  <a:lnTo>
                    <a:pt x="78487" y="391172"/>
                  </a:lnTo>
                  <a:cubicBezTo>
                    <a:pt x="78487" y="395233"/>
                    <a:pt x="75154" y="398504"/>
                    <a:pt x="71017" y="398504"/>
                  </a:cubicBezTo>
                  <a:close/>
                  <a:moveTo>
                    <a:pt x="14939" y="383840"/>
                  </a:moveTo>
                  <a:lnTo>
                    <a:pt x="63548" y="383840"/>
                  </a:lnTo>
                  <a:lnTo>
                    <a:pt x="63548" y="14663"/>
                  </a:lnTo>
                  <a:lnTo>
                    <a:pt x="14939" y="14663"/>
                  </a:lnTo>
                  <a:lnTo>
                    <a:pt x="14939" y="383840"/>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2" name="任意多边形: 形状 61"/>
            <p:cNvSpPr/>
            <p:nvPr/>
          </p:nvSpPr>
          <p:spPr>
            <a:xfrm>
              <a:off x="5999530" y="3407075"/>
              <a:ext cx="78486" cy="150355"/>
            </a:xfrm>
            <a:custGeom>
              <a:avLst/>
              <a:gdLst>
                <a:gd name="connsiteX0" fmla="*/ 71017 w 78486"/>
                <a:gd name="connsiteY0" fmla="*/ 150355 h 150355"/>
                <a:gd name="connsiteX1" fmla="*/ 7469 w 78486"/>
                <a:gd name="connsiteY1" fmla="*/ 150355 h 150355"/>
                <a:gd name="connsiteX2" fmla="*/ 0 w 78486"/>
                <a:gd name="connsiteY2" fmla="*/ 143024 h 150355"/>
                <a:gd name="connsiteX3" fmla="*/ 0 w 78486"/>
                <a:gd name="connsiteY3" fmla="*/ 7332 h 150355"/>
                <a:gd name="connsiteX4" fmla="*/ 7469 w 78486"/>
                <a:gd name="connsiteY4" fmla="*/ 0 h 150355"/>
                <a:gd name="connsiteX5" fmla="*/ 71017 w 78486"/>
                <a:gd name="connsiteY5" fmla="*/ 0 h 150355"/>
                <a:gd name="connsiteX6" fmla="*/ 78487 w 78486"/>
                <a:gd name="connsiteY6" fmla="*/ 7332 h 150355"/>
                <a:gd name="connsiteX7" fmla="*/ 78487 w 78486"/>
                <a:gd name="connsiteY7" fmla="*/ 143024 h 150355"/>
                <a:gd name="connsiteX8" fmla="*/ 71017 w 78486"/>
                <a:gd name="connsiteY8" fmla="*/ 150355 h 150355"/>
                <a:gd name="connsiteX9" fmla="*/ 14939 w 78486"/>
                <a:gd name="connsiteY9" fmla="*/ 135692 h 150355"/>
                <a:gd name="connsiteX10" fmla="*/ 63548 w 78486"/>
                <a:gd name="connsiteY10" fmla="*/ 135692 h 150355"/>
                <a:gd name="connsiteX11" fmla="*/ 63548 w 78486"/>
                <a:gd name="connsiteY11" fmla="*/ 14776 h 150355"/>
                <a:gd name="connsiteX12" fmla="*/ 14939 w 78486"/>
                <a:gd name="connsiteY12" fmla="*/ 14776 h 150355"/>
                <a:gd name="connsiteX13" fmla="*/ 14939 w 78486"/>
                <a:gd name="connsiteY13" fmla="*/ 135692 h 15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6" h="150355">
                  <a:moveTo>
                    <a:pt x="71017" y="150355"/>
                  </a:moveTo>
                  <a:lnTo>
                    <a:pt x="7469" y="150355"/>
                  </a:lnTo>
                  <a:cubicBezTo>
                    <a:pt x="3333" y="150355"/>
                    <a:pt x="0" y="147084"/>
                    <a:pt x="0" y="143024"/>
                  </a:cubicBezTo>
                  <a:lnTo>
                    <a:pt x="0" y="7332"/>
                  </a:lnTo>
                  <a:cubicBezTo>
                    <a:pt x="0" y="3271"/>
                    <a:pt x="3333" y="0"/>
                    <a:pt x="7469" y="0"/>
                  </a:cubicBezTo>
                  <a:lnTo>
                    <a:pt x="71017" y="0"/>
                  </a:lnTo>
                  <a:cubicBezTo>
                    <a:pt x="75154" y="0"/>
                    <a:pt x="78487" y="3271"/>
                    <a:pt x="78487" y="7332"/>
                  </a:cubicBezTo>
                  <a:lnTo>
                    <a:pt x="78487" y="143024"/>
                  </a:lnTo>
                  <a:cubicBezTo>
                    <a:pt x="78487" y="147084"/>
                    <a:pt x="75154" y="150355"/>
                    <a:pt x="71017" y="150355"/>
                  </a:cubicBezTo>
                  <a:close/>
                  <a:moveTo>
                    <a:pt x="14939" y="135692"/>
                  </a:moveTo>
                  <a:lnTo>
                    <a:pt x="63548" y="135692"/>
                  </a:lnTo>
                  <a:lnTo>
                    <a:pt x="63548" y="14776"/>
                  </a:lnTo>
                  <a:lnTo>
                    <a:pt x="14939" y="14776"/>
                  </a:lnTo>
                  <a:lnTo>
                    <a:pt x="14939" y="135692"/>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3" name="任意多边形: 形状 62"/>
            <p:cNvSpPr/>
            <p:nvPr/>
          </p:nvSpPr>
          <p:spPr>
            <a:xfrm>
              <a:off x="6406099" y="3538932"/>
              <a:ext cx="78486" cy="264841"/>
            </a:xfrm>
            <a:custGeom>
              <a:avLst/>
              <a:gdLst>
                <a:gd name="connsiteX0" fmla="*/ 71017 w 78486"/>
                <a:gd name="connsiteY0" fmla="*/ 264842 h 264841"/>
                <a:gd name="connsiteX1" fmla="*/ 7469 w 78486"/>
                <a:gd name="connsiteY1" fmla="*/ 264842 h 264841"/>
                <a:gd name="connsiteX2" fmla="*/ 0 w 78486"/>
                <a:gd name="connsiteY2" fmla="*/ 257510 h 264841"/>
                <a:gd name="connsiteX3" fmla="*/ 0 w 78486"/>
                <a:gd name="connsiteY3" fmla="*/ 7332 h 264841"/>
                <a:gd name="connsiteX4" fmla="*/ 7469 w 78486"/>
                <a:gd name="connsiteY4" fmla="*/ 0 h 264841"/>
                <a:gd name="connsiteX5" fmla="*/ 71017 w 78486"/>
                <a:gd name="connsiteY5" fmla="*/ 0 h 264841"/>
                <a:gd name="connsiteX6" fmla="*/ 78487 w 78486"/>
                <a:gd name="connsiteY6" fmla="*/ 7332 h 264841"/>
                <a:gd name="connsiteX7" fmla="*/ 78487 w 78486"/>
                <a:gd name="connsiteY7" fmla="*/ 257510 h 264841"/>
                <a:gd name="connsiteX8" fmla="*/ 71017 w 78486"/>
                <a:gd name="connsiteY8" fmla="*/ 264842 h 264841"/>
                <a:gd name="connsiteX9" fmla="*/ 14939 w 78486"/>
                <a:gd name="connsiteY9" fmla="*/ 250178 h 264841"/>
                <a:gd name="connsiteX10" fmla="*/ 63548 w 78486"/>
                <a:gd name="connsiteY10" fmla="*/ 250178 h 264841"/>
                <a:gd name="connsiteX11" fmla="*/ 63548 w 78486"/>
                <a:gd name="connsiteY11" fmla="*/ 14663 h 264841"/>
                <a:gd name="connsiteX12" fmla="*/ 14939 w 78486"/>
                <a:gd name="connsiteY12" fmla="*/ 14663 h 264841"/>
                <a:gd name="connsiteX13" fmla="*/ 14939 w 78486"/>
                <a:gd name="connsiteY13" fmla="*/ 250178 h 26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6" h="264841">
                  <a:moveTo>
                    <a:pt x="71017" y="264842"/>
                  </a:moveTo>
                  <a:lnTo>
                    <a:pt x="7469" y="264842"/>
                  </a:lnTo>
                  <a:cubicBezTo>
                    <a:pt x="3333" y="264842"/>
                    <a:pt x="0" y="261571"/>
                    <a:pt x="0" y="257510"/>
                  </a:cubicBezTo>
                  <a:lnTo>
                    <a:pt x="0" y="7332"/>
                  </a:lnTo>
                  <a:cubicBezTo>
                    <a:pt x="0" y="3271"/>
                    <a:pt x="3333" y="0"/>
                    <a:pt x="7469" y="0"/>
                  </a:cubicBezTo>
                  <a:lnTo>
                    <a:pt x="71017" y="0"/>
                  </a:lnTo>
                  <a:cubicBezTo>
                    <a:pt x="75154" y="0"/>
                    <a:pt x="78487" y="3271"/>
                    <a:pt x="78487" y="7332"/>
                  </a:cubicBezTo>
                  <a:lnTo>
                    <a:pt x="78487" y="257510"/>
                  </a:lnTo>
                  <a:cubicBezTo>
                    <a:pt x="78487" y="261571"/>
                    <a:pt x="75154" y="264842"/>
                    <a:pt x="71017" y="264842"/>
                  </a:cubicBezTo>
                  <a:close/>
                  <a:moveTo>
                    <a:pt x="14939" y="250178"/>
                  </a:moveTo>
                  <a:lnTo>
                    <a:pt x="63548" y="250178"/>
                  </a:lnTo>
                  <a:lnTo>
                    <a:pt x="63548" y="14663"/>
                  </a:lnTo>
                  <a:lnTo>
                    <a:pt x="14939" y="14663"/>
                  </a:lnTo>
                  <a:lnTo>
                    <a:pt x="14939" y="250178"/>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4" name="任意多边形: 形状 63"/>
            <p:cNvSpPr/>
            <p:nvPr/>
          </p:nvSpPr>
          <p:spPr>
            <a:xfrm>
              <a:off x="6342436" y="3500807"/>
              <a:ext cx="78601" cy="302966"/>
            </a:xfrm>
            <a:custGeom>
              <a:avLst/>
              <a:gdLst>
                <a:gd name="connsiteX0" fmla="*/ 71132 w 78601"/>
                <a:gd name="connsiteY0" fmla="*/ 302967 h 302966"/>
                <a:gd name="connsiteX1" fmla="*/ 7469 w 78601"/>
                <a:gd name="connsiteY1" fmla="*/ 302967 h 302966"/>
                <a:gd name="connsiteX2" fmla="*/ 0 w 78601"/>
                <a:gd name="connsiteY2" fmla="*/ 295635 h 302966"/>
                <a:gd name="connsiteX3" fmla="*/ 0 w 78601"/>
                <a:gd name="connsiteY3" fmla="*/ 7332 h 302966"/>
                <a:gd name="connsiteX4" fmla="*/ 7469 w 78601"/>
                <a:gd name="connsiteY4" fmla="*/ 0 h 302966"/>
                <a:gd name="connsiteX5" fmla="*/ 71132 w 78601"/>
                <a:gd name="connsiteY5" fmla="*/ 0 h 302966"/>
                <a:gd name="connsiteX6" fmla="*/ 78602 w 78601"/>
                <a:gd name="connsiteY6" fmla="*/ 7332 h 302966"/>
                <a:gd name="connsiteX7" fmla="*/ 78602 w 78601"/>
                <a:gd name="connsiteY7" fmla="*/ 295635 h 302966"/>
                <a:gd name="connsiteX8" fmla="*/ 71132 w 78601"/>
                <a:gd name="connsiteY8" fmla="*/ 302967 h 302966"/>
                <a:gd name="connsiteX9" fmla="*/ 15054 w 78601"/>
                <a:gd name="connsiteY9" fmla="*/ 288303 h 302966"/>
                <a:gd name="connsiteX10" fmla="*/ 63663 w 78601"/>
                <a:gd name="connsiteY10" fmla="*/ 288303 h 302966"/>
                <a:gd name="connsiteX11" fmla="*/ 63663 w 78601"/>
                <a:gd name="connsiteY11" fmla="*/ 14664 h 302966"/>
                <a:gd name="connsiteX12" fmla="*/ 15054 w 78601"/>
                <a:gd name="connsiteY12" fmla="*/ 14664 h 302966"/>
                <a:gd name="connsiteX13" fmla="*/ 15054 w 78601"/>
                <a:gd name="connsiteY13" fmla="*/ 288303 h 3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601" h="302966">
                  <a:moveTo>
                    <a:pt x="71132" y="302967"/>
                  </a:moveTo>
                  <a:lnTo>
                    <a:pt x="7469" y="302967"/>
                  </a:lnTo>
                  <a:cubicBezTo>
                    <a:pt x="3333" y="302967"/>
                    <a:pt x="0" y="299696"/>
                    <a:pt x="0" y="295635"/>
                  </a:cubicBezTo>
                  <a:lnTo>
                    <a:pt x="0" y="7332"/>
                  </a:lnTo>
                  <a:cubicBezTo>
                    <a:pt x="0" y="3271"/>
                    <a:pt x="3333" y="0"/>
                    <a:pt x="7469" y="0"/>
                  </a:cubicBezTo>
                  <a:lnTo>
                    <a:pt x="71132" y="0"/>
                  </a:lnTo>
                  <a:cubicBezTo>
                    <a:pt x="75269" y="0"/>
                    <a:pt x="78602" y="3271"/>
                    <a:pt x="78602" y="7332"/>
                  </a:cubicBezTo>
                  <a:lnTo>
                    <a:pt x="78602" y="295635"/>
                  </a:lnTo>
                  <a:cubicBezTo>
                    <a:pt x="78602" y="299696"/>
                    <a:pt x="75269" y="302967"/>
                    <a:pt x="71132" y="302967"/>
                  </a:cubicBezTo>
                  <a:close/>
                  <a:moveTo>
                    <a:pt x="15054" y="288303"/>
                  </a:moveTo>
                  <a:lnTo>
                    <a:pt x="63663" y="288303"/>
                  </a:lnTo>
                  <a:lnTo>
                    <a:pt x="63663" y="14664"/>
                  </a:lnTo>
                  <a:lnTo>
                    <a:pt x="15054" y="14664"/>
                  </a:lnTo>
                  <a:lnTo>
                    <a:pt x="15054" y="288303"/>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5" name="任意多边形: 形状 64"/>
            <p:cNvSpPr/>
            <p:nvPr/>
          </p:nvSpPr>
          <p:spPr>
            <a:xfrm>
              <a:off x="6278888" y="3457720"/>
              <a:ext cx="78489" cy="346054"/>
            </a:xfrm>
            <a:custGeom>
              <a:avLst/>
              <a:gdLst>
                <a:gd name="connsiteX0" fmla="*/ 71017 w 78489"/>
                <a:gd name="connsiteY0" fmla="*/ 346054 h 346054"/>
                <a:gd name="connsiteX1" fmla="*/ 7469 w 78489"/>
                <a:gd name="connsiteY1" fmla="*/ 346054 h 346054"/>
                <a:gd name="connsiteX2" fmla="*/ 0 w 78489"/>
                <a:gd name="connsiteY2" fmla="*/ 338722 h 346054"/>
                <a:gd name="connsiteX3" fmla="*/ 0 w 78489"/>
                <a:gd name="connsiteY3" fmla="*/ 7332 h 346054"/>
                <a:gd name="connsiteX4" fmla="*/ 7469 w 78489"/>
                <a:gd name="connsiteY4" fmla="*/ 0 h 346054"/>
                <a:gd name="connsiteX5" fmla="*/ 71017 w 78489"/>
                <a:gd name="connsiteY5" fmla="*/ 0 h 346054"/>
                <a:gd name="connsiteX6" fmla="*/ 78487 w 78489"/>
                <a:gd name="connsiteY6" fmla="*/ 7332 h 346054"/>
                <a:gd name="connsiteX7" fmla="*/ 78487 w 78489"/>
                <a:gd name="connsiteY7" fmla="*/ 338722 h 346054"/>
                <a:gd name="connsiteX8" fmla="*/ 71017 w 78489"/>
                <a:gd name="connsiteY8" fmla="*/ 346054 h 346054"/>
                <a:gd name="connsiteX9" fmla="*/ 14939 w 78489"/>
                <a:gd name="connsiteY9" fmla="*/ 331391 h 346054"/>
                <a:gd name="connsiteX10" fmla="*/ 63548 w 78489"/>
                <a:gd name="connsiteY10" fmla="*/ 331391 h 346054"/>
                <a:gd name="connsiteX11" fmla="*/ 63548 w 78489"/>
                <a:gd name="connsiteY11" fmla="*/ 14776 h 346054"/>
                <a:gd name="connsiteX12" fmla="*/ 14939 w 78489"/>
                <a:gd name="connsiteY12" fmla="*/ 14776 h 346054"/>
                <a:gd name="connsiteX13" fmla="*/ 14939 w 78489"/>
                <a:gd name="connsiteY13" fmla="*/ 331391 h 34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9" h="346054">
                  <a:moveTo>
                    <a:pt x="71017" y="346054"/>
                  </a:moveTo>
                  <a:lnTo>
                    <a:pt x="7469" y="346054"/>
                  </a:lnTo>
                  <a:cubicBezTo>
                    <a:pt x="3333" y="346054"/>
                    <a:pt x="0" y="342783"/>
                    <a:pt x="0" y="338722"/>
                  </a:cubicBezTo>
                  <a:lnTo>
                    <a:pt x="0" y="7332"/>
                  </a:lnTo>
                  <a:cubicBezTo>
                    <a:pt x="0" y="3271"/>
                    <a:pt x="3333" y="0"/>
                    <a:pt x="7469" y="0"/>
                  </a:cubicBezTo>
                  <a:lnTo>
                    <a:pt x="71017" y="0"/>
                  </a:lnTo>
                  <a:cubicBezTo>
                    <a:pt x="75154" y="0"/>
                    <a:pt x="78487" y="3271"/>
                    <a:pt x="78487" y="7332"/>
                  </a:cubicBezTo>
                  <a:lnTo>
                    <a:pt x="78487" y="338722"/>
                  </a:lnTo>
                  <a:cubicBezTo>
                    <a:pt x="78602" y="342783"/>
                    <a:pt x="75154" y="346054"/>
                    <a:pt x="71017" y="346054"/>
                  </a:cubicBezTo>
                  <a:close/>
                  <a:moveTo>
                    <a:pt x="14939" y="331391"/>
                  </a:moveTo>
                  <a:lnTo>
                    <a:pt x="63548" y="331391"/>
                  </a:lnTo>
                  <a:lnTo>
                    <a:pt x="63548" y="14776"/>
                  </a:lnTo>
                  <a:lnTo>
                    <a:pt x="14939" y="14776"/>
                  </a:lnTo>
                  <a:lnTo>
                    <a:pt x="14939" y="331391"/>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6" name="任意多边形: 形状 65"/>
            <p:cNvSpPr/>
            <p:nvPr/>
          </p:nvSpPr>
          <p:spPr>
            <a:xfrm>
              <a:off x="6215340" y="3406285"/>
              <a:ext cx="78486" cy="397488"/>
            </a:xfrm>
            <a:custGeom>
              <a:avLst/>
              <a:gdLst>
                <a:gd name="connsiteX0" fmla="*/ 71017 w 78486"/>
                <a:gd name="connsiteY0" fmla="*/ 397489 h 397488"/>
                <a:gd name="connsiteX1" fmla="*/ 7469 w 78486"/>
                <a:gd name="connsiteY1" fmla="*/ 397489 h 397488"/>
                <a:gd name="connsiteX2" fmla="*/ 0 w 78486"/>
                <a:gd name="connsiteY2" fmla="*/ 390157 h 397488"/>
                <a:gd name="connsiteX3" fmla="*/ 0 w 78486"/>
                <a:gd name="connsiteY3" fmla="*/ 7332 h 397488"/>
                <a:gd name="connsiteX4" fmla="*/ 7469 w 78486"/>
                <a:gd name="connsiteY4" fmla="*/ 0 h 397488"/>
                <a:gd name="connsiteX5" fmla="*/ 71017 w 78486"/>
                <a:gd name="connsiteY5" fmla="*/ 0 h 397488"/>
                <a:gd name="connsiteX6" fmla="*/ 78487 w 78486"/>
                <a:gd name="connsiteY6" fmla="*/ 7332 h 397488"/>
                <a:gd name="connsiteX7" fmla="*/ 78487 w 78486"/>
                <a:gd name="connsiteY7" fmla="*/ 390157 h 397488"/>
                <a:gd name="connsiteX8" fmla="*/ 71017 w 78486"/>
                <a:gd name="connsiteY8" fmla="*/ 397489 h 397488"/>
                <a:gd name="connsiteX9" fmla="*/ 14939 w 78486"/>
                <a:gd name="connsiteY9" fmla="*/ 382825 h 397488"/>
                <a:gd name="connsiteX10" fmla="*/ 63548 w 78486"/>
                <a:gd name="connsiteY10" fmla="*/ 382825 h 397488"/>
                <a:gd name="connsiteX11" fmla="*/ 63548 w 78486"/>
                <a:gd name="connsiteY11" fmla="*/ 14664 h 397488"/>
                <a:gd name="connsiteX12" fmla="*/ 14939 w 78486"/>
                <a:gd name="connsiteY12" fmla="*/ 14664 h 397488"/>
                <a:gd name="connsiteX13" fmla="*/ 14939 w 78486"/>
                <a:gd name="connsiteY13" fmla="*/ 382825 h 39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6" h="397488">
                  <a:moveTo>
                    <a:pt x="71017" y="397489"/>
                  </a:moveTo>
                  <a:lnTo>
                    <a:pt x="7469" y="397489"/>
                  </a:lnTo>
                  <a:cubicBezTo>
                    <a:pt x="3333" y="397489"/>
                    <a:pt x="0" y="394217"/>
                    <a:pt x="0" y="390157"/>
                  </a:cubicBezTo>
                  <a:lnTo>
                    <a:pt x="0" y="7332"/>
                  </a:lnTo>
                  <a:cubicBezTo>
                    <a:pt x="0" y="3271"/>
                    <a:pt x="3333" y="0"/>
                    <a:pt x="7469" y="0"/>
                  </a:cubicBezTo>
                  <a:lnTo>
                    <a:pt x="71017" y="0"/>
                  </a:lnTo>
                  <a:cubicBezTo>
                    <a:pt x="75154" y="0"/>
                    <a:pt x="78487" y="3271"/>
                    <a:pt x="78487" y="7332"/>
                  </a:cubicBezTo>
                  <a:lnTo>
                    <a:pt x="78487" y="390157"/>
                  </a:lnTo>
                  <a:cubicBezTo>
                    <a:pt x="78487" y="394217"/>
                    <a:pt x="75154" y="397489"/>
                    <a:pt x="71017" y="397489"/>
                  </a:cubicBezTo>
                  <a:close/>
                  <a:moveTo>
                    <a:pt x="14939" y="382825"/>
                  </a:moveTo>
                  <a:lnTo>
                    <a:pt x="63548" y="382825"/>
                  </a:lnTo>
                  <a:lnTo>
                    <a:pt x="63548" y="14664"/>
                  </a:lnTo>
                  <a:lnTo>
                    <a:pt x="14939" y="14664"/>
                  </a:lnTo>
                  <a:lnTo>
                    <a:pt x="14939" y="382825"/>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7" name="任意多边形: 形状 66"/>
            <p:cNvSpPr/>
            <p:nvPr/>
          </p:nvSpPr>
          <p:spPr>
            <a:xfrm>
              <a:off x="6151793" y="3653531"/>
              <a:ext cx="78486" cy="150242"/>
            </a:xfrm>
            <a:custGeom>
              <a:avLst/>
              <a:gdLst>
                <a:gd name="connsiteX0" fmla="*/ 71017 w 78486"/>
                <a:gd name="connsiteY0" fmla="*/ 150243 h 150242"/>
                <a:gd name="connsiteX1" fmla="*/ 7469 w 78486"/>
                <a:gd name="connsiteY1" fmla="*/ 150243 h 150242"/>
                <a:gd name="connsiteX2" fmla="*/ 0 w 78486"/>
                <a:gd name="connsiteY2" fmla="*/ 142911 h 150242"/>
                <a:gd name="connsiteX3" fmla="*/ 0 w 78486"/>
                <a:gd name="connsiteY3" fmla="*/ 7332 h 150242"/>
                <a:gd name="connsiteX4" fmla="*/ 7469 w 78486"/>
                <a:gd name="connsiteY4" fmla="*/ 0 h 150242"/>
                <a:gd name="connsiteX5" fmla="*/ 71017 w 78486"/>
                <a:gd name="connsiteY5" fmla="*/ 0 h 150242"/>
                <a:gd name="connsiteX6" fmla="*/ 78487 w 78486"/>
                <a:gd name="connsiteY6" fmla="*/ 7332 h 150242"/>
                <a:gd name="connsiteX7" fmla="*/ 78487 w 78486"/>
                <a:gd name="connsiteY7" fmla="*/ 142911 h 150242"/>
                <a:gd name="connsiteX8" fmla="*/ 71017 w 78486"/>
                <a:gd name="connsiteY8" fmla="*/ 150243 h 150242"/>
                <a:gd name="connsiteX9" fmla="*/ 14939 w 78486"/>
                <a:gd name="connsiteY9" fmla="*/ 135579 h 150242"/>
                <a:gd name="connsiteX10" fmla="*/ 63548 w 78486"/>
                <a:gd name="connsiteY10" fmla="*/ 135579 h 150242"/>
                <a:gd name="connsiteX11" fmla="*/ 63548 w 78486"/>
                <a:gd name="connsiteY11" fmla="*/ 14776 h 150242"/>
                <a:gd name="connsiteX12" fmla="*/ 14939 w 78486"/>
                <a:gd name="connsiteY12" fmla="*/ 14776 h 150242"/>
                <a:gd name="connsiteX13" fmla="*/ 14939 w 78486"/>
                <a:gd name="connsiteY13" fmla="*/ 135579 h 15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86" h="150242">
                  <a:moveTo>
                    <a:pt x="71017" y="150243"/>
                  </a:moveTo>
                  <a:lnTo>
                    <a:pt x="7469" y="150243"/>
                  </a:lnTo>
                  <a:cubicBezTo>
                    <a:pt x="3333" y="150243"/>
                    <a:pt x="0" y="146971"/>
                    <a:pt x="0" y="142911"/>
                  </a:cubicBezTo>
                  <a:lnTo>
                    <a:pt x="0" y="7332"/>
                  </a:lnTo>
                  <a:cubicBezTo>
                    <a:pt x="0" y="3271"/>
                    <a:pt x="3333" y="0"/>
                    <a:pt x="7469" y="0"/>
                  </a:cubicBezTo>
                  <a:lnTo>
                    <a:pt x="71017" y="0"/>
                  </a:lnTo>
                  <a:cubicBezTo>
                    <a:pt x="75154" y="0"/>
                    <a:pt x="78487" y="3271"/>
                    <a:pt x="78487" y="7332"/>
                  </a:cubicBezTo>
                  <a:lnTo>
                    <a:pt x="78487" y="142911"/>
                  </a:lnTo>
                  <a:cubicBezTo>
                    <a:pt x="78487" y="146971"/>
                    <a:pt x="75154" y="150243"/>
                    <a:pt x="71017" y="150243"/>
                  </a:cubicBezTo>
                  <a:close/>
                  <a:moveTo>
                    <a:pt x="14939" y="135579"/>
                  </a:moveTo>
                  <a:lnTo>
                    <a:pt x="63548" y="135579"/>
                  </a:lnTo>
                  <a:lnTo>
                    <a:pt x="63548" y="14776"/>
                  </a:lnTo>
                  <a:lnTo>
                    <a:pt x="14939" y="14776"/>
                  </a:lnTo>
                  <a:lnTo>
                    <a:pt x="14939" y="135579"/>
                  </a:lnTo>
                  <a:close/>
                </a:path>
              </a:pathLst>
            </a:custGeom>
            <a:grpFill/>
            <a:ln w="9525">
              <a:noFill/>
            </a:ln>
            <a:effectLst>
              <a:outerShdw blurRad="317500" dist="38100" dir="10800000" algn="r" rotWithShape="0">
                <a:schemeClr val="accent1">
                  <a:lumMod val="60000"/>
                  <a:lumOff val="4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pic>
        <p:nvPicPr>
          <p:cNvPr id="74" name="图片 73" descr="F:/2023/10月/第10页-1.jpg第10页-1"/>
          <p:cNvPicPr>
            <a:picLocks noChangeAspect="1"/>
          </p:cNvPicPr>
          <p:nvPr/>
        </p:nvPicPr>
        <p:blipFill>
          <a:blip r:embed="rId3"/>
          <a:srcRect l="5062" r="5062"/>
          <a:stretch>
            <a:fillRect/>
          </a:stretch>
        </p:blipFill>
        <p:spPr>
          <a:xfrm>
            <a:off x="3268980" y="3922395"/>
            <a:ext cx="5467350" cy="2916555"/>
          </a:xfrm>
          <a:custGeom>
            <a:avLst/>
            <a:gdLst>
              <a:gd name="connsiteX0" fmla="*/ 1862104 w 3724208"/>
              <a:gd name="connsiteY0" fmla="*/ 0 h 1986763"/>
              <a:gd name="connsiteX1" fmla="*/ 3724208 w 3724208"/>
              <a:gd name="connsiteY1" fmla="*/ 1862104 h 1986763"/>
              <a:gd name="connsiteX2" fmla="*/ 3717913 w 3724208"/>
              <a:gd name="connsiteY2" fmla="*/ 1986763 h 1986763"/>
              <a:gd name="connsiteX3" fmla="*/ 6295 w 3724208"/>
              <a:gd name="connsiteY3" fmla="*/ 1986763 h 1986763"/>
              <a:gd name="connsiteX4" fmla="*/ 0 w 3724208"/>
              <a:gd name="connsiteY4" fmla="*/ 1862104 h 1986763"/>
              <a:gd name="connsiteX5" fmla="*/ 1862104 w 3724208"/>
              <a:gd name="connsiteY5" fmla="*/ 0 h 198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4208" h="1986763">
                <a:moveTo>
                  <a:pt x="1862104" y="0"/>
                </a:moveTo>
                <a:cubicBezTo>
                  <a:pt x="2890516" y="0"/>
                  <a:pt x="3724208" y="833692"/>
                  <a:pt x="3724208" y="1862104"/>
                </a:cubicBezTo>
                <a:lnTo>
                  <a:pt x="3717913" y="1986763"/>
                </a:lnTo>
                <a:lnTo>
                  <a:pt x="6295" y="1986763"/>
                </a:lnTo>
                <a:lnTo>
                  <a:pt x="0" y="1862104"/>
                </a:lnTo>
                <a:cubicBezTo>
                  <a:pt x="0" y="833692"/>
                  <a:pt x="833692" y="0"/>
                  <a:pt x="1862104" y="0"/>
                </a:cubicBezTo>
                <a:close/>
              </a:path>
            </a:pathLst>
          </a:custGeom>
          <a:ln>
            <a:gradFill flip="none" rotWithShape="1">
              <a:gsLst>
                <a:gs pos="0">
                  <a:schemeClr val="accent1"/>
                </a:gs>
                <a:gs pos="100000">
                  <a:schemeClr val="accent2"/>
                </a:gs>
              </a:gsLst>
              <a:lin ang="0" scaled="1"/>
              <a:tileRect/>
            </a:gradFill>
          </a:ln>
        </p:spPr>
      </p:pic>
      <p:grpSp>
        <p:nvGrpSpPr>
          <p:cNvPr id="116" name="组合 115"/>
          <p:cNvGrpSpPr/>
          <p:nvPr/>
        </p:nvGrpSpPr>
        <p:grpSpPr>
          <a:xfrm>
            <a:off x="356870" y="286385"/>
            <a:ext cx="3751580" cy="473075"/>
            <a:chOff x="544" y="524"/>
            <a:chExt cx="5908" cy="745"/>
          </a:xfrm>
        </p:grpSpPr>
        <p:sp>
          <p:nvSpPr>
            <p:cNvPr id="117" name="3"/>
            <p:cNvSpPr txBox="1"/>
            <p:nvPr>
              <p:custDataLst>
                <p:tags r:id="rId4"/>
              </p:custDataLst>
            </p:nvPr>
          </p:nvSpPr>
          <p:spPr>
            <a:xfrm>
              <a:off x="1330" y="524"/>
              <a:ext cx="5122" cy="745"/>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780" algn="l" rtl="0" eaLnBrk="0">
                <a:lnSpc>
                  <a:spcPct val="97000"/>
                </a:lnSpc>
              </a:pPr>
              <a:r>
                <a:rPr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rPr>
                <a:t>实时可视的互动展示</a:t>
              </a:r>
              <a:endPar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endParaRPr>
            </a:p>
          </p:txBody>
        </p:sp>
        <p:pic>
          <p:nvPicPr>
            <p:cNvPr id="118" name="图片 117" descr="项目申报"/>
            <p:cNvPicPr>
              <a:picLocks noChangeAspect="1"/>
            </p:cNvPicPr>
            <p:nvPr>
              <p:custDataLst>
                <p:tags r:id="rId5"/>
              </p:custDataLst>
            </p:nvPr>
          </p:nvPicPr>
          <p:blipFill>
            <a:blip r:embed="rId6"/>
            <a:stretch>
              <a:fillRect/>
            </a:stretch>
          </p:blipFill>
          <p:spPr>
            <a:xfrm>
              <a:off x="544" y="524"/>
              <a:ext cx="745" cy="745"/>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childTnLst>
                                    <p:set>
                                      <p:cBhvr>
                                        <p:cTn id="6" dur="1000" fill="hold">
                                          <p:stCondLst>
                                            <p:cond delay="0"/>
                                          </p:stCondLst>
                                        </p:cTn>
                                        <p:tgtEl>
                                          <p:spTgt spid="116"/>
                                        </p:tgtEl>
                                        <p:attrNameLst>
                                          <p:attrName>style.visibility</p:attrName>
                                        </p:attrNameLst>
                                      </p:cBhvr>
                                      <p:to>
                                        <p:strVal val="visible"/>
                                      </p:to>
                                    </p:set>
                                    <p:anim calcmode="lin" valueType="num">
                                      <p:cBhvr>
                                        <p:cTn id="7" dur="1000" fill="hold"/>
                                        <p:tgtEl>
                                          <p:spTgt spid="116"/>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116"/>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116"/>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p:cNvGrpSpPr/>
          <p:nvPr/>
        </p:nvGrpSpPr>
        <p:grpSpPr>
          <a:xfrm>
            <a:off x="356870" y="286385"/>
            <a:ext cx="2327275" cy="473075"/>
            <a:chOff x="544" y="524"/>
            <a:chExt cx="3665" cy="745"/>
          </a:xfrm>
        </p:grpSpPr>
        <p:sp>
          <p:nvSpPr>
            <p:cNvPr id="117" name="3"/>
            <p:cNvSpPr txBox="1"/>
            <p:nvPr>
              <p:custDataLst>
                <p:tags r:id="rId1"/>
              </p:custDataLst>
            </p:nvPr>
          </p:nvSpPr>
          <p:spPr>
            <a:xfrm>
              <a:off x="1330" y="524"/>
              <a:ext cx="2879" cy="745"/>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780" algn="l" rtl="0" eaLnBrk="0">
                <a:lnSpc>
                  <a:spcPct val="97000"/>
                </a:lnSpc>
              </a:pPr>
              <a:r>
                <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rPr>
                <a:t>性能</a:t>
              </a:r>
              <a:r>
                <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rPr>
                <a:t>保障</a:t>
              </a:r>
              <a:endPar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endParaRPr>
            </a:p>
          </p:txBody>
        </p:sp>
        <p:pic>
          <p:nvPicPr>
            <p:cNvPr id="118" name="图片 117" descr="项目申报"/>
            <p:cNvPicPr>
              <a:picLocks noChangeAspect="1"/>
            </p:cNvPicPr>
            <p:nvPr>
              <p:custDataLst>
                <p:tags r:id="rId2"/>
              </p:custDataLst>
            </p:nvPr>
          </p:nvPicPr>
          <p:blipFill>
            <a:blip r:embed="rId3"/>
            <a:stretch>
              <a:fillRect/>
            </a:stretch>
          </p:blipFill>
          <p:spPr>
            <a:xfrm>
              <a:off x="544" y="524"/>
              <a:ext cx="745" cy="745"/>
            </a:xfrm>
            <a:prstGeom prst="rect">
              <a:avLst/>
            </a:prstGeom>
          </p:spPr>
        </p:pic>
      </p:grpSp>
      <p:pic>
        <p:nvPicPr>
          <p:cNvPr id="2" name="图片 1" descr="微信截图_20231018100821"/>
          <p:cNvPicPr>
            <a:picLocks noChangeAspect="1"/>
          </p:cNvPicPr>
          <p:nvPr/>
        </p:nvPicPr>
        <p:blipFill>
          <a:blip r:embed="rId4"/>
          <a:stretch>
            <a:fillRect/>
          </a:stretch>
        </p:blipFill>
        <p:spPr>
          <a:xfrm>
            <a:off x="915988" y="1282065"/>
            <a:ext cx="10360025" cy="4107180"/>
          </a:xfrm>
          <a:prstGeom prst="rect">
            <a:avLst/>
          </a:prstGeom>
        </p:spPr>
      </p:pic>
      <p:sp>
        <p:nvSpPr>
          <p:cNvPr id="3" name="文本框 2"/>
          <p:cNvSpPr txBox="1"/>
          <p:nvPr/>
        </p:nvSpPr>
        <p:spPr>
          <a:xfrm>
            <a:off x="9458960" y="2641600"/>
            <a:ext cx="1138555" cy="275590"/>
          </a:xfrm>
          <a:prstGeom prst="rect">
            <a:avLst/>
          </a:prstGeom>
          <a:noFill/>
        </p:spPr>
        <p:txBody>
          <a:bodyPr wrap="square" rtlCol="0">
            <a:spAutoFit/>
          </a:bodyPr>
          <a:p>
            <a:r>
              <a:rPr lang="en-US" altLang="zh-CN" sz="1200">
                <a:solidFill>
                  <a:schemeClr val="accent1">
                    <a:lumMod val="75000"/>
                  </a:schemeClr>
                </a:solidFill>
                <a:latin typeface="思源黑体 CN Bold" panose="020B0800000000000000" charset="-122"/>
                <a:ea typeface="思源黑体 CN Bold" panose="020B0800000000000000" charset="-122"/>
                <a:cs typeface="思源黑体 CN Bold" panose="020B0800000000000000" charset="-122"/>
              </a:rPr>
              <a:t>AI</a:t>
            </a:r>
            <a:r>
              <a:rPr lang="zh-CN" altLang="en-US" sz="1200">
                <a:solidFill>
                  <a:schemeClr val="accent1">
                    <a:lumMod val="75000"/>
                  </a:schemeClr>
                </a:solidFill>
                <a:latin typeface="思源黑体 CN Bold" panose="020B0800000000000000" charset="-122"/>
                <a:ea typeface="思源黑体 CN Bold" panose="020B0800000000000000" charset="-122"/>
                <a:cs typeface="思源黑体 CN Bold" panose="020B0800000000000000" charset="-122"/>
              </a:rPr>
              <a:t>自主学习</a:t>
            </a:r>
            <a:endParaRPr lang="zh-CN" altLang="en-US" sz="1200">
              <a:solidFill>
                <a:schemeClr val="accent1">
                  <a:lumMod val="75000"/>
                </a:schemeClr>
              </a:solidFill>
              <a:latin typeface="思源黑体 CN Bold" panose="020B0800000000000000" charset="-122"/>
              <a:ea typeface="思源黑体 CN Bold" panose="020B0800000000000000" charset="-122"/>
              <a:cs typeface="思源黑体 CN Bold" panose="020B0800000000000000" charset="-122"/>
            </a:endParaRPr>
          </a:p>
        </p:txBody>
      </p:sp>
      <p:pic>
        <p:nvPicPr>
          <p:cNvPr id="4" name="图片 3" descr="黑暗中的灯光&#10;&#10;描述已自动生成"/>
          <p:cNvPicPr>
            <a:picLocks noChangeAspect="1"/>
          </p:cNvPicPr>
          <p:nvPr>
            <p:custDataLst>
              <p:tags r:id="rId5"/>
            </p:custDataLst>
          </p:nvPr>
        </p:nvPicPr>
        <p:blipFill>
          <a:blip r:embed="rId6">
            <a:extLst>
              <a:ext uri="{28A0092B-C50C-407E-A947-70E740481C1C}">
                <a14:useLocalDpi xmlns:a14="http://schemas.microsoft.com/office/drawing/2010/main" val="0"/>
              </a:ext>
            </a:extLst>
          </a:blip>
          <a:stretch>
            <a:fillRect/>
          </a:stretch>
        </p:blipFill>
        <p:spPr>
          <a:xfrm>
            <a:off x="233045" y="824230"/>
            <a:ext cx="4928870" cy="1002665"/>
          </a:xfrm>
          <a:prstGeom prst="rect">
            <a:avLst/>
          </a:prstGeom>
        </p:spPr>
      </p:pic>
      <p:pic>
        <p:nvPicPr>
          <p:cNvPr id="5" name="图片 4" descr="黑暗中的灯光&#10;&#10;描述已自动生成"/>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a:off x="7113905" y="4993005"/>
            <a:ext cx="5026025" cy="1002665"/>
          </a:xfrm>
          <a:prstGeom prst="rect">
            <a:avLst/>
          </a:prstGeom>
        </p:spPr>
      </p:pic>
      <p:sp>
        <p:nvSpPr>
          <p:cNvPr id="68" name="文本框 67"/>
          <p:cNvSpPr txBox="1"/>
          <p:nvPr/>
        </p:nvSpPr>
        <p:spPr>
          <a:xfrm>
            <a:off x="2474278" y="5700395"/>
            <a:ext cx="7243445" cy="460375"/>
          </a:xfrm>
          <a:prstGeom prst="rect">
            <a:avLst/>
          </a:prstGeom>
          <a:noFill/>
        </p:spPr>
        <p:txBody>
          <a:bodyPr wrap="square" rtlCol="0">
            <a:spAutoFit/>
          </a:bodyPr>
          <a:p>
            <a:pPr algn="ctr"/>
            <a:r>
              <a:rPr lang="zh-CN" altLang="en-US" sz="1200">
                <a:solidFill>
                  <a:schemeClr val="bg1"/>
                </a:solidFill>
              </a:rPr>
              <a:t>流畅的性能，超强处理能力嵌入式高速处理芯片，采用2颗嵌入式高速中央处理器(CPU)并行运算，</a:t>
            </a:r>
            <a:endParaRPr lang="zh-CN" altLang="en-US" sz="1200">
              <a:solidFill>
                <a:schemeClr val="bg1"/>
              </a:solidFill>
            </a:endParaRPr>
          </a:p>
          <a:p>
            <a:pPr algn="ctr"/>
            <a:r>
              <a:rPr lang="zh-CN" altLang="en-US" sz="1200">
                <a:solidFill>
                  <a:schemeClr val="bg1"/>
                </a:solidFill>
              </a:rPr>
              <a:t>可快速处理各种复杂的控制指令，提高响应用户的速度，性能稳定。</a:t>
            </a:r>
            <a:endParaRPr lang="zh-CN" altLang="en-US" sz="12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childTnLst>
                                    <p:set>
                                      <p:cBhvr>
                                        <p:cTn id="6" dur="1000" fill="hold">
                                          <p:stCondLst>
                                            <p:cond delay="0"/>
                                          </p:stCondLst>
                                        </p:cTn>
                                        <p:tgtEl>
                                          <p:spTgt spid="116"/>
                                        </p:tgtEl>
                                        <p:attrNameLst>
                                          <p:attrName>style.visibility</p:attrName>
                                        </p:attrNameLst>
                                      </p:cBhvr>
                                      <p:to>
                                        <p:strVal val="visible"/>
                                      </p:to>
                                    </p:set>
                                    <p:anim calcmode="lin" valueType="num">
                                      <p:cBhvr>
                                        <p:cTn id="7" dur="1000" fill="hold"/>
                                        <p:tgtEl>
                                          <p:spTgt spid="116"/>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116"/>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116"/>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rot="16200000">
            <a:off x="3495675" y="-1993900"/>
            <a:ext cx="5026025" cy="10601325"/>
            <a:chOff x="428728" y="1419169"/>
            <a:chExt cx="3109270" cy="5316316"/>
          </a:xfrm>
        </p:grpSpPr>
        <p:sp>
          <p:nvSpPr>
            <p:cNvPr id="8" name="任意多边形: 形状 43"/>
            <p:cNvSpPr/>
            <p:nvPr>
              <p:custDataLst>
                <p:tags r:id="rId1"/>
              </p:custDataLst>
            </p:nvPr>
          </p:nvSpPr>
          <p:spPr>
            <a:xfrm>
              <a:off x="504215" y="1530020"/>
              <a:ext cx="2962148" cy="5160807"/>
            </a:xfrm>
            <a:custGeom>
              <a:avLst/>
              <a:gdLst>
                <a:gd name="connsiteX0" fmla="*/ 3402692 w 3652289"/>
                <a:gd name="connsiteY0" fmla="*/ 6363207 h 6363206"/>
                <a:gd name="connsiteX1" fmla="*/ 249318 w 3652289"/>
                <a:gd name="connsiteY1" fmla="*/ 6363207 h 6363206"/>
                <a:gd name="connsiteX2" fmla="*/ 0 w 3652289"/>
                <a:gd name="connsiteY2" fmla="*/ 6113889 h 6363206"/>
                <a:gd name="connsiteX3" fmla="*/ 0 w 3652289"/>
                <a:gd name="connsiteY3" fmla="*/ 249318 h 6363206"/>
                <a:gd name="connsiteX4" fmla="*/ 249318 w 3652289"/>
                <a:gd name="connsiteY4" fmla="*/ 0 h 6363206"/>
                <a:gd name="connsiteX5" fmla="*/ 3402971 w 3652289"/>
                <a:gd name="connsiteY5" fmla="*/ 0 h 6363206"/>
                <a:gd name="connsiteX6" fmla="*/ 3652290 w 3652289"/>
                <a:gd name="connsiteY6" fmla="*/ 249318 h 6363206"/>
                <a:gd name="connsiteX7" fmla="*/ 3652290 w 3652289"/>
                <a:gd name="connsiteY7" fmla="*/ 6113889 h 6363206"/>
                <a:gd name="connsiteX8" fmla="*/ 3402692 w 3652289"/>
                <a:gd name="connsiteY8" fmla="*/ 6363207 h 6363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52289" h="6363206">
                  <a:moveTo>
                    <a:pt x="3402692" y="6363207"/>
                  </a:moveTo>
                  <a:lnTo>
                    <a:pt x="249318" y="6363207"/>
                  </a:lnTo>
                  <a:cubicBezTo>
                    <a:pt x="152051" y="6265939"/>
                    <a:pt x="97268" y="6211157"/>
                    <a:pt x="0" y="6113889"/>
                  </a:cubicBezTo>
                  <a:lnTo>
                    <a:pt x="0" y="249318"/>
                  </a:lnTo>
                  <a:cubicBezTo>
                    <a:pt x="97268" y="152051"/>
                    <a:pt x="152051" y="97268"/>
                    <a:pt x="249318" y="0"/>
                  </a:cubicBezTo>
                  <a:lnTo>
                    <a:pt x="3402971" y="0"/>
                  </a:lnTo>
                  <a:cubicBezTo>
                    <a:pt x="3500239" y="97268"/>
                    <a:pt x="3555022" y="152051"/>
                    <a:pt x="3652290" y="249318"/>
                  </a:cubicBezTo>
                  <a:lnTo>
                    <a:pt x="3652290" y="6113889"/>
                  </a:lnTo>
                  <a:cubicBezTo>
                    <a:pt x="3554742" y="6211157"/>
                    <a:pt x="3500239" y="6265939"/>
                    <a:pt x="3402692" y="6363207"/>
                  </a:cubicBezTo>
                  <a:close/>
                </a:path>
              </a:pathLst>
            </a:custGeom>
            <a:gradFill>
              <a:gsLst>
                <a:gs pos="51000">
                  <a:schemeClr val="accent2">
                    <a:alpha val="0"/>
                  </a:schemeClr>
                </a:gs>
                <a:gs pos="100000">
                  <a:schemeClr val="accent1">
                    <a:alpha val="30000"/>
                  </a:schemeClr>
                </a:gs>
                <a:gs pos="0">
                  <a:schemeClr val="accent2">
                    <a:alpha val="34000"/>
                  </a:schemeClr>
                </a:gs>
              </a:gsLst>
              <a:lin ang="13500000" scaled="1"/>
            </a:gradFill>
            <a:ln w="279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9" name="任意多边形: 形状 44"/>
            <p:cNvSpPr/>
            <p:nvPr>
              <p:custDataLst>
                <p:tags r:id="rId2"/>
              </p:custDataLst>
            </p:nvPr>
          </p:nvSpPr>
          <p:spPr>
            <a:xfrm>
              <a:off x="494695" y="1479468"/>
              <a:ext cx="2972350" cy="1676820"/>
            </a:xfrm>
            <a:custGeom>
              <a:avLst/>
              <a:gdLst>
                <a:gd name="connsiteX0" fmla="*/ 0 w 3664867"/>
                <a:gd name="connsiteY0" fmla="*/ 1037242 h 2067497"/>
                <a:gd name="connsiteX1" fmla="*/ 0 w 3664867"/>
                <a:gd name="connsiteY1" fmla="*/ 318636 h 2067497"/>
                <a:gd name="connsiteX2" fmla="*/ 170218 w 3664867"/>
                <a:gd name="connsiteY2" fmla="*/ 148417 h 2067497"/>
                <a:gd name="connsiteX3" fmla="*/ 258821 w 3664867"/>
                <a:gd name="connsiteY3" fmla="*/ 59814 h 2067497"/>
                <a:gd name="connsiteX4" fmla="*/ 924881 w 3664867"/>
                <a:gd name="connsiteY4" fmla="*/ 59814 h 2067497"/>
                <a:gd name="connsiteX5" fmla="*/ 984695 w 3664867"/>
                <a:gd name="connsiteY5" fmla="*/ 0 h 2067497"/>
                <a:gd name="connsiteX6" fmla="*/ 2079516 w 3664867"/>
                <a:gd name="connsiteY6" fmla="*/ 0 h 2067497"/>
                <a:gd name="connsiteX7" fmla="*/ 2157498 w 3664867"/>
                <a:gd name="connsiteY7" fmla="*/ 77702 h 2067497"/>
                <a:gd name="connsiteX8" fmla="*/ 3243933 w 3664867"/>
                <a:gd name="connsiteY8" fmla="*/ 77702 h 2067497"/>
                <a:gd name="connsiteX9" fmla="*/ 3318840 w 3664867"/>
                <a:gd name="connsiteY9" fmla="*/ 152610 h 2067497"/>
                <a:gd name="connsiteX10" fmla="*/ 3541047 w 3664867"/>
                <a:gd name="connsiteY10" fmla="*/ 152610 h 2067497"/>
                <a:gd name="connsiteX11" fmla="*/ 3664867 w 3664867"/>
                <a:gd name="connsiteY11" fmla="*/ 276430 h 2067497"/>
                <a:gd name="connsiteX12" fmla="*/ 3664867 w 3664867"/>
                <a:gd name="connsiteY12" fmla="*/ 2067497 h 206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64867" h="2067497">
                  <a:moveTo>
                    <a:pt x="0" y="1037242"/>
                  </a:moveTo>
                  <a:lnTo>
                    <a:pt x="0" y="318636"/>
                  </a:lnTo>
                  <a:lnTo>
                    <a:pt x="170218" y="148417"/>
                  </a:lnTo>
                  <a:lnTo>
                    <a:pt x="258821" y="59814"/>
                  </a:lnTo>
                  <a:lnTo>
                    <a:pt x="924881" y="59814"/>
                  </a:lnTo>
                  <a:lnTo>
                    <a:pt x="984695" y="0"/>
                  </a:lnTo>
                  <a:lnTo>
                    <a:pt x="2079516" y="0"/>
                  </a:lnTo>
                  <a:lnTo>
                    <a:pt x="2157498" y="77702"/>
                  </a:lnTo>
                  <a:lnTo>
                    <a:pt x="3243933" y="77702"/>
                  </a:lnTo>
                  <a:lnTo>
                    <a:pt x="3318840" y="152610"/>
                  </a:lnTo>
                  <a:lnTo>
                    <a:pt x="3541047" y="152610"/>
                  </a:lnTo>
                  <a:lnTo>
                    <a:pt x="3664867" y="276430"/>
                  </a:lnTo>
                  <a:lnTo>
                    <a:pt x="3664867" y="2067497"/>
                  </a:lnTo>
                </a:path>
              </a:pathLst>
            </a:custGeom>
            <a:noFill/>
            <a:ln w="22360" cap="flat">
              <a:solidFill>
                <a:schemeClr val="accent1"/>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10" name="任意多边形: 形状 45"/>
            <p:cNvSpPr/>
            <p:nvPr>
              <p:custDataLst>
                <p:tags r:id="rId3"/>
              </p:custDataLst>
            </p:nvPr>
          </p:nvSpPr>
          <p:spPr>
            <a:xfrm>
              <a:off x="665845" y="1477428"/>
              <a:ext cx="2475446" cy="85462"/>
            </a:xfrm>
            <a:custGeom>
              <a:avLst/>
              <a:gdLst>
                <a:gd name="connsiteX0" fmla="*/ 0 w 3052192"/>
                <a:gd name="connsiteY0" fmla="*/ 105373 h 105373"/>
                <a:gd name="connsiteX1" fmla="*/ 3052193 w 3052192"/>
                <a:gd name="connsiteY1" fmla="*/ 105373 h 105373"/>
                <a:gd name="connsiteX2" fmla="*/ 3028155 w 3052192"/>
                <a:gd name="connsiteY2" fmla="*/ 81615 h 105373"/>
                <a:gd name="connsiteX3" fmla="*/ 1952341 w 3052192"/>
                <a:gd name="connsiteY3" fmla="*/ 81615 h 105373"/>
                <a:gd name="connsiteX4" fmla="*/ 1871005 w 3052192"/>
                <a:gd name="connsiteY4" fmla="*/ 0 h 105373"/>
                <a:gd name="connsiteX5" fmla="*/ 773669 w 3052192"/>
                <a:gd name="connsiteY5" fmla="*/ 0 h 105373"/>
                <a:gd name="connsiteX6" fmla="*/ 712737 w 3052192"/>
                <a:gd name="connsiteY6" fmla="*/ 61212 h 105373"/>
                <a:gd name="connsiteX7" fmla="*/ 47795 w 3052192"/>
                <a:gd name="connsiteY7" fmla="*/ 61212 h 10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52192" h="105373">
                  <a:moveTo>
                    <a:pt x="0" y="105373"/>
                  </a:moveTo>
                  <a:lnTo>
                    <a:pt x="3052193" y="105373"/>
                  </a:lnTo>
                  <a:lnTo>
                    <a:pt x="3028155" y="81615"/>
                  </a:lnTo>
                  <a:lnTo>
                    <a:pt x="1952341" y="81615"/>
                  </a:lnTo>
                  <a:lnTo>
                    <a:pt x="1871005" y="0"/>
                  </a:lnTo>
                  <a:lnTo>
                    <a:pt x="773669" y="0"/>
                  </a:lnTo>
                  <a:lnTo>
                    <a:pt x="712737" y="61212"/>
                  </a:lnTo>
                  <a:lnTo>
                    <a:pt x="47795" y="61212"/>
                  </a:lnTo>
                  <a:close/>
                </a:path>
              </a:pathLst>
            </a:custGeom>
            <a:solidFill>
              <a:schemeClr val="accent1"/>
            </a:solidFill>
            <a:ln w="279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11" name="任意多边形: 形状 46"/>
            <p:cNvSpPr/>
            <p:nvPr>
              <p:custDataLst>
                <p:tags r:id="rId4"/>
              </p:custDataLst>
            </p:nvPr>
          </p:nvSpPr>
          <p:spPr>
            <a:xfrm>
              <a:off x="495374" y="2386905"/>
              <a:ext cx="2267" cy="159136"/>
            </a:xfrm>
            <a:custGeom>
              <a:avLst/>
              <a:gdLst>
                <a:gd name="connsiteX0" fmla="*/ 0 w 2795"/>
                <a:gd name="connsiteY0" fmla="*/ 0 h 196212"/>
                <a:gd name="connsiteX1" fmla="*/ 0 w 2795"/>
                <a:gd name="connsiteY1" fmla="*/ 196212 h 196212"/>
              </a:gdLst>
              <a:ahLst/>
              <a:cxnLst>
                <a:cxn ang="0">
                  <a:pos x="connsiteX0" y="connsiteY0"/>
                </a:cxn>
                <a:cxn ang="0">
                  <a:pos x="connsiteX1" y="connsiteY1"/>
                </a:cxn>
              </a:cxnLst>
              <a:rect l="l" t="t" r="r" b="b"/>
              <a:pathLst>
                <a:path w="2795" h="196212">
                  <a:moveTo>
                    <a:pt x="0" y="0"/>
                  </a:moveTo>
                  <a:lnTo>
                    <a:pt x="0" y="196212"/>
                  </a:lnTo>
                </a:path>
              </a:pathLst>
            </a:custGeom>
            <a:ln w="22360" cap="flat">
              <a:solidFill>
                <a:schemeClr val="accent1"/>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12" name="任意多边形: 形状 47"/>
            <p:cNvSpPr/>
            <p:nvPr>
              <p:custDataLst>
                <p:tags r:id="rId5"/>
              </p:custDataLst>
            </p:nvPr>
          </p:nvSpPr>
          <p:spPr>
            <a:xfrm>
              <a:off x="3467725" y="3230189"/>
              <a:ext cx="2267" cy="168883"/>
            </a:xfrm>
            <a:custGeom>
              <a:avLst/>
              <a:gdLst>
                <a:gd name="connsiteX0" fmla="*/ 0 w 2795"/>
                <a:gd name="connsiteY0" fmla="*/ 0 h 208231"/>
                <a:gd name="connsiteX1" fmla="*/ 0 w 2795"/>
                <a:gd name="connsiteY1" fmla="*/ 208231 h 208231"/>
              </a:gdLst>
              <a:ahLst/>
              <a:cxnLst>
                <a:cxn ang="0">
                  <a:pos x="connsiteX0" y="connsiteY0"/>
                </a:cxn>
                <a:cxn ang="0">
                  <a:pos x="connsiteX1" y="connsiteY1"/>
                </a:cxn>
              </a:cxnLst>
              <a:rect l="l" t="t" r="r" b="b"/>
              <a:pathLst>
                <a:path w="2795" h="208231">
                  <a:moveTo>
                    <a:pt x="0" y="0"/>
                  </a:moveTo>
                  <a:lnTo>
                    <a:pt x="0" y="208231"/>
                  </a:lnTo>
                </a:path>
              </a:pathLst>
            </a:custGeom>
            <a:ln w="22360" cap="flat">
              <a:solidFill>
                <a:schemeClr val="accent1"/>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13" name="任意多边形: 形状 48"/>
            <p:cNvSpPr/>
            <p:nvPr>
              <p:custDataLst>
                <p:tags r:id="rId6"/>
              </p:custDataLst>
            </p:nvPr>
          </p:nvSpPr>
          <p:spPr>
            <a:xfrm>
              <a:off x="464771" y="4640650"/>
              <a:ext cx="2997285" cy="2042470"/>
            </a:xfrm>
            <a:custGeom>
              <a:avLst/>
              <a:gdLst>
                <a:gd name="connsiteX0" fmla="*/ 41926 w 3695612"/>
                <a:gd name="connsiteY0" fmla="*/ 0 h 2518338"/>
                <a:gd name="connsiteX1" fmla="*/ 41926 w 3695612"/>
                <a:gd name="connsiteY1" fmla="*/ 451680 h 2518338"/>
                <a:gd name="connsiteX2" fmla="*/ 0 w 3695612"/>
                <a:gd name="connsiteY2" fmla="*/ 493605 h 2518338"/>
                <a:gd name="connsiteX3" fmla="*/ 0 w 3695612"/>
                <a:gd name="connsiteY3" fmla="*/ 969323 h 2518338"/>
                <a:gd name="connsiteX4" fmla="*/ 41926 w 3695612"/>
                <a:gd name="connsiteY4" fmla="*/ 1011249 h 2518338"/>
                <a:gd name="connsiteX5" fmla="*/ 41926 w 3695612"/>
                <a:gd name="connsiteY5" fmla="*/ 2270139 h 2518338"/>
                <a:gd name="connsiteX6" fmla="*/ 287331 w 3695612"/>
                <a:gd name="connsiteY6" fmla="*/ 2515544 h 2518338"/>
                <a:gd name="connsiteX7" fmla="*/ 1851720 w 3695612"/>
                <a:gd name="connsiteY7" fmla="*/ 2515544 h 2518338"/>
                <a:gd name="connsiteX8" fmla="*/ 1920757 w 3695612"/>
                <a:gd name="connsiteY8" fmla="*/ 2446785 h 2518338"/>
                <a:gd name="connsiteX9" fmla="*/ 2663961 w 3695612"/>
                <a:gd name="connsiteY9" fmla="*/ 2446785 h 2518338"/>
                <a:gd name="connsiteX10" fmla="*/ 2735514 w 3695612"/>
                <a:gd name="connsiteY10" fmla="*/ 2518339 h 2518338"/>
                <a:gd name="connsiteX11" fmla="*/ 3443779 w 3695612"/>
                <a:gd name="connsiteY11" fmla="*/ 2518339 h 2518338"/>
                <a:gd name="connsiteX12" fmla="*/ 3695613 w 3695612"/>
                <a:gd name="connsiteY12" fmla="*/ 2266785 h 2518338"/>
                <a:gd name="connsiteX13" fmla="*/ 3695613 w 3695612"/>
                <a:gd name="connsiteY13" fmla="*/ 448046 h 251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95612" h="2518338">
                  <a:moveTo>
                    <a:pt x="41926" y="0"/>
                  </a:moveTo>
                  <a:lnTo>
                    <a:pt x="41926" y="451680"/>
                  </a:lnTo>
                  <a:lnTo>
                    <a:pt x="0" y="493605"/>
                  </a:lnTo>
                  <a:lnTo>
                    <a:pt x="0" y="969323"/>
                  </a:lnTo>
                  <a:lnTo>
                    <a:pt x="41926" y="1011249"/>
                  </a:lnTo>
                  <a:lnTo>
                    <a:pt x="41926" y="2270139"/>
                  </a:lnTo>
                  <a:lnTo>
                    <a:pt x="287331" y="2515544"/>
                  </a:lnTo>
                  <a:lnTo>
                    <a:pt x="1851720" y="2515544"/>
                  </a:lnTo>
                  <a:lnTo>
                    <a:pt x="1920757" y="2446785"/>
                  </a:lnTo>
                  <a:lnTo>
                    <a:pt x="2663961" y="2446785"/>
                  </a:lnTo>
                  <a:lnTo>
                    <a:pt x="2735514" y="2518339"/>
                  </a:lnTo>
                  <a:lnTo>
                    <a:pt x="3443779" y="2518339"/>
                  </a:lnTo>
                  <a:lnTo>
                    <a:pt x="3695613" y="2266785"/>
                  </a:lnTo>
                  <a:lnTo>
                    <a:pt x="3695613" y="448046"/>
                  </a:lnTo>
                </a:path>
              </a:pathLst>
            </a:custGeom>
            <a:noFill/>
            <a:ln w="22360" cap="flat">
              <a:solidFill>
                <a:schemeClr val="accent1"/>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14" name="任意多边形: 形状 49"/>
            <p:cNvSpPr/>
            <p:nvPr>
              <p:custDataLst>
                <p:tags r:id="rId7"/>
              </p:custDataLst>
            </p:nvPr>
          </p:nvSpPr>
          <p:spPr>
            <a:xfrm>
              <a:off x="3467725" y="4715458"/>
              <a:ext cx="2267" cy="212861"/>
            </a:xfrm>
            <a:custGeom>
              <a:avLst/>
              <a:gdLst>
                <a:gd name="connsiteX0" fmla="*/ 0 w 2795"/>
                <a:gd name="connsiteY0" fmla="*/ 262455 h 262455"/>
                <a:gd name="connsiteX1" fmla="*/ 0 w 2795"/>
                <a:gd name="connsiteY1" fmla="*/ 0 h 262455"/>
              </a:gdLst>
              <a:ahLst/>
              <a:cxnLst>
                <a:cxn ang="0">
                  <a:pos x="connsiteX0" y="connsiteY0"/>
                </a:cxn>
                <a:cxn ang="0">
                  <a:pos x="connsiteX1" y="connsiteY1"/>
                </a:cxn>
              </a:cxnLst>
              <a:rect l="l" t="t" r="r" b="b"/>
              <a:pathLst>
                <a:path w="2795" h="262455">
                  <a:moveTo>
                    <a:pt x="0" y="262455"/>
                  </a:moveTo>
                  <a:lnTo>
                    <a:pt x="0" y="0"/>
                  </a:lnTo>
                </a:path>
              </a:pathLst>
            </a:custGeom>
            <a:ln w="22360" cap="flat">
              <a:solidFill>
                <a:schemeClr val="accent1"/>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15" name="任意多边形: 形状 50"/>
            <p:cNvSpPr/>
            <p:nvPr>
              <p:custDataLst>
                <p:tags r:id="rId8"/>
              </p:custDataLst>
            </p:nvPr>
          </p:nvSpPr>
          <p:spPr>
            <a:xfrm>
              <a:off x="780776" y="6618514"/>
              <a:ext cx="2330819" cy="116971"/>
            </a:xfrm>
            <a:custGeom>
              <a:avLst/>
              <a:gdLst>
                <a:gd name="connsiteX0" fmla="*/ 2348120 w 2873868"/>
                <a:gd name="connsiteY0" fmla="*/ 79379 h 144224"/>
                <a:gd name="connsiteX1" fmla="*/ 2268741 w 2873868"/>
                <a:gd name="connsiteY1" fmla="*/ 0 h 144224"/>
                <a:gd name="connsiteX2" fmla="*/ 1536717 w 2873868"/>
                <a:gd name="connsiteY2" fmla="*/ 0 h 144224"/>
                <a:gd name="connsiteX3" fmla="*/ 1457338 w 2873868"/>
                <a:gd name="connsiteY3" fmla="*/ 79379 h 144224"/>
                <a:gd name="connsiteX4" fmla="*/ 0 w 2873868"/>
                <a:gd name="connsiteY4" fmla="*/ 74069 h 144224"/>
                <a:gd name="connsiteX5" fmla="*/ 70156 w 2873868"/>
                <a:gd name="connsiteY5" fmla="*/ 144224 h 144224"/>
                <a:gd name="connsiteX6" fmla="*/ 2809303 w 2873868"/>
                <a:gd name="connsiteY6" fmla="*/ 144224 h 144224"/>
                <a:gd name="connsiteX7" fmla="*/ 2873869 w 2873868"/>
                <a:gd name="connsiteY7" fmla="*/ 79659 h 144224"/>
                <a:gd name="connsiteX8" fmla="*/ 2348120 w 2873868"/>
                <a:gd name="connsiteY8" fmla="*/ 79659 h 144224"/>
                <a:gd name="connsiteX9" fmla="*/ 1505972 w 2873868"/>
                <a:gd name="connsiteY9" fmla="*/ 81335 h 144224"/>
                <a:gd name="connsiteX10" fmla="*/ 1554326 w 2873868"/>
                <a:gd name="connsiteY10" fmla="*/ 32981 h 144224"/>
                <a:gd name="connsiteX11" fmla="*/ 1555724 w 2873868"/>
                <a:gd name="connsiteY11" fmla="*/ 31584 h 144224"/>
                <a:gd name="connsiteX12" fmla="*/ 2243306 w 2873868"/>
                <a:gd name="connsiteY12" fmla="*/ 31584 h 144224"/>
                <a:gd name="connsiteX13" fmla="*/ 2293058 w 2873868"/>
                <a:gd name="connsiteY13" fmla="*/ 81335 h 144224"/>
                <a:gd name="connsiteX14" fmla="*/ 1505972 w 2873868"/>
                <a:gd name="connsiteY14" fmla="*/ 81335 h 14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73868" h="144224">
                  <a:moveTo>
                    <a:pt x="2348120" y="79379"/>
                  </a:moveTo>
                  <a:lnTo>
                    <a:pt x="2268741" y="0"/>
                  </a:lnTo>
                  <a:lnTo>
                    <a:pt x="1536717" y="0"/>
                  </a:lnTo>
                  <a:lnTo>
                    <a:pt x="1457338" y="79379"/>
                  </a:lnTo>
                  <a:lnTo>
                    <a:pt x="0" y="74069"/>
                  </a:lnTo>
                  <a:lnTo>
                    <a:pt x="70156" y="144224"/>
                  </a:lnTo>
                  <a:lnTo>
                    <a:pt x="2809303" y="144224"/>
                  </a:lnTo>
                  <a:lnTo>
                    <a:pt x="2873869" y="79659"/>
                  </a:lnTo>
                  <a:lnTo>
                    <a:pt x="2348120" y="79659"/>
                  </a:lnTo>
                  <a:close/>
                  <a:moveTo>
                    <a:pt x="1505972" y="81335"/>
                  </a:moveTo>
                  <a:lnTo>
                    <a:pt x="1554326" y="32981"/>
                  </a:lnTo>
                  <a:lnTo>
                    <a:pt x="1555724" y="31584"/>
                  </a:lnTo>
                  <a:lnTo>
                    <a:pt x="2243306" y="31584"/>
                  </a:lnTo>
                  <a:lnTo>
                    <a:pt x="2293058" y="81335"/>
                  </a:lnTo>
                  <a:lnTo>
                    <a:pt x="1505972" y="81335"/>
                  </a:lnTo>
                  <a:close/>
                </a:path>
              </a:pathLst>
            </a:custGeom>
            <a:solidFill>
              <a:schemeClr val="accent1"/>
            </a:solidFill>
            <a:ln w="279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16" name="任意多边形: 形状 51"/>
            <p:cNvSpPr/>
            <p:nvPr>
              <p:custDataLst>
                <p:tags r:id="rId9"/>
              </p:custDataLst>
            </p:nvPr>
          </p:nvSpPr>
          <p:spPr>
            <a:xfrm>
              <a:off x="1275866" y="1498510"/>
              <a:ext cx="59165" cy="32416"/>
            </a:xfrm>
            <a:custGeom>
              <a:avLst/>
              <a:gdLst>
                <a:gd name="connsiteX0" fmla="*/ 39690 w 72950"/>
                <a:gd name="connsiteY0" fmla="*/ 280 h 39969"/>
                <a:gd name="connsiteX1" fmla="*/ 0 w 72950"/>
                <a:gd name="connsiteY1" fmla="*/ 39969 h 39969"/>
                <a:gd name="connsiteX2" fmla="*/ 32982 w 72950"/>
                <a:gd name="connsiteY2" fmla="*/ 39969 h 39969"/>
                <a:gd name="connsiteX3" fmla="*/ 72951 w 72950"/>
                <a:gd name="connsiteY3" fmla="*/ 0 h 39969"/>
              </a:gdLst>
              <a:ahLst/>
              <a:cxnLst>
                <a:cxn ang="0">
                  <a:pos x="connsiteX0" y="connsiteY0"/>
                </a:cxn>
                <a:cxn ang="0">
                  <a:pos x="connsiteX1" y="connsiteY1"/>
                </a:cxn>
                <a:cxn ang="0">
                  <a:pos x="connsiteX2" y="connsiteY2"/>
                </a:cxn>
                <a:cxn ang="0">
                  <a:pos x="connsiteX3" y="connsiteY3"/>
                </a:cxn>
              </a:cxnLst>
              <a:rect l="l" t="t" r="r" b="b"/>
              <a:pathLst>
                <a:path w="72950" h="39969">
                  <a:moveTo>
                    <a:pt x="39690" y="280"/>
                  </a:moveTo>
                  <a:lnTo>
                    <a:pt x="0" y="39969"/>
                  </a:lnTo>
                  <a:lnTo>
                    <a:pt x="32982" y="39969"/>
                  </a:lnTo>
                  <a:lnTo>
                    <a:pt x="72951" y="0"/>
                  </a:lnTo>
                  <a:close/>
                </a:path>
              </a:pathLst>
            </a:custGeom>
            <a:solidFill>
              <a:srgbClr val="010316"/>
            </a:solidFill>
            <a:ln w="279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17" name="任意多边形: 形状 52"/>
            <p:cNvSpPr/>
            <p:nvPr>
              <p:custDataLst>
                <p:tags r:id="rId10"/>
              </p:custDataLst>
            </p:nvPr>
          </p:nvSpPr>
          <p:spPr>
            <a:xfrm>
              <a:off x="1329818" y="1498510"/>
              <a:ext cx="59165" cy="32416"/>
            </a:xfrm>
            <a:custGeom>
              <a:avLst/>
              <a:gdLst>
                <a:gd name="connsiteX0" fmla="*/ 39410 w 72950"/>
                <a:gd name="connsiteY0" fmla="*/ 280 h 39969"/>
                <a:gd name="connsiteX1" fmla="*/ 0 w 72950"/>
                <a:gd name="connsiteY1" fmla="*/ 39969 h 39969"/>
                <a:gd name="connsiteX2" fmla="*/ 32982 w 72950"/>
                <a:gd name="connsiteY2" fmla="*/ 39969 h 39969"/>
                <a:gd name="connsiteX3" fmla="*/ 72951 w 72950"/>
                <a:gd name="connsiteY3" fmla="*/ 0 h 39969"/>
              </a:gdLst>
              <a:ahLst/>
              <a:cxnLst>
                <a:cxn ang="0">
                  <a:pos x="connsiteX0" y="connsiteY0"/>
                </a:cxn>
                <a:cxn ang="0">
                  <a:pos x="connsiteX1" y="connsiteY1"/>
                </a:cxn>
                <a:cxn ang="0">
                  <a:pos x="connsiteX2" y="connsiteY2"/>
                </a:cxn>
                <a:cxn ang="0">
                  <a:pos x="connsiteX3" y="connsiteY3"/>
                </a:cxn>
              </a:cxnLst>
              <a:rect l="l" t="t" r="r" b="b"/>
              <a:pathLst>
                <a:path w="72950" h="39969">
                  <a:moveTo>
                    <a:pt x="39410" y="280"/>
                  </a:moveTo>
                  <a:lnTo>
                    <a:pt x="0" y="39969"/>
                  </a:lnTo>
                  <a:lnTo>
                    <a:pt x="32982" y="39969"/>
                  </a:lnTo>
                  <a:lnTo>
                    <a:pt x="72951" y="0"/>
                  </a:lnTo>
                  <a:close/>
                </a:path>
              </a:pathLst>
            </a:custGeom>
            <a:solidFill>
              <a:srgbClr val="010316"/>
            </a:solidFill>
            <a:ln w="279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18" name="任意多边形: 形状 53"/>
            <p:cNvSpPr/>
            <p:nvPr>
              <p:custDataLst>
                <p:tags r:id="rId11"/>
              </p:custDataLst>
            </p:nvPr>
          </p:nvSpPr>
          <p:spPr>
            <a:xfrm>
              <a:off x="1383770" y="1498510"/>
              <a:ext cx="59165" cy="32416"/>
            </a:xfrm>
            <a:custGeom>
              <a:avLst/>
              <a:gdLst>
                <a:gd name="connsiteX0" fmla="*/ 39410 w 72950"/>
                <a:gd name="connsiteY0" fmla="*/ 280 h 39969"/>
                <a:gd name="connsiteX1" fmla="*/ 0 w 72950"/>
                <a:gd name="connsiteY1" fmla="*/ 39969 h 39969"/>
                <a:gd name="connsiteX2" fmla="*/ 32982 w 72950"/>
                <a:gd name="connsiteY2" fmla="*/ 39969 h 39969"/>
                <a:gd name="connsiteX3" fmla="*/ 72951 w 72950"/>
                <a:gd name="connsiteY3" fmla="*/ 0 h 39969"/>
              </a:gdLst>
              <a:ahLst/>
              <a:cxnLst>
                <a:cxn ang="0">
                  <a:pos x="connsiteX0" y="connsiteY0"/>
                </a:cxn>
                <a:cxn ang="0">
                  <a:pos x="connsiteX1" y="connsiteY1"/>
                </a:cxn>
                <a:cxn ang="0">
                  <a:pos x="connsiteX2" y="connsiteY2"/>
                </a:cxn>
                <a:cxn ang="0">
                  <a:pos x="connsiteX3" y="connsiteY3"/>
                </a:cxn>
              </a:cxnLst>
              <a:rect l="l" t="t" r="r" b="b"/>
              <a:pathLst>
                <a:path w="72950" h="39969">
                  <a:moveTo>
                    <a:pt x="39410" y="280"/>
                  </a:moveTo>
                  <a:lnTo>
                    <a:pt x="0" y="39969"/>
                  </a:lnTo>
                  <a:lnTo>
                    <a:pt x="32982" y="39969"/>
                  </a:lnTo>
                  <a:lnTo>
                    <a:pt x="72951" y="0"/>
                  </a:lnTo>
                  <a:close/>
                </a:path>
              </a:pathLst>
            </a:custGeom>
            <a:solidFill>
              <a:srgbClr val="010316"/>
            </a:solidFill>
            <a:ln w="279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19" name="任意多边形: 形状 54"/>
            <p:cNvSpPr/>
            <p:nvPr>
              <p:custDataLst>
                <p:tags r:id="rId12"/>
              </p:custDataLst>
            </p:nvPr>
          </p:nvSpPr>
          <p:spPr>
            <a:xfrm>
              <a:off x="1437722" y="1498510"/>
              <a:ext cx="58939" cy="32416"/>
            </a:xfrm>
            <a:custGeom>
              <a:avLst/>
              <a:gdLst>
                <a:gd name="connsiteX0" fmla="*/ 39410 w 72671"/>
                <a:gd name="connsiteY0" fmla="*/ 280 h 39969"/>
                <a:gd name="connsiteX1" fmla="*/ 0 w 72671"/>
                <a:gd name="connsiteY1" fmla="*/ 39969 h 39969"/>
                <a:gd name="connsiteX2" fmla="*/ 32982 w 72671"/>
                <a:gd name="connsiteY2" fmla="*/ 39969 h 39969"/>
                <a:gd name="connsiteX3" fmla="*/ 72671 w 72671"/>
                <a:gd name="connsiteY3" fmla="*/ 0 h 39969"/>
              </a:gdLst>
              <a:ahLst/>
              <a:cxnLst>
                <a:cxn ang="0">
                  <a:pos x="connsiteX0" y="connsiteY0"/>
                </a:cxn>
                <a:cxn ang="0">
                  <a:pos x="connsiteX1" y="connsiteY1"/>
                </a:cxn>
                <a:cxn ang="0">
                  <a:pos x="connsiteX2" y="connsiteY2"/>
                </a:cxn>
                <a:cxn ang="0">
                  <a:pos x="connsiteX3" y="connsiteY3"/>
                </a:cxn>
              </a:cxnLst>
              <a:rect l="l" t="t" r="r" b="b"/>
              <a:pathLst>
                <a:path w="72671" h="39969">
                  <a:moveTo>
                    <a:pt x="39410" y="280"/>
                  </a:moveTo>
                  <a:lnTo>
                    <a:pt x="0" y="39969"/>
                  </a:lnTo>
                  <a:lnTo>
                    <a:pt x="32982" y="39969"/>
                  </a:lnTo>
                  <a:lnTo>
                    <a:pt x="72671" y="0"/>
                  </a:lnTo>
                  <a:close/>
                </a:path>
              </a:pathLst>
            </a:custGeom>
            <a:solidFill>
              <a:srgbClr val="010316"/>
            </a:solidFill>
            <a:ln w="279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20" name="任意多边形: 形状 55"/>
            <p:cNvSpPr/>
            <p:nvPr>
              <p:custDataLst>
                <p:tags r:id="rId13"/>
              </p:custDataLst>
            </p:nvPr>
          </p:nvSpPr>
          <p:spPr>
            <a:xfrm>
              <a:off x="1491674" y="1498510"/>
              <a:ext cx="58939" cy="32416"/>
            </a:xfrm>
            <a:custGeom>
              <a:avLst/>
              <a:gdLst>
                <a:gd name="connsiteX0" fmla="*/ 39410 w 72671"/>
                <a:gd name="connsiteY0" fmla="*/ 280 h 39969"/>
                <a:gd name="connsiteX1" fmla="*/ 0 w 72671"/>
                <a:gd name="connsiteY1" fmla="*/ 39969 h 39969"/>
                <a:gd name="connsiteX2" fmla="*/ 32702 w 72671"/>
                <a:gd name="connsiteY2" fmla="*/ 39969 h 39969"/>
                <a:gd name="connsiteX3" fmla="*/ 72671 w 72671"/>
                <a:gd name="connsiteY3" fmla="*/ 0 h 39969"/>
              </a:gdLst>
              <a:ahLst/>
              <a:cxnLst>
                <a:cxn ang="0">
                  <a:pos x="connsiteX0" y="connsiteY0"/>
                </a:cxn>
                <a:cxn ang="0">
                  <a:pos x="connsiteX1" y="connsiteY1"/>
                </a:cxn>
                <a:cxn ang="0">
                  <a:pos x="connsiteX2" y="connsiteY2"/>
                </a:cxn>
                <a:cxn ang="0">
                  <a:pos x="connsiteX3" y="connsiteY3"/>
                </a:cxn>
              </a:cxnLst>
              <a:rect l="l" t="t" r="r" b="b"/>
              <a:pathLst>
                <a:path w="72671" h="39969">
                  <a:moveTo>
                    <a:pt x="39410" y="280"/>
                  </a:moveTo>
                  <a:lnTo>
                    <a:pt x="0" y="39969"/>
                  </a:lnTo>
                  <a:lnTo>
                    <a:pt x="32702" y="39969"/>
                  </a:lnTo>
                  <a:lnTo>
                    <a:pt x="72671" y="0"/>
                  </a:lnTo>
                  <a:close/>
                </a:path>
              </a:pathLst>
            </a:custGeom>
            <a:solidFill>
              <a:srgbClr val="010316"/>
            </a:solidFill>
            <a:ln w="279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21" name="任意多边形: 形状 56"/>
            <p:cNvSpPr/>
            <p:nvPr>
              <p:custDataLst>
                <p:tags r:id="rId14"/>
              </p:custDataLst>
            </p:nvPr>
          </p:nvSpPr>
          <p:spPr>
            <a:xfrm>
              <a:off x="1545400" y="1498510"/>
              <a:ext cx="59165" cy="32416"/>
            </a:xfrm>
            <a:custGeom>
              <a:avLst/>
              <a:gdLst>
                <a:gd name="connsiteX0" fmla="*/ 39690 w 72950"/>
                <a:gd name="connsiteY0" fmla="*/ 280 h 39969"/>
                <a:gd name="connsiteX1" fmla="*/ 0 w 72950"/>
                <a:gd name="connsiteY1" fmla="*/ 39969 h 39969"/>
                <a:gd name="connsiteX2" fmla="*/ 32982 w 72950"/>
                <a:gd name="connsiteY2" fmla="*/ 39969 h 39969"/>
                <a:gd name="connsiteX3" fmla="*/ 72951 w 72950"/>
                <a:gd name="connsiteY3" fmla="*/ 0 h 39969"/>
              </a:gdLst>
              <a:ahLst/>
              <a:cxnLst>
                <a:cxn ang="0">
                  <a:pos x="connsiteX0" y="connsiteY0"/>
                </a:cxn>
                <a:cxn ang="0">
                  <a:pos x="connsiteX1" y="connsiteY1"/>
                </a:cxn>
                <a:cxn ang="0">
                  <a:pos x="connsiteX2" y="connsiteY2"/>
                </a:cxn>
                <a:cxn ang="0">
                  <a:pos x="connsiteX3" y="connsiteY3"/>
                </a:cxn>
              </a:cxnLst>
              <a:rect l="l" t="t" r="r" b="b"/>
              <a:pathLst>
                <a:path w="72950" h="39969">
                  <a:moveTo>
                    <a:pt x="39690" y="280"/>
                  </a:moveTo>
                  <a:lnTo>
                    <a:pt x="0" y="39969"/>
                  </a:lnTo>
                  <a:lnTo>
                    <a:pt x="32982" y="39969"/>
                  </a:lnTo>
                  <a:lnTo>
                    <a:pt x="72951" y="0"/>
                  </a:lnTo>
                  <a:close/>
                </a:path>
              </a:pathLst>
            </a:custGeom>
            <a:solidFill>
              <a:srgbClr val="010316"/>
            </a:solidFill>
            <a:ln w="2795"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22" name="任意多边形: 形状 57"/>
            <p:cNvSpPr/>
            <p:nvPr>
              <p:custDataLst>
                <p:tags r:id="rId15"/>
              </p:custDataLst>
            </p:nvPr>
          </p:nvSpPr>
          <p:spPr>
            <a:xfrm>
              <a:off x="453437" y="1581026"/>
              <a:ext cx="124225" cy="435243"/>
            </a:xfrm>
            <a:custGeom>
              <a:avLst/>
              <a:gdLst>
                <a:gd name="connsiteX0" fmla="*/ 0 w 153168"/>
                <a:gd name="connsiteY0" fmla="*/ 536649 h 536649"/>
                <a:gd name="connsiteX1" fmla="*/ 0 w 153168"/>
                <a:gd name="connsiteY1" fmla="*/ 153448 h 536649"/>
                <a:gd name="connsiteX2" fmla="*/ 153169 w 153168"/>
                <a:gd name="connsiteY2" fmla="*/ 0 h 536649"/>
              </a:gdLst>
              <a:ahLst/>
              <a:cxnLst>
                <a:cxn ang="0">
                  <a:pos x="connsiteX0" y="connsiteY0"/>
                </a:cxn>
                <a:cxn ang="0">
                  <a:pos x="connsiteX1" y="connsiteY1"/>
                </a:cxn>
                <a:cxn ang="0">
                  <a:pos x="connsiteX2" y="connsiteY2"/>
                </a:cxn>
              </a:cxnLst>
              <a:rect l="l" t="t" r="r" b="b"/>
              <a:pathLst>
                <a:path w="153168" h="536649">
                  <a:moveTo>
                    <a:pt x="0" y="536649"/>
                  </a:moveTo>
                  <a:lnTo>
                    <a:pt x="0" y="153448"/>
                  </a:lnTo>
                  <a:lnTo>
                    <a:pt x="153169" y="0"/>
                  </a:lnTo>
                </a:path>
              </a:pathLst>
            </a:custGeom>
            <a:noFill/>
            <a:ln w="8385" cap="flat">
              <a:solidFill>
                <a:schemeClr val="accent1"/>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23" name="任意多边形: 形状 58"/>
            <p:cNvSpPr/>
            <p:nvPr>
              <p:custDataLst>
                <p:tags r:id="rId16"/>
              </p:custDataLst>
            </p:nvPr>
          </p:nvSpPr>
          <p:spPr>
            <a:xfrm>
              <a:off x="597839" y="1521179"/>
              <a:ext cx="39670" cy="39897"/>
            </a:xfrm>
            <a:custGeom>
              <a:avLst/>
              <a:gdLst>
                <a:gd name="connsiteX0" fmla="*/ 0 w 48913"/>
                <a:gd name="connsiteY0" fmla="*/ 49193 h 49192"/>
                <a:gd name="connsiteX1" fmla="*/ 48913 w 48913"/>
                <a:gd name="connsiteY1" fmla="*/ 0 h 49192"/>
              </a:gdLst>
              <a:ahLst/>
              <a:cxnLst>
                <a:cxn ang="0">
                  <a:pos x="connsiteX0" y="connsiteY0"/>
                </a:cxn>
                <a:cxn ang="0">
                  <a:pos x="connsiteX1" y="connsiteY1"/>
                </a:cxn>
              </a:cxnLst>
              <a:rect l="l" t="t" r="r" b="b"/>
              <a:pathLst>
                <a:path w="48913" h="49192">
                  <a:moveTo>
                    <a:pt x="0" y="49193"/>
                  </a:moveTo>
                  <a:lnTo>
                    <a:pt x="48913" y="0"/>
                  </a:lnTo>
                </a:path>
              </a:pathLst>
            </a:custGeom>
            <a:ln w="8385" cap="flat">
              <a:solidFill>
                <a:schemeClr val="accent1"/>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24" name="任意多边形: 形状 59"/>
            <p:cNvSpPr/>
            <p:nvPr>
              <p:custDataLst>
                <p:tags r:id="rId17"/>
              </p:custDataLst>
            </p:nvPr>
          </p:nvSpPr>
          <p:spPr>
            <a:xfrm>
              <a:off x="988423" y="1419169"/>
              <a:ext cx="893608" cy="44657"/>
            </a:xfrm>
            <a:custGeom>
              <a:avLst/>
              <a:gdLst>
                <a:gd name="connsiteX0" fmla="*/ 0 w 1101807"/>
                <a:gd name="connsiteY0" fmla="*/ 55062 h 55062"/>
                <a:gd name="connsiteX1" fmla="*/ 261057 w 1101807"/>
                <a:gd name="connsiteY1" fmla="*/ 55062 h 55062"/>
                <a:gd name="connsiteX2" fmla="*/ 316120 w 1101807"/>
                <a:gd name="connsiteY2" fmla="*/ 0 h 55062"/>
                <a:gd name="connsiteX3" fmla="*/ 1101808 w 1101807"/>
                <a:gd name="connsiteY3" fmla="*/ 0 h 55062"/>
              </a:gdLst>
              <a:ahLst/>
              <a:cxnLst>
                <a:cxn ang="0">
                  <a:pos x="connsiteX0" y="connsiteY0"/>
                </a:cxn>
                <a:cxn ang="0">
                  <a:pos x="connsiteX1" y="connsiteY1"/>
                </a:cxn>
                <a:cxn ang="0">
                  <a:pos x="connsiteX2" y="connsiteY2"/>
                </a:cxn>
                <a:cxn ang="0">
                  <a:pos x="connsiteX3" y="connsiteY3"/>
                </a:cxn>
              </a:cxnLst>
              <a:rect l="l" t="t" r="r" b="b"/>
              <a:pathLst>
                <a:path w="1101807" h="55062">
                  <a:moveTo>
                    <a:pt x="0" y="55062"/>
                  </a:moveTo>
                  <a:lnTo>
                    <a:pt x="261057" y="55062"/>
                  </a:lnTo>
                  <a:lnTo>
                    <a:pt x="316120" y="0"/>
                  </a:lnTo>
                  <a:lnTo>
                    <a:pt x="1101808" y="0"/>
                  </a:lnTo>
                </a:path>
              </a:pathLst>
            </a:custGeom>
            <a:noFill/>
            <a:ln w="8385" cap="flat">
              <a:solidFill>
                <a:schemeClr val="accent1"/>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25" name="任意多边形: 形状 60"/>
            <p:cNvSpPr/>
            <p:nvPr>
              <p:custDataLst>
                <p:tags r:id="rId18"/>
              </p:custDataLst>
            </p:nvPr>
          </p:nvSpPr>
          <p:spPr>
            <a:xfrm>
              <a:off x="1921023" y="1419169"/>
              <a:ext cx="50551" cy="2267"/>
            </a:xfrm>
            <a:custGeom>
              <a:avLst/>
              <a:gdLst>
                <a:gd name="connsiteX0" fmla="*/ 0 w 62329"/>
                <a:gd name="connsiteY0" fmla="*/ 0 h 2795"/>
                <a:gd name="connsiteX1" fmla="*/ 62330 w 62329"/>
                <a:gd name="connsiteY1" fmla="*/ 0 h 2795"/>
              </a:gdLst>
              <a:ahLst/>
              <a:cxnLst>
                <a:cxn ang="0">
                  <a:pos x="connsiteX0" y="connsiteY0"/>
                </a:cxn>
                <a:cxn ang="0">
                  <a:pos x="connsiteX1" y="connsiteY1"/>
                </a:cxn>
              </a:cxnLst>
              <a:rect l="l" t="t" r="r" b="b"/>
              <a:pathLst>
                <a:path w="62329" h="2795">
                  <a:moveTo>
                    <a:pt x="0" y="0"/>
                  </a:moveTo>
                  <a:lnTo>
                    <a:pt x="62330" y="0"/>
                  </a:lnTo>
                </a:path>
              </a:pathLst>
            </a:custGeom>
            <a:ln w="8385" cap="flat">
              <a:solidFill>
                <a:srgbClr val="29ABE2"/>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26" name="任意多边形: 形状 61"/>
            <p:cNvSpPr/>
            <p:nvPr>
              <p:custDataLst>
                <p:tags r:id="rId19"/>
              </p:custDataLst>
            </p:nvPr>
          </p:nvSpPr>
          <p:spPr>
            <a:xfrm>
              <a:off x="2447623" y="1493070"/>
              <a:ext cx="565363" cy="2267"/>
            </a:xfrm>
            <a:custGeom>
              <a:avLst/>
              <a:gdLst>
                <a:gd name="connsiteX0" fmla="*/ 0 w 697085"/>
                <a:gd name="connsiteY0" fmla="*/ 0 h 2795"/>
                <a:gd name="connsiteX1" fmla="*/ 697085 w 697085"/>
                <a:gd name="connsiteY1" fmla="*/ 0 h 2795"/>
              </a:gdLst>
              <a:ahLst/>
              <a:cxnLst>
                <a:cxn ang="0">
                  <a:pos x="connsiteX0" y="connsiteY0"/>
                </a:cxn>
                <a:cxn ang="0">
                  <a:pos x="connsiteX1" y="connsiteY1"/>
                </a:cxn>
              </a:cxnLst>
              <a:rect l="l" t="t" r="r" b="b"/>
              <a:pathLst>
                <a:path w="697085" h="2795">
                  <a:moveTo>
                    <a:pt x="0" y="0"/>
                  </a:moveTo>
                  <a:lnTo>
                    <a:pt x="697085" y="0"/>
                  </a:lnTo>
                </a:path>
              </a:pathLst>
            </a:custGeom>
            <a:ln w="8385" cap="flat">
              <a:solidFill>
                <a:schemeClr val="accent1"/>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27" name="任意多边形: 形状 62"/>
            <p:cNvSpPr/>
            <p:nvPr>
              <p:custDataLst>
                <p:tags r:id="rId20"/>
              </p:custDataLst>
            </p:nvPr>
          </p:nvSpPr>
          <p:spPr>
            <a:xfrm>
              <a:off x="3187763" y="1496923"/>
              <a:ext cx="335273" cy="983151"/>
            </a:xfrm>
            <a:custGeom>
              <a:avLst/>
              <a:gdLst>
                <a:gd name="connsiteX0" fmla="*/ 0 w 413387"/>
                <a:gd name="connsiteY0" fmla="*/ 0 h 1212212"/>
                <a:gd name="connsiteX1" fmla="*/ 40808 w 413387"/>
                <a:gd name="connsiteY1" fmla="*/ 40808 h 1212212"/>
                <a:gd name="connsiteX2" fmla="*/ 268325 w 413387"/>
                <a:gd name="connsiteY2" fmla="*/ 40808 h 1212212"/>
                <a:gd name="connsiteX3" fmla="*/ 413388 w 413387"/>
                <a:gd name="connsiteY3" fmla="*/ 185591 h 1212212"/>
                <a:gd name="connsiteX4" fmla="*/ 413388 w 413387"/>
                <a:gd name="connsiteY4" fmla="*/ 1212213 h 1212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387" h="1212212">
                  <a:moveTo>
                    <a:pt x="0" y="0"/>
                  </a:moveTo>
                  <a:lnTo>
                    <a:pt x="40808" y="40808"/>
                  </a:lnTo>
                  <a:lnTo>
                    <a:pt x="268325" y="40808"/>
                  </a:lnTo>
                  <a:lnTo>
                    <a:pt x="413388" y="185591"/>
                  </a:lnTo>
                  <a:lnTo>
                    <a:pt x="413388" y="1212213"/>
                  </a:lnTo>
                </a:path>
              </a:pathLst>
            </a:custGeom>
            <a:noFill/>
            <a:ln w="8385" cap="flat">
              <a:solidFill>
                <a:schemeClr val="accent1"/>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28" name="任意多边形: 形状 2751"/>
            <p:cNvSpPr/>
            <p:nvPr>
              <p:custDataLst>
                <p:tags r:id="rId21"/>
              </p:custDataLst>
            </p:nvPr>
          </p:nvSpPr>
          <p:spPr>
            <a:xfrm>
              <a:off x="3523944" y="2531986"/>
              <a:ext cx="2267" cy="40124"/>
            </a:xfrm>
            <a:custGeom>
              <a:avLst/>
              <a:gdLst>
                <a:gd name="connsiteX0" fmla="*/ 0 w 2795"/>
                <a:gd name="connsiteY0" fmla="*/ 0 h 49472"/>
                <a:gd name="connsiteX1" fmla="*/ 0 w 2795"/>
                <a:gd name="connsiteY1" fmla="*/ 49472 h 49472"/>
              </a:gdLst>
              <a:ahLst/>
              <a:cxnLst>
                <a:cxn ang="0">
                  <a:pos x="connsiteX0" y="connsiteY0"/>
                </a:cxn>
                <a:cxn ang="0">
                  <a:pos x="connsiteX1" y="connsiteY1"/>
                </a:cxn>
              </a:cxnLst>
              <a:rect l="l" t="t" r="r" b="b"/>
              <a:pathLst>
                <a:path w="2795" h="49472">
                  <a:moveTo>
                    <a:pt x="0" y="0"/>
                  </a:moveTo>
                  <a:lnTo>
                    <a:pt x="0" y="49472"/>
                  </a:lnTo>
                </a:path>
              </a:pathLst>
            </a:custGeom>
            <a:ln w="8385" cap="flat">
              <a:solidFill>
                <a:srgbClr val="29ABE2"/>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29" name="任意多边形: 形状 2752"/>
            <p:cNvSpPr/>
            <p:nvPr>
              <p:custDataLst>
                <p:tags r:id="rId22"/>
              </p:custDataLst>
            </p:nvPr>
          </p:nvSpPr>
          <p:spPr>
            <a:xfrm>
              <a:off x="3523944" y="2604527"/>
              <a:ext cx="2267" cy="16094"/>
            </a:xfrm>
            <a:custGeom>
              <a:avLst/>
              <a:gdLst>
                <a:gd name="connsiteX0" fmla="*/ 0 w 2795"/>
                <a:gd name="connsiteY0" fmla="*/ 0 h 19844"/>
                <a:gd name="connsiteX1" fmla="*/ 0 w 2795"/>
                <a:gd name="connsiteY1" fmla="*/ 19845 h 19844"/>
              </a:gdLst>
              <a:ahLst/>
              <a:cxnLst>
                <a:cxn ang="0">
                  <a:pos x="connsiteX0" y="connsiteY0"/>
                </a:cxn>
                <a:cxn ang="0">
                  <a:pos x="connsiteX1" y="connsiteY1"/>
                </a:cxn>
              </a:cxnLst>
              <a:rect l="l" t="t" r="r" b="b"/>
              <a:pathLst>
                <a:path w="2795" h="19844">
                  <a:moveTo>
                    <a:pt x="0" y="0"/>
                  </a:moveTo>
                  <a:lnTo>
                    <a:pt x="0" y="19845"/>
                  </a:lnTo>
                </a:path>
              </a:pathLst>
            </a:custGeom>
            <a:ln w="8385" cap="flat">
              <a:solidFill>
                <a:srgbClr val="29ABE2"/>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30" name="任意多边形: 形状 2753"/>
            <p:cNvSpPr/>
            <p:nvPr>
              <p:custDataLst>
                <p:tags r:id="rId23"/>
              </p:custDataLst>
            </p:nvPr>
          </p:nvSpPr>
          <p:spPr>
            <a:xfrm>
              <a:off x="3535731" y="5142993"/>
              <a:ext cx="2267" cy="829682"/>
            </a:xfrm>
            <a:custGeom>
              <a:avLst/>
              <a:gdLst>
                <a:gd name="connsiteX0" fmla="*/ 0 w 2795"/>
                <a:gd name="connsiteY0" fmla="*/ 0 h 1022987"/>
                <a:gd name="connsiteX1" fmla="*/ 0 w 2795"/>
                <a:gd name="connsiteY1" fmla="*/ 1022988 h 1022987"/>
              </a:gdLst>
              <a:ahLst/>
              <a:cxnLst>
                <a:cxn ang="0">
                  <a:pos x="connsiteX0" y="connsiteY0"/>
                </a:cxn>
                <a:cxn ang="0">
                  <a:pos x="connsiteX1" y="connsiteY1"/>
                </a:cxn>
              </a:cxnLst>
              <a:rect l="l" t="t" r="r" b="b"/>
              <a:pathLst>
                <a:path w="2795" h="1022987">
                  <a:moveTo>
                    <a:pt x="0" y="0"/>
                  </a:moveTo>
                  <a:lnTo>
                    <a:pt x="0" y="1022988"/>
                  </a:lnTo>
                </a:path>
              </a:pathLst>
            </a:custGeom>
            <a:ln w="8385" cap="flat">
              <a:solidFill>
                <a:schemeClr val="accent1"/>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31" name="任意多边形: 形状 2754"/>
            <p:cNvSpPr/>
            <p:nvPr>
              <p:custDataLst>
                <p:tags r:id="rId24"/>
              </p:custDataLst>
            </p:nvPr>
          </p:nvSpPr>
          <p:spPr>
            <a:xfrm>
              <a:off x="3535051" y="5993531"/>
              <a:ext cx="2267" cy="90675"/>
            </a:xfrm>
            <a:custGeom>
              <a:avLst/>
              <a:gdLst>
                <a:gd name="connsiteX0" fmla="*/ 0 w 2795"/>
                <a:gd name="connsiteY0" fmla="*/ 0 h 111801"/>
                <a:gd name="connsiteX1" fmla="*/ 0 w 2795"/>
                <a:gd name="connsiteY1" fmla="*/ 111802 h 111801"/>
              </a:gdLst>
              <a:ahLst/>
              <a:cxnLst>
                <a:cxn ang="0">
                  <a:pos x="connsiteX0" y="connsiteY0"/>
                </a:cxn>
                <a:cxn ang="0">
                  <a:pos x="connsiteX1" y="connsiteY1"/>
                </a:cxn>
              </a:cxnLst>
              <a:rect l="l" t="t" r="r" b="b"/>
              <a:pathLst>
                <a:path w="2795" h="111801">
                  <a:moveTo>
                    <a:pt x="0" y="0"/>
                  </a:moveTo>
                  <a:lnTo>
                    <a:pt x="0" y="111802"/>
                  </a:lnTo>
                </a:path>
              </a:pathLst>
            </a:custGeom>
            <a:ln w="8385" cap="flat">
              <a:solidFill>
                <a:srgbClr val="29ABE2"/>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32" name="任意多边形: 形状 2755"/>
            <p:cNvSpPr/>
            <p:nvPr>
              <p:custDataLst>
                <p:tags r:id="rId25"/>
              </p:custDataLst>
            </p:nvPr>
          </p:nvSpPr>
          <p:spPr>
            <a:xfrm>
              <a:off x="432582" y="5791098"/>
              <a:ext cx="2267" cy="384691"/>
            </a:xfrm>
            <a:custGeom>
              <a:avLst/>
              <a:gdLst>
                <a:gd name="connsiteX0" fmla="*/ 0 w 2795"/>
                <a:gd name="connsiteY0" fmla="*/ 0 h 474319"/>
                <a:gd name="connsiteX1" fmla="*/ 0 w 2795"/>
                <a:gd name="connsiteY1" fmla="*/ 474320 h 474319"/>
              </a:gdLst>
              <a:ahLst/>
              <a:cxnLst>
                <a:cxn ang="0">
                  <a:pos x="connsiteX0" y="connsiteY0"/>
                </a:cxn>
                <a:cxn ang="0">
                  <a:pos x="connsiteX1" y="connsiteY1"/>
                </a:cxn>
              </a:cxnLst>
              <a:rect l="l" t="t" r="r" b="b"/>
              <a:pathLst>
                <a:path w="2795" h="474319">
                  <a:moveTo>
                    <a:pt x="0" y="0"/>
                  </a:moveTo>
                  <a:lnTo>
                    <a:pt x="0" y="474320"/>
                  </a:lnTo>
                </a:path>
              </a:pathLst>
            </a:custGeom>
            <a:ln w="8385" cap="flat">
              <a:solidFill>
                <a:schemeClr val="accent1"/>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33" name="任意多边形: 形状 2756"/>
            <p:cNvSpPr/>
            <p:nvPr>
              <p:custDataLst>
                <p:tags r:id="rId26"/>
              </p:custDataLst>
            </p:nvPr>
          </p:nvSpPr>
          <p:spPr>
            <a:xfrm>
              <a:off x="428728" y="6224301"/>
              <a:ext cx="439096" cy="490555"/>
            </a:xfrm>
            <a:custGeom>
              <a:avLst/>
              <a:gdLst>
                <a:gd name="connsiteX0" fmla="*/ 0 w 541400"/>
                <a:gd name="connsiteY0" fmla="*/ 0 h 604848"/>
                <a:gd name="connsiteX1" fmla="*/ 0 w 541400"/>
                <a:gd name="connsiteY1" fmla="*/ 344909 h 604848"/>
                <a:gd name="connsiteX2" fmla="*/ 259939 w 541400"/>
                <a:gd name="connsiteY2" fmla="*/ 604849 h 604848"/>
                <a:gd name="connsiteX3" fmla="*/ 541401 w 541400"/>
                <a:gd name="connsiteY3" fmla="*/ 604849 h 604848"/>
              </a:gdLst>
              <a:ahLst/>
              <a:cxnLst>
                <a:cxn ang="0">
                  <a:pos x="connsiteX0" y="connsiteY0"/>
                </a:cxn>
                <a:cxn ang="0">
                  <a:pos x="connsiteX1" y="connsiteY1"/>
                </a:cxn>
                <a:cxn ang="0">
                  <a:pos x="connsiteX2" y="connsiteY2"/>
                </a:cxn>
                <a:cxn ang="0">
                  <a:pos x="connsiteX3" y="connsiteY3"/>
                </a:cxn>
              </a:cxnLst>
              <a:rect l="l" t="t" r="r" b="b"/>
              <a:pathLst>
                <a:path w="541400" h="604848">
                  <a:moveTo>
                    <a:pt x="0" y="0"/>
                  </a:moveTo>
                  <a:lnTo>
                    <a:pt x="0" y="344909"/>
                  </a:lnTo>
                  <a:lnTo>
                    <a:pt x="259939" y="604849"/>
                  </a:lnTo>
                  <a:lnTo>
                    <a:pt x="541401" y="604849"/>
                  </a:lnTo>
                </a:path>
              </a:pathLst>
            </a:custGeom>
            <a:noFill/>
            <a:ln w="8385" cap="flat">
              <a:solidFill>
                <a:schemeClr val="accent1"/>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34" name="任意多边形: 形状 2757"/>
            <p:cNvSpPr/>
            <p:nvPr>
              <p:custDataLst>
                <p:tags r:id="rId27"/>
              </p:custDataLst>
            </p:nvPr>
          </p:nvSpPr>
          <p:spPr>
            <a:xfrm>
              <a:off x="432582" y="5684101"/>
              <a:ext cx="2267" cy="56445"/>
            </a:xfrm>
            <a:custGeom>
              <a:avLst/>
              <a:gdLst>
                <a:gd name="connsiteX0" fmla="*/ 0 w 2795"/>
                <a:gd name="connsiteY0" fmla="*/ 69597 h 69596"/>
                <a:gd name="connsiteX1" fmla="*/ 0 w 2795"/>
                <a:gd name="connsiteY1" fmla="*/ 0 h 69596"/>
              </a:gdLst>
              <a:ahLst/>
              <a:cxnLst>
                <a:cxn ang="0">
                  <a:pos x="connsiteX0" y="connsiteY0"/>
                </a:cxn>
                <a:cxn ang="0">
                  <a:pos x="connsiteX1" y="connsiteY1"/>
                </a:cxn>
              </a:cxnLst>
              <a:rect l="l" t="t" r="r" b="b"/>
              <a:pathLst>
                <a:path w="2795" h="69596">
                  <a:moveTo>
                    <a:pt x="0" y="69597"/>
                  </a:moveTo>
                  <a:lnTo>
                    <a:pt x="0" y="0"/>
                  </a:lnTo>
                </a:path>
              </a:pathLst>
            </a:custGeom>
            <a:ln w="8385" cap="flat">
              <a:solidFill>
                <a:srgbClr val="29ABE2"/>
              </a:solid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grpSp>
      <p:grpSp>
        <p:nvGrpSpPr>
          <p:cNvPr id="116" name="组合 115"/>
          <p:cNvGrpSpPr/>
          <p:nvPr/>
        </p:nvGrpSpPr>
        <p:grpSpPr>
          <a:xfrm>
            <a:off x="356870" y="286385"/>
            <a:ext cx="2327275" cy="473075"/>
            <a:chOff x="544" y="524"/>
            <a:chExt cx="3665" cy="745"/>
          </a:xfrm>
        </p:grpSpPr>
        <p:sp>
          <p:nvSpPr>
            <p:cNvPr id="117" name="3"/>
            <p:cNvSpPr txBox="1"/>
            <p:nvPr>
              <p:custDataLst>
                <p:tags r:id="rId28"/>
              </p:custDataLst>
            </p:nvPr>
          </p:nvSpPr>
          <p:spPr>
            <a:xfrm>
              <a:off x="1330" y="524"/>
              <a:ext cx="2879" cy="745"/>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780" algn="l" rtl="0" eaLnBrk="0">
                <a:lnSpc>
                  <a:spcPct val="97000"/>
                </a:lnSpc>
              </a:pPr>
              <a:r>
                <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rPr>
                <a:t>性能</a:t>
              </a:r>
              <a:r>
                <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rPr>
                <a:t>保障</a:t>
              </a:r>
              <a:endPar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endParaRPr>
            </a:p>
          </p:txBody>
        </p:sp>
        <p:pic>
          <p:nvPicPr>
            <p:cNvPr id="118" name="图片 117" descr="项目申报"/>
            <p:cNvPicPr>
              <a:picLocks noChangeAspect="1"/>
            </p:cNvPicPr>
            <p:nvPr>
              <p:custDataLst>
                <p:tags r:id="rId29"/>
              </p:custDataLst>
            </p:nvPr>
          </p:nvPicPr>
          <p:blipFill>
            <a:blip r:embed="rId30"/>
            <a:stretch>
              <a:fillRect/>
            </a:stretch>
          </p:blipFill>
          <p:spPr>
            <a:xfrm>
              <a:off x="544" y="524"/>
              <a:ext cx="745" cy="745"/>
            </a:xfrm>
            <a:prstGeom prst="rect">
              <a:avLst/>
            </a:prstGeom>
          </p:spPr>
        </p:pic>
      </p:grpSp>
      <p:pic>
        <p:nvPicPr>
          <p:cNvPr id="6" name="图片 5" descr="微信截图_20231018102305"/>
          <p:cNvPicPr>
            <a:picLocks noChangeAspect="1"/>
          </p:cNvPicPr>
          <p:nvPr/>
        </p:nvPicPr>
        <p:blipFill>
          <a:blip r:embed="rId31"/>
          <a:stretch>
            <a:fillRect/>
          </a:stretch>
        </p:blipFill>
        <p:spPr>
          <a:xfrm>
            <a:off x="1082675" y="917575"/>
            <a:ext cx="10223500" cy="3084195"/>
          </a:xfrm>
          <a:prstGeom prst="rect">
            <a:avLst/>
          </a:prstGeom>
        </p:spPr>
      </p:pic>
      <p:pic>
        <p:nvPicPr>
          <p:cNvPr id="4" name="图片 3" descr="黑暗中的灯光&#10;&#10;描述已自动生成"/>
          <p:cNvPicPr>
            <a:picLocks noChangeAspect="1"/>
          </p:cNvPicPr>
          <p:nvPr>
            <p:custDataLst>
              <p:tags r:id="rId32"/>
            </p:custDataLst>
          </p:nvPr>
        </p:nvPicPr>
        <p:blipFill>
          <a:blip r:embed="rId33">
            <a:extLst>
              <a:ext uri="{28A0092B-C50C-407E-A947-70E740481C1C}">
                <a14:useLocalDpi xmlns:a14="http://schemas.microsoft.com/office/drawing/2010/main" val="0"/>
              </a:ext>
            </a:extLst>
          </a:blip>
          <a:stretch>
            <a:fillRect/>
          </a:stretch>
        </p:blipFill>
        <p:spPr>
          <a:xfrm>
            <a:off x="233045" y="576580"/>
            <a:ext cx="4928870" cy="1002665"/>
          </a:xfrm>
          <a:prstGeom prst="rect">
            <a:avLst/>
          </a:prstGeom>
        </p:spPr>
      </p:pic>
      <p:pic>
        <p:nvPicPr>
          <p:cNvPr id="5" name="图片 4" descr="黑暗中的灯光&#10;&#10;描述已自动生成"/>
          <p:cNvPicPr>
            <a:picLocks noChangeAspect="1"/>
          </p:cNvPicPr>
          <p:nvPr>
            <p:custDataLst>
              <p:tags r:id="rId34"/>
            </p:custDataLst>
          </p:nvPr>
        </p:nvPicPr>
        <p:blipFill>
          <a:blip r:embed="rId33">
            <a:extLst>
              <a:ext uri="{28A0092B-C50C-407E-A947-70E740481C1C}">
                <a14:useLocalDpi xmlns:a14="http://schemas.microsoft.com/office/drawing/2010/main" val="0"/>
              </a:ext>
            </a:extLst>
          </a:blip>
          <a:stretch>
            <a:fillRect/>
          </a:stretch>
        </p:blipFill>
        <p:spPr>
          <a:xfrm>
            <a:off x="7113905" y="3230880"/>
            <a:ext cx="5026025" cy="1002665"/>
          </a:xfrm>
          <a:prstGeom prst="rect">
            <a:avLst/>
          </a:prstGeom>
        </p:spPr>
      </p:pic>
      <p:sp>
        <p:nvSpPr>
          <p:cNvPr id="141" name="文本框 140"/>
          <p:cNvSpPr txBox="1"/>
          <p:nvPr>
            <p:custDataLst>
              <p:tags r:id="rId35"/>
            </p:custDataLst>
          </p:nvPr>
        </p:nvSpPr>
        <p:spPr>
          <a:xfrm>
            <a:off x="5460048" y="3759200"/>
            <a:ext cx="1271905" cy="368300"/>
          </a:xfrm>
          <a:prstGeom prst="rect">
            <a:avLst/>
          </a:prstGeom>
          <a:noFill/>
        </p:spPr>
        <p:txBody>
          <a:bodyPr wrap="square">
            <a:spAutoFit/>
          </a:bodyPr>
          <a:p>
            <a:r>
              <a:rPr lang="zh-CN" altLang="en-US"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平板操控</a:t>
            </a:r>
            <a:endParaRPr lang="zh-CN" altLang="en-US"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endParaRPr>
          </a:p>
        </p:txBody>
      </p:sp>
      <p:sp>
        <p:nvSpPr>
          <p:cNvPr id="36" name="文本框 35"/>
          <p:cNvSpPr txBox="1"/>
          <p:nvPr/>
        </p:nvSpPr>
        <p:spPr>
          <a:xfrm>
            <a:off x="2008823" y="4081145"/>
            <a:ext cx="8174355" cy="460375"/>
          </a:xfrm>
          <a:prstGeom prst="rect">
            <a:avLst/>
          </a:prstGeom>
          <a:noFill/>
        </p:spPr>
        <p:txBody>
          <a:bodyPr wrap="square" rtlCol="0">
            <a:spAutoFit/>
          </a:bodyPr>
          <a:p>
            <a:pPr algn="ctr"/>
            <a:r>
              <a:rPr lang="zh-CN" altLang="en-US" sz="1200">
                <a:solidFill>
                  <a:schemeClr val="bg1"/>
                </a:solidFill>
              </a:rPr>
              <a:t>Windows、IOS、安卓</a:t>
            </a:r>
            <a:endParaRPr lang="zh-CN" altLang="en-US" sz="1200">
              <a:solidFill>
                <a:schemeClr val="bg1"/>
              </a:solidFill>
            </a:endParaRPr>
          </a:p>
          <a:p>
            <a:pPr algn="ctr"/>
            <a:r>
              <a:rPr lang="zh-CN" altLang="en-US" sz="1200">
                <a:solidFill>
                  <a:schemeClr val="bg1"/>
                </a:solidFill>
              </a:rPr>
              <a:t>可通过多媒体中控软件、无线彩页触摸屏以及安卓、IOS系统平板电脑进行远程控制，用户可灵活选择适合的控制方式。</a:t>
            </a:r>
            <a:endParaRPr lang="en-US" altLang="zh-CN" sz="1200">
              <a:solidFill>
                <a:schemeClr val="bg1"/>
              </a:solidFill>
            </a:endParaRPr>
          </a:p>
        </p:txBody>
      </p:sp>
      <p:sp>
        <p:nvSpPr>
          <p:cNvPr id="38" name="文本框 37"/>
          <p:cNvSpPr txBox="1"/>
          <p:nvPr/>
        </p:nvSpPr>
        <p:spPr>
          <a:xfrm>
            <a:off x="2008823" y="4988560"/>
            <a:ext cx="8174355" cy="460375"/>
          </a:xfrm>
          <a:prstGeom prst="rect">
            <a:avLst/>
          </a:prstGeom>
          <a:noFill/>
        </p:spPr>
        <p:txBody>
          <a:bodyPr wrap="square" rtlCol="0">
            <a:spAutoFit/>
          </a:bodyPr>
          <a:p>
            <a:pPr algn="ctr"/>
            <a:r>
              <a:rPr lang="zh-CN" altLang="en-US" sz="1200">
                <a:solidFill>
                  <a:schemeClr val="bg1"/>
                </a:solidFill>
              </a:rPr>
              <a:t>采用专业软件编程软件，</a:t>
            </a:r>
            <a:r>
              <a:rPr lang="en-US" altLang="zh-CN" sz="1200">
                <a:solidFill>
                  <a:schemeClr val="bg1"/>
                </a:solidFill>
              </a:rPr>
              <a:t>AI</a:t>
            </a:r>
            <a:r>
              <a:rPr lang="zh-CN" altLang="en-US" sz="1200">
                <a:solidFill>
                  <a:schemeClr val="bg1"/>
                </a:solidFill>
              </a:rPr>
              <a:t>自主学习，</a:t>
            </a:r>
            <a:endParaRPr lang="zh-CN" altLang="en-US" sz="1200">
              <a:solidFill>
                <a:schemeClr val="bg1"/>
              </a:solidFill>
            </a:endParaRPr>
          </a:p>
          <a:p>
            <a:pPr algn="ctr"/>
            <a:r>
              <a:rPr lang="zh-CN" altLang="en-US" sz="1200">
                <a:solidFill>
                  <a:schemeClr val="bg1"/>
                </a:solidFill>
              </a:rPr>
              <a:t>可根据用户控制需求对软件界面进行编程，可灵活扩展编程设备及功能。定制化中控软件UI界面。</a:t>
            </a:r>
            <a:endParaRPr lang="zh-CN" altLang="en-US" sz="1200">
              <a:solidFill>
                <a:schemeClr val="bg1"/>
              </a:solidFill>
            </a:endParaRPr>
          </a:p>
        </p:txBody>
      </p:sp>
      <p:grpSp>
        <p:nvGrpSpPr>
          <p:cNvPr id="78" name="组合 77"/>
          <p:cNvGrpSpPr/>
          <p:nvPr/>
        </p:nvGrpSpPr>
        <p:grpSpPr>
          <a:xfrm>
            <a:off x="1119505" y="6025515"/>
            <a:ext cx="1447800" cy="482600"/>
            <a:chOff x="2608" y="9710"/>
            <a:chExt cx="2280" cy="760"/>
          </a:xfrm>
        </p:grpSpPr>
        <p:grpSp>
          <p:nvGrpSpPr>
            <p:cNvPr id="69" name="组合 68"/>
            <p:cNvGrpSpPr/>
            <p:nvPr/>
          </p:nvGrpSpPr>
          <p:grpSpPr>
            <a:xfrm>
              <a:off x="2608" y="9710"/>
              <a:ext cx="2280" cy="761"/>
              <a:chOff x="14452" y="6953"/>
              <a:chExt cx="3473" cy="1133"/>
            </a:xfrm>
          </p:grpSpPr>
          <p:grpSp>
            <p:nvGrpSpPr>
              <p:cNvPr id="70" name="组合 69"/>
              <p:cNvGrpSpPr/>
              <p:nvPr/>
            </p:nvGrpSpPr>
            <p:grpSpPr>
              <a:xfrm>
                <a:off x="14452" y="6953"/>
                <a:ext cx="3409" cy="1133"/>
                <a:chOff x="778919" y="1600200"/>
                <a:chExt cx="2164571" cy="719451"/>
              </a:xfrm>
            </p:grpSpPr>
            <p:sp>
              <p:nvSpPr>
                <p:cNvPr id="71" name="矩形: 圆角 67"/>
                <p:cNvSpPr/>
                <p:nvPr>
                  <p:custDataLst>
                    <p:tags r:id="rId36"/>
                  </p:custDataLst>
                </p:nvPr>
              </p:nvSpPr>
              <p:spPr>
                <a:xfrm>
                  <a:off x="839788" y="1600200"/>
                  <a:ext cx="2103702" cy="464902"/>
                </a:xfrm>
                <a:prstGeom prst="roundRect">
                  <a:avLst>
                    <a:gd name="adj" fmla="val 50000"/>
                  </a:avLst>
                </a:prstGeom>
                <a:gradFill flip="none" rotWithShape="1">
                  <a:gsLst>
                    <a:gs pos="0">
                      <a:schemeClr val="accent1"/>
                    </a:gs>
                    <a:gs pos="100000">
                      <a:schemeClr val="accent1"/>
                    </a:gs>
                    <a:gs pos="55000">
                      <a:schemeClr val="accent2">
                        <a:alpha val="0"/>
                      </a:schemeClr>
                    </a:gs>
                  </a:gsLst>
                  <a:lin ang="270000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pic>
              <p:nvPicPr>
                <p:cNvPr id="72" name="图片 71"/>
                <p:cNvPicPr>
                  <a:picLocks noChangeAspect="1"/>
                </p:cNvPicPr>
                <p:nvPr>
                  <p:custDataLst>
                    <p:tags r:id="rId37"/>
                  </p:custDataLst>
                </p:nvPr>
              </p:nvPicPr>
              <p:blipFill>
                <a:blip r:embed="rId38">
                  <a:extLst>
                    <a:ext uri="{28A0092B-C50C-407E-A947-70E740481C1C}">
                      <a14:useLocalDpi xmlns:a14="http://schemas.microsoft.com/office/drawing/2010/main" val="0"/>
                    </a:ext>
                  </a:extLst>
                </a:blip>
                <a:stretch>
                  <a:fillRect/>
                </a:stretch>
              </p:blipFill>
              <p:spPr>
                <a:xfrm rot="10800000" flipV="1">
                  <a:off x="778919" y="1810555"/>
                  <a:ext cx="2147462" cy="509096"/>
                </a:xfrm>
                <a:prstGeom prst="rect">
                  <a:avLst/>
                </a:prstGeom>
              </p:spPr>
            </p:pic>
          </p:grpSp>
          <p:sp>
            <p:nvSpPr>
              <p:cNvPr id="74" name="矩形: 圆角 65"/>
              <p:cNvSpPr/>
              <p:nvPr>
                <p:custDataLst>
                  <p:tags r:id="rId39"/>
                </p:custDataLst>
              </p:nvPr>
            </p:nvSpPr>
            <p:spPr>
              <a:xfrm>
                <a:off x="14468" y="7044"/>
                <a:ext cx="3457" cy="732"/>
              </a:xfrm>
              <a:prstGeom prst="roundRect">
                <a:avLst>
                  <a:gd name="adj" fmla="val 50000"/>
                </a:avLst>
              </a:prstGeom>
              <a:noFill/>
              <a:ln w="6350">
                <a:gradFill>
                  <a:gsLst>
                    <a:gs pos="61000">
                      <a:schemeClr val="accent2">
                        <a:alpha val="0"/>
                      </a:schemeClr>
                    </a:gs>
                    <a:gs pos="100000">
                      <a:schemeClr val="accent1">
                        <a:lumMod val="30000"/>
                        <a:lumOff val="70000"/>
                        <a:alpha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grpSp>
        <p:sp>
          <p:nvSpPr>
            <p:cNvPr id="2" name="文本框 1"/>
            <p:cNvSpPr txBox="1"/>
            <p:nvPr/>
          </p:nvSpPr>
          <p:spPr>
            <a:xfrm>
              <a:off x="2994" y="9739"/>
              <a:ext cx="1612" cy="434"/>
            </a:xfrm>
            <a:prstGeom prst="rect">
              <a:avLst/>
            </a:prstGeom>
            <a:noFill/>
          </p:spPr>
          <p:txBody>
            <a:bodyPr wrap="square" rtlCol="0">
              <a:spAutoFit/>
            </a:bodyPr>
            <a:p>
              <a:r>
                <a:rPr lang="zh-CN" altLang="en-US" sz="1200">
                  <a:solidFill>
                    <a:schemeClr val="bg1"/>
                  </a:solidFill>
                </a:rPr>
                <a:t>可编程软件</a:t>
              </a:r>
              <a:endParaRPr lang="zh-CN" altLang="en-US" sz="1200">
                <a:solidFill>
                  <a:schemeClr val="bg1"/>
                </a:solidFill>
              </a:endParaRPr>
            </a:p>
          </p:txBody>
        </p:sp>
      </p:grpSp>
      <p:grpSp>
        <p:nvGrpSpPr>
          <p:cNvPr id="77" name="组合 76"/>
          <p:cNvGrpSpPr/>
          <p:nvPr/>
        </p:nvGrpSpPr>
        <p:grpSpPr>
          <a:xfrm>
            <a:off x="2825115" y="6025515"/>
            <a:ext cx="1447800" cy="482600"/>
            <a:chOff x="5387" y="9739"/>
            <a:chExt cx="2280" cy="760"/>
          </a:xfrm>
        </p:grpSpPr>
        <p:grpSp>
          <p:nvGrpSpPr>
            <p:cNvPr id="3" name="组合 2"/>
            <p:cNvGrpSpPr/>
            <p:nvPr/>
          </p:nvGrpSpPr>
          <p:grpSpPr>
            <a:xfrm>
              <a:off x="5387" y="9739"/>
              <a:ext cx="2280" cy="761"/>
              <a:chOff x="14452" y="6953"/>
              <a:chExt cx="3473" cy="1133"/>
            </a:xfrm>
          </p:grpSpPr>
          <p:grpSp>
            <p:nvGrpSpPr>
              <p:cNvPr id="35" name="组合 34"/>
              <p:cNvGrpSpPr/>
              <p:nvPr/>
            </p:nvGrpSpPr>
            <p:grpSpPr>
              <a:xfrm>
                <a:off x="14452" y="6953"/>
                <a:ext cx="3409" cy="1133"/>
                <a:chOff x="778919" y="1600200"/>
                <a:chExt cx="2164571" cy="719451"/>
              </a:xfrm>
            </p:grpSpPr>
            <p:sp>
              <p:nvSpPr>
                <p:cNvPr id="39" name="矩形: 圆角 67"/>
                <p:cNvSpPr/>
                <p:nvPr>
                  <p:custDataLst>
                    <p:tags r:id="rId40"/>
                  </p:custDataLst>
                </p:nvPr>
              </p:nvSpPr>
              <p:spPr>
                <a:xfrm>
                  <a:off x="839788" y="1600200"/>
                  <a:ext cx="2103702" cy="464902"/>
                </a:xfrm>
                <a:prstGeom prst="roundRect">
                  <a:avLst>
                    <a:gd name="adj" fmla="val 50000"/>
                  </a:avLst>
                </a:prstGeom>
                <a:gradFill flip="none" rotWithShape="1">
                  <a:gsLst>
                    <a:gs pos="0">
                      <a:schemeClr val="accent1"/>
                    </a:gs>
                    <a:gs pos="100000">
                      <a:schemeClr val="accent1"/>
                    </a:gs>
                    <a:gs pos="55000">
                      <a:schemeClr val="accent2">
                        <a:alpha val="0"/>
                      </a:schemeClr>
                    </a:gs>
                  </a:gsLst>
                  <a:lin ang="270000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pic>
              <p:nvPicPr>
                <p:cNvPr id="40" name="图片 39"/>
                <p:cNvPicPr>
                  <a:picLocks noChangeAspect="1"/>
                </p:cNvPicPr>
                <p:nvPr>
                  <p:custDataLst>
                    <p:tags r:id="rId41"/>
                  </p:custDataLst>
                </p:nvPr>
              </p:nvPicPr>
              <p:blipFill>
                <a:blip r:embed="rId38">
                  <a:extLst>
                    <a:ext uri="{28A0092B-C50C-407E-A947-70E740481C1C}">
                      <a14:useLocalDpi xmlns:a14="http://schemas.microsoft.com/office/drawing/2010/main" val="0"/>
                    </a:ext>
                  </a:extLst>
                </a:blip>
                <a:stretch>
                  <a:fillRect/>
                </a:stretch>
              </p:blipFill>
              <p:spPr>
                <a:xfrm rot="10800000" flipV="1">
                  <a:off x="778919" y="1810555"/>
                  <a:ext cx="2147462" cy="509096"/>
                </a:xfrm>
                <a:prstGeom prst="rect">
                  <a:avLst/>
                </a:prstGeom>
              </p:spPr>
            </p:pic>
          </p:grpSp>
          <p:sp>
            <p:nvSpPr>
              <p:cNvPr id="41" name="矩形: 圆角 65"/>
              <p:cNvSpPr/>
              <p:nvPr>
                <p:custDataLst>
                  <p:tags r:id="rId42"/>
                </p:custDataLst>
              </p:nvPr>
            </p:nvSpPr>
            <p:spPr>
              <a:xfrm>
                <a:off x="14468" y="7044"/>
                <a:ext cx="3457" cy="732"/>
              </a:xfrm>
              <a:prstGeom prst="roundRect">
                <a:avLst>
                  <a:gd name="adj" fmla="val 50000"/>
                </a:avLst>
              </a:prstGeom>
              <a:noFill/>
              <a:ln w="6350">
                <a:gradFill>
                  <a:gsLst>
                    <a:gs pos="61000">
                      <a:schemeClr val="accent2">
                        <a:alpha val="0"/>
                      </a:schemeClr>
                    </a:gs>
                    <a:gs pos="100000">
                      <a:schemeClr val="accent1">
                        <a:lumMod val="30000"/>
                        <a:lumOff val="70000"/>
                        <a:alpha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grpSp>
        <p:sp>
          <p:nvSpPr>
            <p:cNvPr id="42" name="文本框 41"/>
            <p:cNvSpPr txBox="1"/>
            <p:nvPr/>
          </p:nvSpPr>
          <p:spPr>
            <a:xfrm>
              <a:off x="5773" y="9774"/>
              <a:ext cx="1612" cy="434"/>
            </a:xfrm>
            <a:prstGeom prst="rect">
              <a:avLst/>
            </a:prstGeom>
            <a:noFill/>
          </p:spPr>
          <p:txBody>
            <a:bodyPr wrap="square" rtlCol="0">
              <a:spAutoFit/>
            </a:bodyPr>
            <a:p>
              <a:r>
                <a:rPr lang="zh-CN" altLang="en-US" sz="1200">
                  <a:solidFill>
                    <a:schemeClr val="bg1"/>
                  </a:solidFill>
                </a:rPr>
                <a:t>AI自主学习</a:t>
              </a:r>
              <a:endParaRPr lang="zh-CN" altLang="en-US" sz="1200">
                <a:solidFill>
                  <a:schemeClr val="bg1"/>
                </a:solidFill>
              </a:endParaRPr>
            </a:p>
          </p:txBody>
        </p:sp>
      </p:grpSp>
      <p:grpSp>
        <p:nvGrpSpPr>
          <p:cNvPr id="76" name="组合 75"/>
          <p:cNvGrpSpPr/>
          <p:nvPr/>
        </p:nvGrpSpPr>
        <p:grpSpPr>
          <a:xfrm>
            <a:off x="4530725" y="6025515"/>
            <a:ext cx="1447800" cy="482600"/>
            <a:chOff x="8129" y="9710"/>
            <a:chExt cx="2280" cy="760"/>
          </a:xfrm>
        </p:grpSpPr>
        <p:grpSp>
          <p:nvGrpSpPr>
            <p:cNvPr id="43" name="组合 42"/>
            <p:cNvGrpSpPr/>
            <p:nvPr/>
          </p:nvGrpSpPr>
          <p:grpSpPr>
            <a:xfrm>
              <a:off x="8129" y="9710"/>
              <a:ext cx="2280" cy="761"/>
              <a:chOff x="14452" y="6953"/>
              <a:chExt cx="3473" cy="1133"/>
            </a:xfrm>
          </p:grpSpPr>
          <p:grpSp>
            <p:nvGrpSpPr>
              <p:cNvPr id="44" name="组合 43"/>
              <p:cNvGrpSpPr/>
              <p:nvPr/>
            </p:nvGrpSpPr>
            <p:grpSpPr>
              <a:xfrm>
                <a:off x="14452" y="6953"/>
                <a:ext cx="3409" cy="1133"/>
                <a:chOff x="778919" y="1600200"/>
                <a:chExt cx="2164571" cy="719451"/>
              </a:xfrm>
            </p:grpSpPr>
            <p:sp>
              <p:nvSpPr>
                <p:cNvPr id="45" name="矩形: 圆角 67"/>
                <p:cNvSpPr/>
                <p:nvPr>
                  <p:custDataLst>
                    <p:tags r:id="rId43"/>
                  </p:custDataLst>
                </p:nvPr>
              </p:nvSpPr>
              <p:spPr>
                <a:xfrm>
                  <a:off x="839788" y="1600200"/>
                  <a:ext cx="2103702" cy="464902"/>
                </a:xfrm>
                <a:prstGeom prst="roundRect">
                  <a:avLst>
                    <a:gd name="adj" fmla="val 50000"/>
                  </a:avLst>
                </a:prstGeom>
                <a:gradFill flip="none" rotWithShape="1">
                  <a:gsLst>
                    <a:gs pos="0">
                      <a:schemeClr val="accent1"/>
                    </a:gs>
                    <a:gs pos="100000">
                      <a:schemeClr val="accent1"/>
                    </a:gs>
                    <a:gs pos="55000">
                      <a:schemeClr val="accent2">
                        <a:alpha val="0"/>
                      </a:schemeClr>
                    </a:gs>
                  </a:gsLst>
                  <a:lin ang="270000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pic>
              <p:nvPicPr>
                <p:cNvPr id="46" name="图片 45"/>
                <p:cNvPicPr>
                  <a:picLocks noChangeAspect="1"/>
                </p:cNvPicPr>
                <p:nvPr>
                  <p:custDataLst>
                    <p:tags r:id="rId44"/>
                  </p:custDataLst>
                </p:nvPr>
              </p:nvPicPr>
              <p:blipFill>
                <a:blip r:embed="rId38">
                  <a:extLst>
                    <a:ext uri="{28A0092B-C50C-407E-A947-70E740481C1C}">
                      <a14:useLocalDpi xmlns:a14="http://schemas.microsoft.com/office/drawing/2010/main" val="0"/>
                    </a:ext>
                  </a:extLst>
                </a:blip>
                <a:stretch>
                  <a:fillRect/>
                </a:stretch>
              </p:blipFill>
              <p:spPr>
                <a:xfrm rot="10800000" flipV="1">
                  <a:off x="778919" y="1810555"/>
                  <a:ext cx="2147462" cy="509096"/>
                </a:xfrm>
                <a:prstGeom prst="rect">
                  <a:avLst/>
                </a:prstGeom>
              </p:spPr>
            </p:pic>
          </p:grpSp>
          <p:sp>
            <p:nvSpPr>
              <p:cNvPr id="47" name="矩形: 圆角 65"/>
              <p:cNvSpPr/>
              <p:nvPr>
                <p:custDataLst>
                  <p:tags r:id="rId45"/>
                </p:custDataLst>
              </p:nvPr>
            </p:nvSpPr>
            <p:spPr>
              <a:xfrm>
                <a:off x="14468" y="7044"/>
                <a:ext cx="3457" cy="732"/>
              </a:xfrm>
              <a:prstGeom prst="roundRect">
                <a:avLst>
                  <a:gd name="adj" fmla="val 50000"/>
                </a:avLst>
              </a:prstGeom>
              <a:noFill/>
              <a:ln w="6350">
                <a:gradFill>
                  <a:gsLst>
                    <a:gs pos="61000">
                      <a:schemeClr val="accent2">
                        <a:alpha val="0"/>
                      </a:schemeClr>
                    </a:gs>
                    <a:gs pos="100000">
                      <a:schemeClr val="accent1">
                        <a:lumMod val="30000"/>
                        <a:lumOff val="70000"/>
                        <a:alpha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grpSp>
        <p:sp>
          <p:nvSpPr>
            <p:cNvPr id="48" name="文本框 47"/>
            <p:cNvSpPr txBox="1"/>
            <p:nvPr/>
          </p:nvSpPr>
          <p:spPr>
            <a:xfrm>
              <a:off x="8632" y="9745"/>
              <a:ext cx="1352" cy="434"/>
            </a:xfrm>
            <a:prstGeom prst="rect">
              <a:avLst/>
            </a:prstGeom>
            <a:noFill/>
          </p:spPr>
          <p:txBody>
            <a:bodyPr wrap="square" rtlCol="0">
              <a:spAutoFit/>
            </a:bodyPr>
            <a:p>
              <a:r>
                <a:rPr lang="zh-CN" altLang="en-US" sz="1200">
                  <a:solidFill>
                    <a:schemeClr val="bg1"/>
                  </a:solidFill>
                </a:rPr>
                <a:t>红外学习</a:t>
              </a:r>
              <a:endParaRPr lang="zh-CN" altLang="en-US" sz="1200">
                <a:solidFill>
                  <a:schemeClr val="bg1"/>
                </a:solidFill>
              </a:endParaRPr>
            </a:p>
          </p:txBody>
        </p:sp>
      </p:grpSp>
      <p:grpSp>
        <p:nvGrpSpPr>
          <p:cNvPr id="75" name="组合 74"/>
          <p:cNvGrpSpPr/>
          <p:nvPr/>
        </p:nvGrpSpPr>
        <p:grpSpPr>
          <a:xfrm>
            <a:off x="6236335" y="6025515"/>
            <a:ext cx="1447800" cy="482600"/>
            <a:chOff x="10853" y="9710"/>
            <a:chExt cx="2280" cy="760"/>
          </a:xfrm>
        </p:grpSpPr>
        <p:grpSp>
          <p:nvGrpSpPr>
            <p:cNvPr id="49" name="组合 48"/>
            <p:cNvGrpSpPr/>
            <p:nvPr/>
          </p:nvGrpSpPr>
          <p:grpSpPr>
            <a:xfrm>
              <a:off x="10853" y="9710"/>
              <a:ext cx="2280" cy="761"/>
              <a:chOff x="14452" y="6953"/>
              <a:chExt cx="3473" cy="1133"/>
            </a:xfrm>
          </p:grpSpPr>
          <p:grpSp>
            <p:nvGrpSpPr>
              <p:cNvPr id="50" name="组合 49"/>
              <p:cNvGrpSpPr/>
              <p:nvPr/>
            </p:nvGrpSpPr>
            <p:grpSpPr>
              <a:xfrm>
                <a:off x="14452" y="6953"/>
                <a:ext cx="3409" cy="1133"/>
                <a:chOff x="778919" y="1600200"/>
                <a:chExt cx="2164571" cy="719451"/>
              </a:xfrm>
            </p:grpSpPr>
            <p:sp>
              <p:nvSpPr>
                <p:cNvPr id="51" name="矩形: 圆角 67"/>
                <p:cNvSpPr/>
                <p:nvPr>
                  <p:custDataLst>
                    <p:tags r:id="rId46"/>
                  </p:custDataLst>
                </p:nvPr>
              </p:nvSpPr>
              <p:spPr>
                <a:xfrm>
                  <a:off x="839788" y="1600200"/>
                  <a:ext cx="2103702" cy="464902"/>
                </a:xfrm>
                <a:prstGeom prst="roundRect">
                  <a:avLst>
                    <a:gd name="adj" fmla="val 50000"/>
                  </a:avLst>
                </a:prstGeom>
                <a:gradFill flip="none" rotWithShape="1">
                  <a:gsLst>
                    <a:gs pos="0">
                      <a:schemeClr val="accent1"/>
                    </a:gs>
                    <a:gs pos="100000">
                      <a:schemeClr val="accent1"/>
                    </a:gs>
                    <a:gs pos="55000">
                      <a:schemeClr val="accent2">
                        <a:alpha val="0"/>
                      </a:schemeClr>
                    </a:gs>
                  </a:gsLst>
                  <a:lin ang="270000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pic>
              <p:nvPicPr>
                <p:cNvPr id="52" name="图片 51"/>
                <p:cNvPicPr>
                  <a:picLocks noChangeAspect="1"/>
                </p:cNvPicPr>
                <p:nvPr>
                  <p:custDataLst>
                    <p:tags r:id="rId47"/>
                  </p:custDataLst>
                </p:nvPr>
              </p:nvPicPr>
              <p:blipFill>
                <a:blip r:embed="rId38">
                  <a:extLst>
                    <a:ext uri="{28A0092B-C50C-407E-A947-70E740481C1C}">
                      <a14:useLocalDpi xmlns:a14="http://schemas.microsoft.com/office/drawing/2010/main" val="0"/>
                    </a:ext>
                  </a:extLst>
                </a:blip>
                <a:stretch>
                  <a:fillRect/>
                </a:stretch>
              </p:blipFill>
              <p:spPr>
                <a:xfrm rot="10800000" flipV="1">
                  <a:off x="778919" y="1810555"/>
                  <a:ext cx="2147462" cy="509096"/>
                </a:xfrm>
                <a:prstGeom prst="rect">
                  <a:avLst/>
                </a:prstGeom>
              </p:spPr>
            </p:pic>
          </p:grpSp>
          <p:sp>
            <p:nvSpPr>
              <p:cNvPr id="53" name="矩形: 圆角 65"/>
              <p:cNvSpPr/>
              <p:nvPr>
                <p:custDataLst>
                  <p:tags r:id="rId48"/>
                </p:custDataLst>
              </p:nvPr>
            </p:nvSpPr>
            <p:spPr>
              <a:xfrm>
                <a:off x="14468" y="7044"/>
                <a:ext cx="3457" cy="732"/>
              </a:xfrm>
              <a:prstGeom prst="roundRect">
                <a:avLst>
                  <a:gd name="adj" fmla="val 50000"/>
                </a:avLst>
              </a:prstGeom>
              <a:noFill/>
              <a:ln w="6350">
                <a:gradFill>
                  <a:gsLst>
                    <a:gs pos="61000">
                      <a:schemeClr val="accent2">
                        <a:alpha val="0"/>
                      </a:schemeClr>
                    </a:gs>
                    <a:gs pos="100000">
                      <a:schemeClr val="accent1">
                        <a:lumMod val="30000"/>
                        <a:lumOff val="70000"/>
                        <a:alpha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grpSp>
        <p:sp>
          <p:nvSpPr>
            <p:cNvPr id="54" name="文本框 53"/>
            <p:cNvSpPr txBox="1"/>
            <p:nvPr/>
          </p:nvSpPr>
          <p:spPr>
            <a:xfrm>
              <a:off x="11356" y="9745"/>
              <a:ext cx="1352" cy="434"/>
            </a:xfrm>
            <a:prstGeom prst="rect">
              <a:avLst/>
            </a:prstGeom>
            <a:noFill/>
          </p:spPr>
          <p:txBody>
            <a:bodyPr wrap="square" rtlCol="0">
              <a:spAutoFit/>
            </a:bodyPr>
            <a:p>
              <a:r>
                <a:rPr lang="zh-CN" altLang="en-US" sz="1200">
                  <a:solidFill>
                    <a:schemeClr val="bg1"/>
                  </a:solidFill>
                </a:rPr>
                <a:t>功能定制</a:t>
              </a:r>
              <a:endParaRPr lang="zh-CN" altLang="en-US" sz="1200">
                <a:solidFill>
                  <a:schemeClr val="bg1"/>
                </a:solidFill>
              </a:endParaRPr>
            </a:p>
          </p:txBody>
        </p:sp>
      </p:grpSp>
      <p:grpSp>
        <p:nvGrpSpPr>
          <p:cNvPr id="68" name="组合 67"/>
          <p:cNvGrpSpPr/>
          <p:nvPr/>
        </p:nvGrpSpPr>
        <p:grpSpPr>
          <a:xfrm>
            <a:off x="7941945" y="6025515"/>
            <a:ext cx="1447800" cy="482600"/>
            <a:chOff x="13457" y="9710"/>
            <a:chExt cx="2280" cy="760"/>
          </a:xfrm>
        </p:grpSpPr>
        <p:grpSp>
          <p:nvGrpSpPr>
            <p:cNvPr id="55" name="组合 54"/>
            <p:cNvGrpSpPr/>
            <p:nvPr/>
          </p:nvGrpSpPr>
          <p:grpSpPr>
            <a:xfrm>
              <a:off x="13457" y="9710"/>
              <a:ext cx="2280" cy="761"/>
              <a:chOff x="14452" y="6953"/>
              <a:chExt cx="3473" cy="1133"/>
            </a:xfrm>
          </p:grpSpPr>
          <p:grpSp>
            <p:nvGrpSpPr>
              <p:cNvPr id="56" name="组合 55"/>
              <p:cNvGrpSpPr/>
              <p:nvPr/>
            </p:nvGrpSpPr>
            <p:grpSpPr>
              <a:xfrm>
                <a:off x="14452" y="6953"/>
                <a:ext cx="3409" cy="1133"/>
                <a:chOff x="778919" y="1600200"/>
                <a:chExt cx="2164571" cy="719451"/>
              </a:xfrm>
            </p:grpSpPr>
            <p:sp>
              <p:nvSpPr>
                <p:cNvPr id="57" name="矩形: 圆角 67"/>
                <p:cNvSpPr/>
                <p:nvPr>
                  <p:custDataLst>
                    <p:tags r:id="rId49"/>
                  </p:custDataLst>
                </p:nvPr>
              </p:nvSpPr>
              <p:spPr>
                <a:xfrm>
                  <a:off x="839788" y="1600200"/>
                  <a:ext cx="2103702" cy="464902"/>
                </a:xfrm>
                <a:prstGeom prst="roundRect">
                  <a:avLst>
                    <a:gd name="adj" fmla="val 50000"/>
                  </a:avLst>
                </a:prstGeom>
                <a:gradFill flip="none" rotWithShape="1">
                  <a:gsLst>
                    <a:gs pos="0">
                      <a:schemeClr val="accent1"/>
                    </a:gs>
                    <a:gs pos="100000">
                      <a:schemeClr val="accent1"/>
                    </a:gs>
                    <a:gs pos="55000">
                      <a:schemeClr val="accent2">
                        <a:alpha val="0"/>
                      </a:schemeClr>
                    </a:gs>
                  </a:gsLst>
                  <a:lin ang="270000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pic>
              <p:nvPicPr>
                <p:cNvPr id="58" name="图片 57"/>
                <p:cNvPicPr>
                  <a:picLocks noChangeAspect="1"/>
                </p:cNvPicPr>
                <p:nvPr>
                  <p:custDataLst>
                    <p:tags r:id="rId50"/>
                  </p:custDataLst>
                </p:nvPr>
              </p:nvPicPr>
              <p:blipFill>
                <a:blip r:embed="rId38">
                  <a:extLst>
                    <a:ext uri="{28A0092B-C50C-407E-A947-70E740481C1C}">
                      <a14:useLocalDpi xmlns:a14="http://schemas.microsoft.com/office/drawing/2010/main" val="0"/>
                    </a:ext>
                  </a:extLst>
                </a:blip>
                <a:stretch>
                  <a:fillRect/>
                </a:stretch>
              </p:blipFill>
              <p:spPr>
                <a:xfrm rot="10800000" flipV="1">
                  <a:off x="778919" y="1810555"/>
                  <a:ext cx="2147462" cy="509096"/>
                </a:xfrm>
                <a:prstGeom prst="rect">
                  <a:avLst/>
                </a:prstGeom>
              </p:spPr>
            </p:pic>
          </p:grpSp>
          <p:sp>
            <p:nvSpPr>
              <p:cNvPr id="59" name="矩形: 圆角 65"/>
              <p:cNvSpPr/>
              <p:nvPr>
                <p:custDataLst>
                  <p:tags r:id="rId51"/>
                </p:custDataLst>
              </p:nvPr>
            </p:nvSpPr>
            <p:spPr>
              <a:xfrm>
                <a:off x="14468" y="7044"/>
                <a:ext cx="3457" cy="732"/>
              </a:xfrm>
              <a:prstGeom prst="roundRect">
                <a:avLst>
                  <a:gd name="adj" fmla="val 50000"/>
                </a:avLst>
              </a:prstGeom>
              <a:noFill/>
              <a:ln w="6350">
                <a:gradFill>
                  <a:gsLst>
                    <a:gs pos="61000">
                      <a:schemeClr val="accent2">
                        <a:alpha val="0"/>
                      </a:schemeClr>
                    </a:gs>
                    <a:gs pos="100000">
                      <a:schemeClr val="accent1">
                        <a:lumMod val="30000"/>
                        <a:lumOff val="70000"/>
                        <a:alpha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grpSp>
        <p:sp>
          <p:nvSpPr>
            <p:cNvPr id="60" name="文本框 59"/>
            <p:cNvSpPr txBox="1"/>
            <p:nvPr/>
          </p:nvSpPr>
          <p:spPr>
            <a:xfrm>
              <a:off x="13960" y="9745"/>
              <a:ext cx="1352" cy="434"/>
            </a:xfrm>
            <a:prstGeom prst="rect">
              <a:avLst/>
            </a:prstGeom>
            <a:noFill/>
          </p:spPr>
          <p:txBody>
            <a:bodyPr wrap="square" rtlCol="0">
              <a:spAutoFit/>
            </a:bodyPr>
            <a:p>
              <a:r>
                <a:rPr lang="zh-CN" altLang="en-US" sz="1200">
                  <a:solidFill>
                    <a:schemeClr val="bg1"/>
                  </a:solidFill>
                </a:rPr>
                <a:t>界面定制</a:t>
              </a:r>
              <a:endParaRPr lang="zh-CN" altLang="en-US" sz="1200">
                <a:solidFill>
                  <a:schemeClr val="bg1"/>
                </a:solidFill>
              </a:endParaRPr>
            </a:p>
          </p:txBody>
        </p:sp>
      </p:grpSp>
      <p:grpSp>
        <p:nvGrpSpPr>
          <p:cNvPr id="67" name="组合 66"/>
          <p:cNvGrpSpPr/>
          <p:nvPr/>
        </p:nvGrpSpPr>
        <p:grpSpPr>
          <a:xfrm>
            <a:off x="9647555" y="6025515"/>
            <a:ext cx="1447800" cy="482600"/>
            <a:chOff x="16037" y="9710"/>
            <a:chExt cx="2280" cy="760"/>
          </a:xfrm>
        </p:grpSpPr>
        <p:grpSp>
          <p:nvGrpSpPr>
            <p:cNvPr id="61" name="组合 60"/>
            <p:cNvGrpSpPr/>
            <p:nvPr/>
          </p:nvGrpSpPr>
          <p:grpSpPr>
            <a:xfrm>
              <a:off x="16037" y="9710"/>
              <a:ext cx="2280" cy="761"/>
              <a:chOff x="14452" y="6953"/>
              <a:chExt cx="3473" cy="1133"/>
            </a:xfrm>
          </p:grpSpPr>
          <p:grpSp>
            <p:nvGrpSpPr>
              <p:cNvPr id="62" name="组合 61"/>
              <p:cNvGrpSpPr/>
              <p:nvPr/>
            </p:nvGrpSpPr>
            <p:grpSpPr>
              <a:xfrm>
                <a:off x="14452" y="6953"/>
                <a:ext cx="3409" cy="1133"/>
                <a:chOff x="778919" y="1600200"/>
                <a:chExt cx="2164571" cy="719451"/>
              </a:xfrm>
            </p:grpSpPr>
            <p:sp>
              <p:nvSpPr>
                <p:cNvPr id="63" name="矩形: 圆角 67"/>
                <p:cNvSpPr/>
                <p:nvPr>
                  <p:custDataLst>
                    <p:tags r:id="rId52"/>
                  </p:custDataLst>
                </p:nvPr>
              </p:nvSpPr>
              <p:spPr>
                <a:xfrm>
                  <a:off x="839788" y="1600200"/>
                  <a:ext cx="2103702" cy="464902"/>
                </a:xfrm>
                <a:prstGeom prst="roundRect">
                  <a:avLst>
                    <a:gd name="adj" fmla="val 50000"/>
                  </a:avLst>
                </a:prstGeom>
                <a:gradFill flip="none" rotWithShape="1">
                  <a:gsLst>
                    <a:gs pos="0">
                      <a:schemeClr val="accent1"/>
                    </a:gs>
                    <a:gs pos="100000">
                      <a:schemeClr val="accent1"/>
                    </a:gs>
                    <a:gs pos="55000">
                      <a:schemeClr val="accent2">
                        <a:alpha val="0"/>
                      </a:schemeClr>
                    </a:gs>
                  </a:gsLst>
                  <a:lin ang="270000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pic>
              <p:nvPicPr>
                <p:cNvPr id="64" name="图片 63"/>
                <p:cNvPicPr>
                  <a:picLocks noChangeAspect="1"/>
                </p:cNvPicPr>
                <p:nvPr>
                  <p:custDataLst>
                    <p:tags r:id="rId53"/>
                  </p:custDataLst>
                </p:nvPr>
              </p:nvPicPr>
              <p:blipFill>
                <a:blip r:embed="rId38">
                  <a:extLst>
                    <a:ext uri="{28A0092B-C50C-407E-A947-70E740481C1C}">
                      <a14:useLocalDpi xmlns:a14="http://schemas.microsoft.com/office/drawing/2010/main" val="0"/>
                    </a:ext>
                  </a:extLst>
                </a:blip>
                <a:stretch>
                  <a:fillRect/>
                </a:stretch>
              </p:blipFill>
              <p:spPr>
                <a:xfrm rot="10800000" flipV="1">
                  <a:off x="778919" y="1810555"/>
                  <a:ext cx="2147462" cy="509096"/>
                </a:xfrm>
                <a:prstGeom prst="rect">
                  <a:avLst/>
                </a:prstGeom>
              </p:spPr>
            </p:pic>
          </p:grpSp>
          <p:sp>
            <p:nvSpPr>
              <p:cNvPr id="65" name="矩形: 圆角 65"/>
              <p:cNvSpPr/>
              <p:nvPr>
                <p:custDataLst>
                  <p:tags r:id="rId54"/>
                </p:custDataLst>
              </p:nvPr>
            </p:nvSpPr>
            <p:spPr>
              <a:xfrm>
                <a:off x="14468" y="7044"/>
                <a:ext cx="3457" cy="732"/>
              </a:xfrm>
              <a:prstGeom prst="roundRect">
                <a:avLst>
                  <a:gd name="adj" fmla="val 50000"/>
                </a:avLst>
              </a:prstGeom>
              <a:noFill/>
              <a:ln w="6350">
                <a:gradFill>
                  <a:gsLst>
                    <a:gs pos="61000">
                      <a:schemeClr val="accent2">
                        <a:alpha val="0"/>
                      </a:schemeClr>
                    </a:gs>
                    <a:gs pos="100000">
                      <a:schemeClr val="accent1">
                        <a:lumMod val="30000"/>
                        <a:lumOff val="70000"/>
                        <a:alpha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grpSp>
        <p:sp>
          <p:nvSpPr>
            <p:cNvPr id="66" name="文本框 65"/>
            <p:cNvSpPr txBox="1"/>
            <p:nvPr/>
          </p:nvSpPr>
          <p:spPr>
            <a:xfrm>
              <a:off x="16540" y="9745"/>
              <a:ext cx="1352" cy="434"/>
            </a:xfrm>
            <a:prstGeom prst="rect">
              <a:avLst/>
            </a:prstGeom>
            <a:noFill/>
          </p:spPr>
          <p:txBody>
            <a:bodyPr wrap="square" rtlCol="0">
              <a:spAutoFit/>
            </a:bodyPr>
            <a:p>
              <a:r>
                <a:rPr lang="zh-CN" altLang="en-US" sz="1200">
                  <a:solidFill>
                    <a:schemeClr val="bg1"/>
                  </a:solidFill>
                </a:rPr>
                <a:t>免费调试</a:t>
              </a:r>
              <a:endParaRPr lang="zh-CN" altLang="en-US" sz="1200">
                <a:solidFill>
                  <a:schemeClr val="bg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childTnLst>
                                    <p:set>
                                      <p:cBhvr>
                                        <p:cTn id="6" dur="1000" fill="hold">
                                          <p:stCondLst>
                                            <p:cond delay="0"/>
                                          </p:stCondLst>
                                        </p:cTn>
                                        <p:tgtEl>
                                          <p:spTgt spid="116"/>
                                        </p:tgtEl>
                                        <p:attrNameLst>
                                          <p:attrName>style.visibility</p:attrName>
                                        </p:attrNameLst>
                                      </p:cBhvr>
                                      <p:to>
                                        <p:strVal val="visible"/>
                                      </p:to>
                                    </p:set>
                                    <p:anim calcmode="lin" valueType="num">
                                      <p:cBhvr>
                                        <p:cTn id="7" dur="1000" fill="hold"/>
                                        <p:tgtEl>
                                          <p:spTgt spid="116"/>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116"/>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116"/>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圆角 28"/>
          <p:cNvSpPr/>
          <p:nvPr/>
        </p:nvSpPr>
        <p:spPr>
          <a:xfrm>
            <a:off x="700405" y="2089150"/>
            <a:ext cx="1833245" cy="3074670"/>
          </a:xfrm>
          <a:prstGeom prst="roundRect">
            <a:avLst>
              <a:gd name="adj" fmla="val 4018"/>
            </a:avLst>
          </a:prstGeom>
          <a:gradFill>
            <a:gsLst>
              <a:gs pos="51000">
                <a:schemeClr val="accent2">
                  <a:alpha val="0"/>
                </a:schemeClr>
              </a:gs>
              <a:gs pos="100000">
                <a:schemeClr val="accent1">
                  <a:alpha val="30000"/>
                </a:schemeClr>
              </a:gs>
              <a:gs pos="0">
                <a:schemeClr val="accent2">
                  <a:alpha val="34000"/>
                </a:schemeClr>
              </a:gs>
            </a:gsLst>
            <a:lin ang="13500000" scaled="1"/>
          </a:gradFill>
          <a:ln w="15875" cap="flat">
            <a:gradFill>
              <a:gsLst>
                <a:gs pos="0">
                  <a:schemeClr val="accent1"/>
                </a:gs>
                <a:gs pos="58000">
                  <a:schemeClr val="accent2"/>
                </a:gs>
                <a:gs pos="100000">
                  <a:schemeClr val="accent2">
                    <a:alpha val="60000"/>
                  </a:schemeClr>
                </a:gs>
              </a:gsLst>
              <a:lin ang="5400000" scaled="1"/>
            </a:gradFill>
            <a:prstDash val="solid"/>
            <a:miter/>
          </a:ln>
          <a:effectLst>
            <a:reflection blurRad="6350" stA="80000" endPos="20000" dir="5400000" sy="-100000" algn="bl" rotWithShape="0"/>
          </a:effectLst>
        </p:spPr>
        <p:txBody>
          <a:bodyPr rtlCol="0" anchor="ctr"/>
          <a:lstStyle/>
          <a:p>
            <a:endParaRPr lang="zh-CN" altLang="en-US" dirty="0">
              <a:solidFill>
                <a:schemeClr val="tx1"/>
              </a:solidFill>
              <a:latin typeface="思源黑体 CN Regular" panose="020B0500000000000000" charset="-122"/>
              <a:ea typeface="思源黑体 CN Regular" panose="020B0500000000000000" charset="-122"/>
            </a:endParaRPr>
          </a:p>
        </p:txBody>
      </p:sp>
      <p:sp>
        <p:nvSpPr>
          <p:cNvPr id="30" name="矩形: 圆角 29"/>
          <p:cNvSpPr/>
          <p:nvPr/>
        </p:nvSpPr>
        <p:spPr>
          <a:xfrm>
            <a:off x="2806065" y="2348865"/>
            <a:ext cx="1833245" cy="3143885"/>
          </a:xfrm>
          <a:prstGeom prst="roundRect">
            <a:avLst>
              <a:gd name="adj" fmla="val 4018"/>
            </a:avLst>
          </a:prstGeom>
          <a:gradFill>
            <a:gsLst>
              <a:gs pos="51000">
                <a:schemeClr val="accent2">
                  <a:alpha val="0"/>
                </a:schemeClr>
              </a:gs>
              <a:gs pos="100000">
                <a:schemeClr val="accent1">
                  <a:alpha val="30000"/>
                </a:schemeClr>
              </a:gs>
              <a:gs pos="0">
                <a:schemeClr val="accent2">
                  <a:alpha val="34000"/>
                </a:schemeClr>
              </a:gs>
            </a:gsLst>
            <a:lin ang="13500000" scaled="1"/>
          </a:gradFill>
          <a:ln w="15875" cap="flat">
            <a:gradFill>
              <a:gsLst>
                <a:gs pos="0">
                  <a:schemeClr val="accent1"/>
                </a:gs>
                <a:gs pos="58000">
                  <a:schemeClr val="accent2"/>
                </a:gs>
                <a:gs pos="100000">
                  <a:schemeClr val="accent2">
                    <a:alpha val="60000"/>
                  </a:schemeClr>
                </a:gs>
              </a:gsLst>
              <a:lin ang="5400000" scaled="1"/>
            </a:gradFill>
            <a:prstDash val="solid"/>
            <a:miter/>
          </a:ln>
          <a:effectLst>
            <a:reflection blurRad="6350" stA="80000" endPos="20000" dir="5400000" sy="-100000" algn="bl" rotWithShape="0"/>
          </a:effectLst>
        </p:spPr>
        <p:txBody>
          <a:bodyPr rtlCol="0" anchor="ctr"/>
          <a:lstStyle/>
          <a:p>
            <a:endParaRPr lang="zh-CN" altLang="en-US" dirty="0">
              <a:latin typeface="思源黑体 CN Regular" panose="020B0500000000000000" charset="-122"/>
              <a:ea typeface="思源黑体 CN Regular" panose="020B0500000000000000" charset="-122"/>
            </a:endParaRPr>
          </a:p>
        </p:txBody>
      </p:sp>
      <p:sp>
        <p:nvSpPr>
          <p:cNvPr id="31" name="矩形: 圆角 30"/>
          <p:cNvSpPr/>
          <p:nvPr/>
        </p:nvSpPr>
        <p:spPr>
          <a:xfrm>
            <a:off x="4911725" y="2103120"/>
            <a:ext cx="1833245" cy="3060700"/>
          </a:xfrm>
          <a:prstGeom prst="roundRect">
            <a:avLst>
              <a:gd name="adj" fmla="val 4018"/>
            </a:avLst>
          </a:prstGeom>
          <a:gradFill>
            <a:gsLst>
              <a:gs pos="51000">
                <a:schemeClr val="accent2">
                  <a:alpha val="0"/>
                </a:schemeClr>
              </a:gs>
              <a:gs pos="100000">
                <a:schemeClr val="accent1">
                  <a:alpha val="30000"/>
                </a:schemeClr>
              </a:gs>
              <a:gs pos="0">
                <a:schemeClr val="accent2">
                  <a:alpha val="34000"/>
                </a:schemeClr>
              </a:gs>
            </a:gsLst>
            <a:lin ang="13500000" scaled="1"/>
          </a:gradFill>
          <a:ln w="15875" cap="flat">
            <a:gradFill>
              <a:gsLst>
                <a:gs pos="0">
                  <a:schemeClr val="accent1"/>
                </a:gs>
                <a:gs pos="58000">
                  <a:schemeClr val="accent2"/>
                </a:gs>
                <a:gs pos="100000">
                  <a:schemeClr val="accent2">
                    <a:alpha val="60000"/>
                  </a:schemeClr>
                </a:gs>
              </a:gsLst>
              <a:lin ang="5400000" scaled="1"/>
            </a:gradFill>
            <a:prstDash val="solid"/>
            <a:miter/>
          </a:ln>
          <a:effectLst>
            <a:reflection blurRad="6350" stA="80000" endPos="20000" dir="5400000" sy="-100000" algn="bl" rotWithShape="0"/>
          </a:effectLst>
        </p:spPr>
        <p:txBody>
          <a:bodyPr rtlCol="0" anchor="ctr"/>
          <a:lstStyle/>
          <a:p>
            <a:endParaRPr lang="zh-CN" altLang="en-US" dirty="0">
              <a:latin typeface="思源黑体 CN Regular" panose="020B0500000000000000" charset="-122"/>
              <a:ea typeface="思源黑体 CN Regular" panose="020B0500000000000000" charset="-122"/>
            </a:endParaRPr>
          </a:p>
        </p:txBody>
      </p:sp>
      <p:sp>
        <p:nvSpPr>
          <p:cNvPr id="32" name="矩形: 圆角 31"/>
          <p:cNvSpPr/>
          <p:nvPr/>
        </p:nvSpPr>
        <p:spPr>
          <a:xfrm>
            <a:off x="7016750" y="2363470"/>
            <a:ext cx="1833245" cy="3129915"/>
          </a:xfrm>
          <a:prstGeom prst="roundRect">
            <a:avLst>
              <a:gd name="adj" fmla="val 4018"/>
            </a:avLst>
          </a:prstGeom>
          <a:gradFill>
            <a:gsLst>
              <a:gs pos="51000">
                <a:schemeClr val="accent2">
                  <a:alpha val="0"/>
                </a:schemeClr>
              </a:gs>
              <a:gs pos="100000">
                <a:schemeClr val="accent1">
                  <a:alpha val="30000"/>
                </a:schemeClr>
              </a:gs>
              <a:gs pos="0">
                <a:schemeClr val="accent2">
                  <a:alpha val="34000"/>
                </a:schemeClr>
              </a:gs>
            </a:gsLst>
            <a:lin ang="13500000" scaled="1"/>
          </a:gradFill>
          <a:ln w="15875" cap="flat">
            <a:gradFill>
              <a:gsLst>
                <a:gs pos="0">
                  <a:schemeClr val="accent1"/>
                </a:gs>
                <a:gs pos="58000">
                  <a:schemeClr val="accent2"/>
                </a:gs>
                <a:gs pos="100000">
                  <a:schemeClr val="accent2">
                    <a:alpha val="60000"/>
                  </a:schemeClr>
                </a:gs>
              </a:gsLst>
              <a:lin ang="5400000" scaled="1"/>
            </a:gradFill>
            <a:prstDash val="solid"/>
            <a:miter/>
          </a:ln>
          <a:effectLst>
            <a:reflection blurRad="6350" stA="80000" endPos="20000" dir="5400000" sy="-100000" algn="bl" rotWithShape="0"/>
          </a:effectLst>
        </p:spPr>
        <p:txBody>
          <a:bodyPr rtlCol="0" anchor="ctr"/>
          <a:lstStyle/>
          <a:p>
            <a:endParaRPr lang="zh-CN" altLang="en-US" dirty="0">
              <a:latin typeface="思源黑体 CN Regular" panose="020B0500000000000000" charset="-122"/>
              <a:ea typeface="思源黑体 CN Regular" panose="020B0500000000000000" charset="-122"/>
            </a:endParaRPr>
          </a:p>
        </p:txBody>
      </p:sp>
      <p:sp>
        <p:nvSpPr>
          <p:cNvPr id="36" name="文本框 35"/>
          <p:cNvSpPr txBox="1"/>
          <p:nvPr/>
        </p:nvSpPr>
        <p:spPr>
          <a:xfrm>
            <a:off x="3403600" y="1503680"/>
            <a:ext cx="847090" cy="1630045"/>
          </a:xfrm>
          <a:prstGeom prst="rect">
            <a:avLst/>
          </a:prstGeom>
          <a:noFill/>
        </p:spPr>
        <p:txBody>
          <a:bodyPr wrap="square" rtlCol="0">
            <a:spAutoFit/>
            <a:scene3d>
              <a:camera prst="perspectiveContrastingRightFacing">
                <a:rot lat="0" lon="19800000" rev="0"/>
              </a:camera>
              <a:lightRig rig="threePt" dir="t"/>
            </a:scene3d>
            <a:sp3d extrusionH="508000"/>
          </a:bodyPr>
          <a:lstStyle/>
          <a:p>
            <a:r>
              <a:rPr lang="en-US" altLang="zh-CN" sz="10000" dirty="0">
                <a:gradFill>
                  <a:gsLst>
                    <a:gs pos="30000">
                      <a:schemeClr val="accent1"/>
                    </a:gs>
                    <a:gs pos="90000">
                      <a:schemeClr val="accent2"/>
                    </a:gs>
                  </a:gsLst>
                  <a:lin ang="5400000" scaled="1"/>
                </a:gradFill>
                <a:latin typeface="思源黑体 CN Bold" panose="020B0800000000000000" charset="-122"/>
                <a:ea typeface="思源黑体 CN Bold" panose="020B0800000000000000" charset="-122"/>
              </a:rPr>
              <a:t>2</a:t>
            </a:r>
            <a:endParaRPr lang="en-US" altLang="zh-CN" sz="10000" dirty="0">
              <a:gradFill>
                <a:gsLst>
                  <a:gs pos="30000">
                    <a:schemeClr val="accent1"/>
                  </a:gs>
                  <a:gs pos="90000">
                    <a:schemeClr val="accent2"/>
                  </a:gs>
                </a:gsLst>
                <a:lin ang="5400000" scaled="1"/>
              </a:gradFill>
              <a:latin typeface="思源黑体 CN Bold" panose="020B0800000000000000" charset="-122"/>
              <a:ea typeface="思源黑体 CN Bold" panose="020B0800000000000000" charset="-122"/>
            </a:endParaRPr>
          </a:p>
        </p:txBody>
      </p:sp>
      <p:sp>
        <p:nvSpPr>
          <p:cNvPr id="37" name="文本框 36"/>
          <p:cNvSpPr txBox="1"/>
          <p:nvPr/>
        </p:nvSpPr>
        <p:spPr>
          <a:xfrm>
            <a:off x="1232535" y="1283335"/>
            <a:ext cx="847090" cy="1630045"/>
          </a:xfrm>
          <a:prstGeom prst="rect">
            <a:avLst/>
          </a:prstGeom>
          <a:noFill/>
        </p:spPr>
        <p:txBody>
          <a:bodyPr wrap="square" rtlCol="0">
            <a:spAutoFit/>
            <a:scene3d>
              <a:camera prst="perspectiveContrastingRightFacing">
                <a:rot lat="0" lon="19800000" rev="0"/>
              </a:camera>
              <a:lightRig rig="threePt" dir="t"/>
            </a:scene3d>
            <a:sp3d extrusionH="508000"/>
          </a:bodyPr>
          <a:lstStyle/>
          <a:p>
            <a:r>
              <a:rPr lang="en-US" altLang="zh-CN" sz="10000" dirty="0">
                <a:gradFill>
                  <a:gsLst>
                    <a:gs pos="30000">
                      <a:schemeClr val="accent1"/>
                    </a:gs>
                    <a:gs pos="90000">
                      <a:schemeClr val="accent2"/>
                    </a:gs>
                  </a:gsLst>
                  <a:lin ang="5400000" scaled="1"/>
                </a:gradFill>
                <a:latin typeface="思源黑体 CN Bold" panose="020B0800000000000000" charset="-122"/>
                <a:ea typeface="思源黑体 CN Bold" panose="020B0800000000000000" charset="-122"/>
              </a:rPr>
              <a:t>1</a:t>
            </a:r>
            <a:endParaRPr lang="en-US" altLang="zh-CN" sz="10000" dirty="0">
              <a:gradFill>
                <a:gsLst>
                  <a:gs pos="30000">
                    <a:schemeClr val="accent1"/>
                  </a:gs>
                  <a:gs pos="90000">
                    <a:schemeClr val="accent2"/>
                  </a:gs>
                </a:gsLst>
                <a:lin ang="5400000" scaled="1"/>
              </a:gradFill>
              <a:latin typeface="思源黑体 CN Bold" panose="020B0800000000000000" charset="-122"/>
              <a:ea typeface="思源黑体 CN Bold" panose="020B0800000000000000" charset="-122"/>
            </a:endParaRPr>
          </a:p>
        </p:txBody>
      </p:sp>
      <p:sp>
        <p:nvSpPr>
          <p:cNvPr id="38" name="文本框 37"/>
          <p:cNvSpPr txBox="1"/>
          <p:nvPr/>
        </p:nvSpPr>
        <p:spPr>
          <a:xfrm>
            <a:off x="7490460" y="1438275"/>
            <a:ext cx="847090" cy="1630045"/>
          </a:xfrm>
          <a:prstGeom prst="rect">
            <a:avLst/>
          </a:prstGeom>
          <a:noFill/>
        </p:spPr>
        <p:txBody>
          <a:bodyPr wrap="square" rtlCol="0">
            <a:spAutoFit/>
            <a:scene3d>
              <a:camera prst="perspectiveContrastingRightFacing">
                <a:rot lat="0" lon="19800000" rev="0"/>
              </a:camera>
              <a:lightRig rig="threePt" dir="t"/>
            </a:scene3d>
            <a:sp3d extrusionH="508000"/>
          </a:bodyPr>
          <a:lstStyle/>
          <a:p>
            <a:r>
              <a:rPr lang="en-US" altLang="zh-CN" sz="10000" dirty="0">
                <a:gradFill>
                  <a:gsLst>
                    <a:gs pos="30000">
                      <a:schemeClr val="accent1"/>
                    </a:gs>
                    <a:gs pos="90000">
                      <a:schemeClr val="accent2"/>
                    </a:gs>
                  </a:gsLst>
                  <a:lin ang="5400000" scaled="1"/>
                </a:gradFill>
                <a:latin typeface="思源黑体 CN Bold" panose="020B0800000000000000" charset="-122"/>
                <a:ea typeface="思源黑体 CN Bold" panose="020B0800000000000000" charset="-122"/>
              </a:rPr>
              <a:t>4</a:t>
            </a:r>
            <a:endParaRPr lang="en-US" altLang="zh-CN" sz="10000" dirty="0">
              <a:gradFill>
                <a:gsLst>
                  <a:gs pos="30000">
                    <a:schemeClr val="accent1"/>
                  </a:gs>
                  <a:gs pos="90000">
                    <a:schemeClr val="accent2"/>
                  </a:gs>
                </a:gsLst>
                <a:lin ang="5400000" scaled="1"/>
              </a:gradFill>
              <a:latin typeface="思源黑体 CN Bold" panose="020B0800000000000000" charset="-122"/>
              <a:ea typeface="思源黑体 CN Bold" panose="020B0800000000000000" charset="-122"/>
            </a:endParaRPr>
          </a:p>
        </p:txBody>
      </p:sp>
      <p:sp>
        <p:nvSpPr>
          <p:cNvPr id="39" name="文本框 38"/>
          <p:cNvSpPr txBox="1"/>
          <p:nvPr/>
        </p:nvSpPr>
        <p:spPr>
          <a:xfrm>
            <a:off x="5500370" y="1283335"/>
            <a:ext cx="847090" cy="1630045"/>
          </a:xfrm>
          <a:prstGeom prst="rect">
            <a:avLst/>
          </a:prstGeom>
          <a:noFill/>
        </p:spPr>
        <p:txBody>
          <a:bodyPr wrap="square" rtlCol="0">
            <a:spAutoFit/>
            <a:scene3d>
              <a:camera prst="perspectiveContrastingRightFacing">
                <a:rot lat="0" lon="19800000" rev="0"/>
              </a:camera>
              <a:lightRig rig="threePt" dir="t"/>
            </a:scene3d>
            <a:sp3d extrusionH="508000"/>
          </a:bodyPr>
          <a:lstStyle/>
          <a:p>
            <a:r>
              <a:rPr lang="en-US" altLang="zh-CN" sz="10000" dirty="0">
                <a:gradFill>
                  <a:gsLst>
                    <a:gs pos="30000">
                      <a:schemeClr val="accent1"/>
                    </a:gs>
                    <a:gs pos="90000">
                      <a:schemeClr val="accent2"/>
                    </a:gs>
                  </a:gsLst>
                  <a:lin ang="5400000" scaled="1"/>
                </a:gradFill>
                <a:latin typeface="思源黑体 CN Bold" panose="020B0800000000000000" charset="-122"/>
                <a:ea typeface="思源黑体 CN Bold" panose="020B0800000000000000" charset="-122"/>
              </a:rPr>
              <a:t>3</a:t>
            </a:r>
            <a:endParaRPr lang="en-US" altLang="zh-CN" sz="10000" dirty="0">
              <a:gradFill>
                <a:gsLst>
                  <a:gs pos="30000">
                    <a:schemeClr val="accent1"/>
                  </a:gs>
                  <a:gs pos="90000">
                    <a:schemeClr val="accent2"/>
                  </a:gs>
                </a:gsLst>
                <a:lin ang="5400000" scaled="1"/>
              </a:gradFill>
              <a:latin typeface="思源黑体 CN Bold" panose="020B0800000000000000" charset="-122"/>
              <a:ea typeface="思源黑体 CN Bold" panose="020B0800000000000000" charset="-122"/>
            </a:endParaRPr>
          </a:p>
        </p:txBody>
      </p:sp>
      <p:sp>
        <p:nvSpPr>
          <p:cNvPr id="45" name="文本框 44"/>
          <p:cNvSpPr txBox="1"/>
          <p:nvPr/>
        </p:nvSpPr>
        <p:spPr>
          <a:xfrm>
            <a:off x="873125" y="3197860"/>
            <a:ext cx="1295400" cy="368300"/>
          </a:xfrm>
          <a:prstGeom prst="rect">
            <a:avLst/>
          </a:prstGeom>
          <a:noFill/>
        </p:spPr>
        <p:txBody>
          <a:bodyPr wrap="square">
            <a:spAutoFit/>
          </a:bodyPr>
          <a:lstStyle/>
          <a:p>
            <a:r>
              <a:rPr lang="zh-CN" altLang="en-US" b="1" dirty="0">
                <a:solidFill>
                  <a:schemeClr val="bg1"/>
                </a:solidFill>
                <a:latin typeface="思源黑体 CN Regular" panose="020B0500000000000000" charset="-122"/>
                <a:ea typeface="思源黑体 CN Regular" panose="020B0500000000000000" charset="-122"/>
              </a:rPr>
              <a:t>稳定</a:t>
            </a:r>
            <a:endParaRPr lang="zh-CN" altLang="en-US" b="1" dirty="0">
              <a:solidFill>
                <a:schemeClr val="bg1"/>
              </a:solidFill>
              <a:latin typeface="思源黑体 CN Regular" panose="020B0500000000000000" charset="-122"/>
              <a:ea typeface="思源黑体 CN Regular" panose="020B0500000000000000" charset="-122"/>
            </a:endParaRPr>
          </a:p>
        </p:txBody>
      </p:sp>
      <p:pic>
        <p:nvPicPr>
          <p:cNvPr id="49" name="图片 48"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6200000">
            <a:off x="1824355" y="4104005"/>
            <a:ext cx="1441450" cy="248920"/>
          </a:xfrm>
          <a:prstGeom prst="rect">
            <a:avLst/>
          </a:prstGeom>
        </p:spPr>
      </p:pic>
      <p:pic>
        <p:nvPicPr>
          <p:cNvPr id="50" name="图片 49"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6200000">
            <a:off x="3930015" y="2974975"/>
            <a:ext cx="1441450" cy="248920"/>
          </a:xfrm>
          <a:prstGeom prst="rect">
            <a:avLst/>
          </a:prstGeom>
        </p:spPr>
      </p:pic>
      <p:pic>
        <p:nvPicPr>
          <p:cNvPr id="51" name="图片 50"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6200000">
            <a:off x="-20320" y="2662555"/>
            <a:ext cx="1441450" cy="248920"/>
          </a:xfrm>
          <a:prstGeom prst="rect">
            <a:avLst/>
          </a:prstGeom>
        </p:spPr>
      </p:pic>
      <p:pic>
        <p:nvPicPr>
          <p:cNvPr id="52" name="图片 51"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6200000">
            <a:off x="6023610" y="3945255"/>
            <a:ext cx="1441450" cy="248920"/>
          </a:xfrm>
          <a:prstGeom prst="rect">
            <a:avLst/>
          </a:prstGeom>
        </p:spPr>
      </p:pic>
      <p:pic>
        <p:nvPicPr>
          <p:cNvPr id="53" name="图片 52"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6200000">
            <a:off x="8136255" y="2974975"/>
            <a:ext cx="1441450" cy="248920"/>
          </a:xfrm>
          <a:prstGeom prst="rect">
            <a:avLst/>
          </a:prstGeom>
        </p:spPr>
      </p:pic>
      <p:grpSp>
        <p:nvGrpSpPr>
          <p:cNvPr id="54" name="图形 59"/>
          <p:cNvGrpSpPr/>
          <p:nvPr/>
        </p:nvGrpSpPr>
        <p:grpSpPr>
          <a:xfrm rot="0">
            <a:off x="986790" y="2776855"/>
            <a:ext cx="439420" cy="230505"/>
            <a:chOff x="11382561" y="7626747"/>
            <a:chExt cx="565320" cy="315993"/>
          </a:xfrm>
          <a:gradFill>
            <a:gsLst>
              <a:gs pos="100000">
                <a:schemeClr val="accent2"/>
              </a:gs>
              <a:gs pos="50000">
                <a:schemeClr val="accent1"/>
              </a:gs>
            </a:gsLst>
            <a:lin ang="2700000" scaled="1"/>
          </a:gradFill>
        </p:grpSpPr>
        <p:sp>
          <p:nvSpPr>
            <p:cNvPr id="55" name="任意多边形: 形状 54"/>
            <p:cNvSpPr/>
            <p:nvPr/>
          </p:nvSpPr>
          <p:spPr>
            <a:xfrm>
              <a:off x="11599926" y="7626747"/>
              <a:ext cx="347954" cy="315993"/>
            </a:xfrm>
            <a:custGeom>
              <a:avLst/>
              <a:gdLst>
                <a:gd name="connsiteX0" fmla="*/ 250922 w 347954"/>
                <a:gd name="connsiteY0" fmla="*/ 129428 h 315993"/>
                <a:gd name="connsiteX1" fmla="*/ 240226 w 347954"/>
                <a:gd name="connsiteY1" fmla="*/ 129996 h 315993"/>
                <a:gd name="connsiteX2" fmla="*/ 240513 w 347954"/>
                <a:gd name="connsiteY2" fmla="*/ 121610 h 315993"/>
                <a:gd name="connsiteX3" fmla="*/ 119996 w 347954"/>
                <a:gd name="connsiteY3" fmla="*/ 0 h 315993"/>
                <a:gd name="connsiteX4" fmla="*/ 0 w 347954"/>
                <a:gd name="connsiteY4" fmla="*/ 110358 h 315993"/>
                <a:gd name="connsiteX5" fmla="*/ 35678 w 347954"/>
                <a:gd name="connsiteY5" fmla="*/ 182813 h 315993"/>
                <a:gd name="connsiteX6" fmla="*/ 36533 w 347954"/>
                <a:gd name="connsiteY6" fmla="*/ 182807 h 315993"/>
                <a:gd name="connsiteX7" fmla="*/ 112099 w 347954"/>
                <a:gd name="connsiteY7" fmla="*/ 255751 h 315993"/>
                <a:gd name="connsiteX8" fmla="*/ 79038 w 347954"/>
                <a:gd name="connsiteY8" fmla="*/ 315994 h 315993"/>
                <a:gd name="connsiteX9" fmla="*/ 251424 w 347954"/>
                <a:gd name="connsiteY9" fmla="*/ 315994 h 315993"/>
                <a:gd name="connsiteX10" fmla="*/ 251435 w 347954"/>
                <a:gd name="connsiteY10" fmla="*/ 315988 h 315993"/>
                <a:gd name="connsiteX11" fmla="*/ 347955 w 347954"/>
                <a:gd name="connsiteY11" fmla="*/ 222708 h 315993"/>
                <a:gd name="connsiteX12" fmla="*/ 250922 w 347954"/>
                <a:gd name="connsiteY12" fmla="*/ 129428 h 31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954" h="315993">
                  <a:moveTo>
                    <a:pt x="250922" y="129428"/>
                  </a:moveTo>
                  <a:cubicBezTo>
                    <a:pt x="247303" y="129428"/>
                    <a:pt x="243740" y="129630"/>
                    <a:pt x="240226" y="129996"/>
                  </a:cubicBezTo>
                  <a:cubicBezTo>
                    <a:pt x="240409" y="127227"/>
                    <a:pt x="240513" y="124428"/>
                    <a:pt x="240513" y="121610"/>
                  </a:cubicBezTo>
                  <a:cubicBezTo>
                    <a:pt x="240513" y="54454"/>
                    <a:pt x="186553" y="0"/>
                    <a:pt x="119996" y="0"/>
                  </a:cubicBezTo>
                  <a:cubicBezTo>
                    <a:pt x="57192" y="0"/>
                    <a:pt x="5630" y="48471"/>
                    <a:pt x="0" y="110358"/>
                  </a:cubicBezTo>
                  <a:cubicBezTo>
                    <a:pt x="21454" y="127209"/>
                    <a:pt x="35353" y="153400"/>
                    <a:pt x="35678" y="182813"/>
                  </a:cubicBezTo>
                  <a:cubicBezTo>
                    <a:pt x="35965" y="182807"/>
                    <a:pt x="36252" y="182807"/>
                    <a:pt x="36533" y="182807"/>
                  </a:cubicBezTo>
                  <a:cubicBezTo>
                    <a:pt x="78213" y="182807"/>
                    <a:pt x="112099" y="215532"/>
                    <a:pt x="112099" y="255751"/>
                  </a:cubicBezTo>
                  <a:cubicBezTo>
                    <a:pt x="112099" y="280713"/>
                    <a:pt x="98970" y="302834"/>
                    <a:pt x="79038" y="315994"/>
                  </a:cubicBezTo>
                  <a:lnTo>
                    <a:pt x="251424" y="315994"/>
                  </a:lnTo>
                  <a:lnTo>
                    <a:pt x="251435" y="315988"/>
                  </a:lnTo>
                  <a:cubicBezTo>
                    <a:pt x="304790" y="315713"/>
                    <a:pt x="347955" y="274063"/>
                    <a:pt x="347955" y="222708"/>
                  </a:cubicBezTo>
                  <a:cubicBezTo>
                    <a:pt x="347955" y="171199"/>
                    <a:pt x="304520" y="129428"/>
                    <a:pt x="250922" y="129428"/>
                  </a:cubicBezTo>
                  <a:close/>
                </a:path>
              </a:pathLst>
            </a:custGeom>
            <a:grpFill/>
            <a:ln w="6107" cap="flat">
              <a:noFill/>
              <a:prstDash val="solid"/>
              <a:miter/>
            </a:ln>
          </p:spPr>
          <p:txBody>
            <a:bodyPr rtlCol="0" anchor="ctr"/>
            <a:lstStyle/>
            <a:p>
              <a:endParaRPr lang="zh-CN" altLang="en-US" dirty="0">
                <a:latin typeface="思源黑体 CN Regular" panose="020B0500000000000000" charset="-122"/>
                <a:ea typeface="思源黑体 CN Regular" panose="020B0500000000000000" charset="-122"/>
              </a:endParaRPr>
            </a:p>
          </p:txBody>
        </p:sp>
        <p:sp>
          <p:nvSpPr>
            <p:cNvPr id="56" name="任意多边形: 形状 55"/>
            <p:cNvSpPr/>
            <p:nvPr/>
          </p:nvSpPr>
          <p:spPr>
            <a:xfrm>
              <a:off x="11382561" y="7730681"/>
              <a:ext cx="316403" cy="211583"/>
            </a:xfrm>
            <a:custGeom>
              <a:avLst/>
              <a:gdLst>
                <a:gd name="connsiteX0" fmla="*/ 316403 w 316403"/>
                <a:gd name="connsiteY0" fmla="*/ 151823 h 211583"/>
                <a:gd name="connsiteX1" fmla="*/ 253898 w 316403"/>
                <a:gd name="connsiteY1" fmla="*/ 92063 h 211583"/>
                <a:gd name="connsiteX2" fmla="*/ 246980 w 316403"/>
                <a:gd name="connsiteY2" fmla="*/ 92430 h 211583"/>
                <a:gd name="connsiteX3" fmla="*/ 239253 w 316403"/>
                <a:gd name="connsiteY3" fmla="*/ 93243 h 211583"/>
                <a:gd name="connsiteX4" fmla="*/ 239779 w 316403"/>
                <a:gd name="connsiteY4" fmla="*/ 85419 h 211583"/>
                <a:gd name="connsiteX5" fmla="*/ 239975 w 316403"/>
                <a:gd name="connsiteY5" fmla="*/ 79912 h 211583"/>
                <a:gd name="connsiteX6" fmla="*/ 160784 w 316403"/>
                <a:gd name="connsiteY6" fmla="*/ 0 h 211583"/>
                <a:gd name="connsiteX7" fmla="*/ 106959 w 316403"/>
                <a:gd name="connsiteY7" fmla="*/ 21307 h 211583"/>
                <a:gd name="connsiteX8" fmla="*/ 81850 w 316403"/>
                <a:gd name="connsiteY8" fmla="*/ 73427 h 211583"/>
                <a:gd name="connsiteX9" fmla="*/ 81300 w 316403"/>
                <a:gd name="connsiteY9" fmla="*/ 80352 h 211583"/>
                <a:gd name="connsiteX10" fmla="*/ 74472 w 316403"/>
                <a:gd name="connsiteY10" fmla="*/ 79435 h 211583"/>
                <a:gd name="connsiteX11" fmla="*/ 65768 w 316403"/>
                <a:gd name="connsiteY11" fmla="*/ 78855 h 211583"/>
                <a:gd name="connsiteX12" fmla="*/ 0 w 316403"/>
                <a:gd name="connsiteY12" fmla="*/ 145216 h 211583"/>
                <a:gd name="connsiteX13" fmla="*/ 65414 w 316403"/>
                <a:gd name="connsiteY13" fmla="*/ 211565 h 211583"/>
                <a:gd name="connsiteX14" fmla="*/ 66600 w 316403"/>
                <a:gd name="connsiteY14" fmla="*/ 211583 h 211583"/>
                <a:gd name="connsiteX15" fmla="*/ 253251 w 316403"/>
                <a:gd name="connsiteY15" fmla="*/ 211583 h 211583"/>
                <a:gd name="connsiteX16" fmla="*/ 254229 w 316403"/>
                <a:gd name="connsiteY16" fmla="*/ 211565 h 211583"/>
                <a:gd name="connsiteX17" fmla="*/ 316403 w 316403"/>
                <a:gd name="connsiteY17" fmla="*/ 151823 h 211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6403" h="211583">
                  <a:moveTo>
                    <a:pt x="316403" y="151823"/>
                  </a:moveTo>
                  <a:cubicBezTo>
                    <a:pt x="316403" y="118878"/>
                    <a:pt x="288366" y="92063"/>
                    <a:pt x="253898" y="92063"/>
                  </a:cubicBezTo>
                  <a:cubicBezTo>
                    <a:pt x="251631" y="92063"/>
                    <a:pt x="249296" y="92186"/>
                    <a:pt x="246980" y="92430"/>
                  </a:cubicBezTo>
                  <a:lnTo>
                    <a:pt x="239253" y="93243"/>
                  </a:lnTo>
                  <a:lnTo>
                    <a:pt x="239779" y="85419"/>
                  </a:lnTo>
                  <a:cubicBezTo>
                    <a:pt x="239908" y="83543"/>
                    <a:pt x="239975" y="81691"/>
                    <a:pt x="239975" y="79912"/>
                  </a:cubicBezTo>
                  <a:cubicBezTo>
                    <a:pt x="239975" y="35849"/>
                    <a:pt x="204450" y="0"/>
                    <a:pt x="160784" y="0"/>
                  </a:cubicBezTo>
                  <a:cubicBezTo>
                    <a:pt x="140754" y="0"/>
                    <a:pt x="121629" y="7561"/>
                    <a:pt x="106959" y="21307"/>
                  </a:cubicBezTo>
                  <a:cubicBezTo>
                    <a:pt x="92351" y="34968"/>
                    <a:pt x="83420" y="53477"/>
                    <a:pt x="81850" y="73427"/>
                  </a:cubicBezTo>
                  <a:lnTo>
                    <a:pt x="81300" y="80352"/>
                  </a:lnTo>
                  <a:lnTo>
                    <a:pt x="74472" y="79435"/>
                  </a:lnTo>
                  <a:cubicBezTo>
                    <a:pt x="71593" y="79056"/>
                    <a:pt x="68666" y="78855"/>
                    <a:pt x="65768" y="78855"/>
                  </a:cubicBezTo>
                  <a:cubicBezTo>
                    <a:pt x="29504" y="78855"/>
                    <a:pt x="0" y="108628"/>
                    <a:pt x="0" y="145216"/>
                  </a:cubicBezTo>
                  <a:cubicBezTo>
                    <a:pt x="0" y="181615"/>
                    <a:pt x="29345" y="211376"/>
                    <a:pt x="65414" y="211565"/>
                  </a:cubicBezTo>
                  <a:lnTo>
                    <a:pt x="66600" y="211583"/>
                  </a:lnTo>
                  <a:lnTo>
                    <a:pt x="253251" y="211583"/>
                  </a:lnTo>
                  <a:lnTo>
                    <a:pt x="254229" y="211565"/>
                  </a:lnTo>
                  <a:cubicBezTo>
                    <a:pt x="288513" y="211400"/>
                    <a:pt x="316403" y="184591"/>
                    <a:pt x="316403" y="151823"/>
                  </a:cubicBezTo>
                  <a:close/>
                </a:path>
              </a:pathLst>
            </a:custGeom>
            <a:grpFill/>
            <a:ln w="6107" cap="flat">
              <a:noFill/>
              <a:prstDash val="solid"/>
              <a:miter/>
            </a:ln>
          </p:spPr>
          <p:txBody>
            <a:bodyPr rtlCol="0" anchor="ctr"/>
            <a:lstStyle/>
            <a:p>
              <a:endParaRPr lang="zh-CN" altLang="en-US" dirty="0">
                <a:latin typeface="思源黑体 CN Regular" panose="020B0500000000000000" charset="-122"/>
                <a:ea typeface="思源黑体 CN Regular" panose="020B0500000000000000" charset="-122"/>
              </a:endParaRPr>
            </a:p>
          </p:txBody>
        </p:sp>
      </p:grpSp>
      <p:grpSp>
        <p:nvGrpSpPr>
          <p:cNvPr id="57" name="图形 59"/>
          <p:cNvGrpSpPr/>
          <p:nvPr/>
        </p:nvGrpSpPr>
        <p:grpSpPr>
          <a:xfrm rot="0">
            <a:off x="7346315" y="2905125"/>
            <a:ext cx="288925" cy="304165"/>
            <a:chOff x="10678925" y="12271685"/>
            <a:chExt cx="371774" cy="416901"/>
          </a:xfrm>
          <a:gradFill>
            <a:gsLst>
              <a:gs pos="100000">
                <a:schemeClr val="accent2"/>
              </a:gs>
              <a:gs pos="50000">
                <a:schemeClr val="accent1"/>
              </a:gs>
            </a:gsLst>
            <a:lin ang="2700000" scaled="1"/>
          </a:gradFill>
        </p:grpSpPr>
        <p:sp>
          <p:nvSpPr>
            <p:cNvPr id="58" name="任意多边形: 形状 57"/>
            <p:cNvSpPr/>
            <p:nvPr/>
          </p:nvSpPr>
          <p:spPr>
            <a:xfrm>
              <a:off x="10702262" y="12429053"/>
              <a:ext cx="98786" cy="226295"/>
            </a:xfrm>
            <a:custGeom>
              <a:avLst/>
              <a:gdLst>
                <a:gd name="connsiteX0" fmla="*/ 0 w 98786"/>
                <a:gd name="connsiteY0" fmla="*/ 0 h 226295"/>
                <a:gd name="connsiteX1" fmla="*/ 98787 w 98786"/>
                <a:gd name="connsiteY1" fmla="*/ 0 h 226295"/>
                <a:gd name="connsiteX2" fmla="*/ 98787 w 98786"/>
                <a:gd name="connsiteY2" fmla="*/ 226296 h 226295"/>
                <a:gd name="connsiteX3" fmla="*/ 0 w 98786"/>
                <a:gd name="connsiteY3" fmla="*/ 226296 h 226295"/>
              </a:gdLst>
              <a:ahLst/>
              <a:cxnLst>
                <a:cxn ang="0">
                  <a:pos x="connsiteX0" y="connsiteY0"/>
                </a:cxn>
                <a:cxn ang="0">
                  <a:pos x="connsiteX1" y="connsiteY1"/>
                </a:cxn>
                <a:cxn ang="0">
                  <a:pos x="connsiteX2" y="connsiteY2"/>
                </a:cxn>
                <a:cxn ang="0">
                  <a:pos x="connsiteX3" y="connsiteY3"/>
                </a:cxn>
              </a:cxnLst>
              <a:rect l="l" t="t" r="r" b="b"/>
              <a:pathLst>
                <a:path w="98786" h="226295">
                  <a:moveTo>
                    <a:pt x="0" y="0"/>
                  </a:moveTo>
                  <a:lnTo>
                    <a:pt x="98787" y="0"/>
                  </a:lnTo>
                  <a:lnTo>
                    <a:pt x="98787" y="226296"/>
                  </a:lnTo>
                  <a:lnTo>
                    <a:pt x="0" y="226296"/>
                  </a:lnTo>
                  <a:close/>
                </a:path>
              </a:pathLst>
            </a:custGeom>
            <a:grpFill/>
            <a:ln w="6107" cap="flat">
              <a:noFill/>
              <a:prstDash val="solid"/>
              <a:miter/>
            </a:ln>
          </p:spPr>
          <p:txBody>
            <a:bodyPr rtlCol="0" anchor="ctr"/>
            <a:lstStyle/>
            <a:p>
              <a:endParaRPr lang="zh-CN" altLang="en-US" dirty="0">
                <a:latin typeface="思源黑体 CN Regular" panose="020B0500000000000000" charset="-122"/>
                <a:ea typeface="思源黑体 CN Regular" panose="020B0500000000000000" charset="-122"/>
              </a:endParaRPr>
            </a:p>
          </p:txBody>
        </p:sp>
        <p:sp>
          <p:nvSpPr>
            <p:cNvPr id="59" name="任意多边形: 形状 58"/>
            <p:cNvSpPr/>
            <p:nvPr/>
          </p:nvSpPr>
          <p:spPr>
            <a:xfrm>
              <a:off x="10818108" y="12493715"/>
              <a:ext cx="98780" cy="161639"/>
            </a:xfrm>
            <a:custGeom>
              <a:avLst/>
              <a:gdLst>
                <a:gd name="connsiteX0" fmla="*/ 0 w 98780"/>
                <a:gd name="connsiteY0" fmla="*/ 0 h 161639"/>
                <a:gd name="connsiteX1" fmla="*/ 98781 w 98780"/>
                <a:gd name="connsiteY1" fmla="*/ 0 h 161639"/>
                <a:gd name="connsiteX2" fmla="*/ 98781 w 98780"/>
                <a:gd name="connsiteY2" fmla="*/ 161640 h 161639"/>
                <a:gd name="connsiteX3" fmla="*/ 0 w 98780"/>
                <a:gd name="connsiteY3" fmla="*/ 161640 h 161639"/>
              </a:gdLst>
              <a:ahLst/>
              <a:cxnLst>
                <a:cxn ang="0">
                  <a:pos x="connsiteX0" y="connsiteY0"/>
                </a:cxn>
                <a:cxn ang="0">
                  <a:pos x="connsiteX1" y="connsiteY1"/>
                </a:cxn>
                <a:cxn ang="0">
                  <a:pos x="connsiteX2" y="connsiteY2"/>
                </a:cxn>
                <a:cxn ang="0">
                  <a:pos x="connsiteX3" y="connsiteY3"/>
                </a:cxn>
              </a:cxnLst>
              <a:rect l="l" t="t" r="r" b="b"/>
              <a:pathLst>
                <a:path w="98780" h="161639">
                  <a:moveTo>
                    <a:pt x="0" y="0"/>
                  </a:moveTo>
                  <a:lnTo>
                    <a:pt x="98781" y="0"/>
                  </a:lnTo>
                  <a:lnTo>
                    <a:pt x="98781" y="161640"/>
                  </a:lnTo>
                  <a:lnTo>
                    <a:pt x="0" y="161640"/>
                  </a:lnTo>
                  <a:close/>
                </a:path>
              </a:pathLst>
            </a:custGeom>
            <a:grpFill/>
            <a:ln w="6107" cap="flat">
              <a:noFill/>
              <a:prstDash val="solid"/>
              <a:miter/>
            </a:ln>
          </p:spPr>
          <p:txBody>
            <a:bodyPr rtlCol="0" anchor="ctr"/>
            <a:lstStyle/>
            <a:p>
              <a:endParaRPr lang="zh-CN" altLang="en-US" dirty="0">
                <a:latin typeface="思源黑体 CN Regular" panose="020B0500000000000000" charset="-122"/>
                <a:ea typeface="思源黑体 CN Regular" panose="020B0500000000000000" charset="-122"/>
              </a:endParaRPr>
            </a:p>
          </p:txBody>
        </p:sp>
        <p:sp>
          <p:nvSpPr>
            <p:cNvPr id="60" name="任意多边形: 形状 59"/>
            <p:cNvSpPr/>
            <p:nvPr/>
          </p:nvSpPr>
          <p:spPr>
            <a:xfrm>
              <a:off x="10933961" y="12547601"/>
              <a:ext cx="98786" cy="107753"/>
            </a:xfrm>
            <a:custGeom>
              <a:avLst/>
              <a:gdLst>
                <a:gd name="connsiteX0" fmla="*/ 0 w 98786"/>
                <a:gd name="connsiteY0" fmla="*/ 0 h 107753"/>
                <a:gd name="connsiteX1" fmla="*/ 98787 w 98786"/>
                <a:gd name="connsiteY1" fmla="*/ 0 h 107753"/>
                <a:gd name="connsiteX2" fmla="*/ 98787 w 98786"/>
                <a:gd name="connsiteY2" fmla="*/ 107754 h 107753"/>
                <a:gd name="connsiteX3" fmla="*/ 0 w 98786"/>
                <a:gd name="connsiteY3" fmla="*/ 107754 h 107753"/>
              </a:gdLst>
              <a:ahLst/>
              <a:cxnLst>
                <a:cxn ang="0">
                  <a:pos x="connsiteX0" y="connsiteY0"/>
                </a:cxn>
                <a:cxn ang="0">
                  <a:pos x="connsiteX1" y="connsiteY1"/>
                </a:cxn>
                <a:cxn ang="0">
                  <a:pos x="connsiteX2" y="connsiteY2"/>
                </a:cxn>
                <a:cxn ang="0">
                  <a:pos x="connsiteX3" y="connsiteY3"/>
                </a:cxn>
              </a:cxnLst>
              <a:rect l="l" t="t" r="r" b="b"/>
              <a:pathLst>
                <a:path w="98786" h="107753">
                  <a:moveTo>
                    <a:pt x="0" y="0"/>
                  </a:moveTo>
                  <a:lnTo>
                    <a:pt x="98787" y="0"/>
                  </a:lnTo>
                  <a:lnTo>
                    <a:pt x="98787" y="107754"/>
                  </a:lnTo>
                  <a:lnTo>
                    <a:pt x="0" y="107754"/>
                  </a:lnTo>
                  <a:close/>
                </a:path>
              </a:pathLst>
            </a:custGeom>
            <a:grpFill/>
            <a:ln w="6107" cap="flat">
              <a:noFill/>
              <a:prstDash val="solid"/>
              <a:miter/>
            </a:ln>
          </p:spPr>
          <p:txBody>
            <a:bodyPr rtlCol="0" anchor="ctr"/>
            <a:lstStyle/>
            <a:p>
              <a:endParaRPr lang="zh-CN" altLang="en-US" dirty="0">
                <a:latin typeface="思源黑体 CN Regular" panose="020B0500000000000000" charset="-122"/>
                <a:ea typeface="思源黑体 CN Regular" panose="020B0500000000000000" charset="-122"/>
              </a:endParaRPr>
            </a:p>
          </p:txBody>
        </p:sp>
        <p:sp>
          <p:nvSpPr>
            <p:cNvPr id="61" name="任意多边形: 形状 60"/>
            <p:cNvSpPr/>
            <p:nvPr/>
          </p:nvSpPr>
          <p:spPr>
            <a:xfrm>
              <a:off x="10678925" y="12670629"/>
              <a:ext cx="371774" cy="17957"/>
            </a:xfrm>
            <a:custGeom>
              <a:avLst/>
              <a:gdLst>
                <a:gd name="connsiteX0" fmla="*/ 0 w 371774"/>
                <a:gd name="connsiteY0" fmla="*/ 0 h 17957"/>
                <a:gd name="connsiteX1" fmla="*/ 371775 w 371774"/>
                <a:gd name="connsiteY1" fmla="*/ 0 h 17957"/>
                <a:gd name="connsiteX2" fmla="*/ 371775 w 371774"/>
                <a:gd name="connsiteY2" fmla="*/ 17958 h 17957"/>
                <a:gd name="connsiteX3" fmla="*/ 1 w 371774"/>
                <a:gd name="connsiteY3" fmla="*/ 17958 h 17957"/>
              </a:gdLst>
              <a:ahLst/>
              <a:cxnLst>
                <a:cxn ang="0">
                  <a:pos x="connsiteX0" y="connsiteY0"/>
                </a:cxn>
                <a:cxn ang="0">
                  <a:pos x="connsiteX1" y="connsiteY1"/>
                </a:cxn>
                <a:cxn ang="0">
                  <a:pos x="connsiteX2" y="connsiteY2"/>
                </a:cxn>
                <a:cxn ang="0">
                  <a:pos x="connsiteX3" y="connsiteY3"/>
                </a:cxn>
              </a:cxnLst>
              <a:rect l="l" t="t" r="r" b="b"/>
              <a:pathLst>
                <a:path w="371774" h="17957">
                  <a:moveTo>
                    <a:pt x="0" y="0"/>
                  </a:moveTo>
                  <a:lnTo>
                    <a:pt x="371775" y="0"/>
                  </a:lnTo>
                  <a:lnTo>
                    <a:pt x="371775" y="17958"/>
                  </a:lnTo>
                  <a:lnTo>
                    <a:pt x="1" y="17958"/>
                  </a:lnTo>
                  <a:close/>
                </a:path>
              </a:pathLst>
            </a:custGeom>
            <a:grpFill/>
            <a:ln w="6107" cap="flat">
              <a:noFill/>
              <a:prstDash val="solid"/>
              <a:miter/>
            </a:ln>
          </p:spPr>
          <p:txBody>
            <a:bodyPr rtlCol="0" anchor="ctr"/>
            <a:lstStyle/>
            <a:p>
              <a:endParaRPr lang="zh-CN" altLang="en-US" dirty="0">
                <a:latin typeface="思源黑体 CN Regular" panose="020B0500000000000000" charset="-122"/>
                <a:ea typeface="思源黑体 CN Regular" panose="020B0500000000000000" charset="-122"/>
              </a:endParaRPr>
            </a:p>
          </p:txBody>
        </p:sp>
        <p:sp>
          <p:nvSpPr>
            <p:cNvPr id="62" name="任意多边形: 形状 61"/>
            <p:cNvSpPr/>
            <p:nvPr/>
          </p:nvSpPr>
          <p:spPr>
            <a:xfrm>
              <a:off x="10713233" y="12271685"/>
              <a:ext cx="323199" cy="212390"/>
            </a:xfrm>
            <a:custGeom>
              <a:avLst/>
              <a:gdLst>
                <a:gd name="connsiteX0" fmla="*/ 252872 w 323199"/>
                <a:gd name="connsiteY0" fmla="*/ 132728 h 212390"/>
                <a:gd name="connsiteX1" fmla="*/ 0 w 323199"/>
                <a:gd name="connsiteY1" fmla="*/ 0 h 212390"/>
                <a:gd name="connsiteX2" fmla="*/ 251423 w 323199"/>
                <a:gd name="connsiteY2" fmla="*/ 176126 h 212390"/>
                <a:gd name="connsiteX3" fmla="*/ 251540 w 323199"/>
                <a:gd name="connsiteY3" fmla="*/ 212390 h 212390"/>
                <a:gd name="connsiteX4" fmla="*/ 323200 w 323199"/>
                <a:gd name="connsiteY4" fmla="*/ 150674 h 212390"/>
                <a:gd name="connsiteX5" fmla="*/ 249724 w 323199"/>
                <a:gd name="connsiteY5" fmla="*/ 97558 h 212390"/>
                <a:gd name="connsiteX6" fmla="*/ 252872 w 323199"/>
                <a:gd name="connsiteY6" fmla="*/ 132728 h 21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199" h="212390">
                  <a:moveTo>
                    <a:pt x="252872" y="132728"/>
                  </a:moveTo>
                  <a:cubicBezTo>
                    <a:pt x="79032" y="157997"/>
                    <a:pt x="0" y="0"/>
                    <a:pt x="0" y="0"/>
                  </a:cubicBezTo>
                  <a:cubicBezTo>
                    <a:pt x="56612" y="165704"/>
                    <a:pt x="167611" y="177122"/>
                    <a:pt x="251423" y="176126"/>
                  </a:cubicBezTo>
                  <a:lnTo>
                    <a:pt x="251540" y="212390"/>
                  </a:lnTo>
                  <a:lnTo>
                    <a:pt x="323200" y="150674"/>
                  </a:lnTo>
                  <a:lnTo>
                    <a:pt x="249724" y="97558"/>
                  </a:lnTo>
                  <a:lnTo>
                    <a:pt x="252872" y="132728"/>
                  </a:lnTo>
                  <a:close/>
                </a:path>
              </a:pathLst>
            </a:custGeom>
            <a:grpFill/>
            <a:ln w="6107" cap="flat">
              <a:noFill/>
              <a:prstDash val="solid"/>
              <a:miter/>
            </a:ln>
          </p:spPr>
          <p:txBody>
            <a:bodyPr rtlCol="0" anchor="ctr"/>
            <a:lstStyle/>
            <a:p>
              <a:endParaRPr lang="zh-CN" altLang="en-US" dirty="0">
                <a:latin typeface="思源黑体 CN Regular" panose="020B0500000000000000" charset="-122"/>
                <a:ea typeface="思源黑体 CN Regular" panose="020B0500000000000000" charset="-122"/>
              </a:endParaRPr>
            </a:p>
          </p:txBody>
        </p:sp>
      </p:grpSp>
      <p:grpSp>
        <p:nvGrpSpPr>
          <p:cNvPr id="63" name="图形 59"/>
          <p:cNvGrpSpPr/>
          <p:nvPr/>
        </p:nvGrpSpPr>
        <p:grpSpPr>
          <a:xfrm rot="0">
            <a:off x="5198745" y="2759710"/>
            <a:ext cx="267335" cy="315595"/>
            <a:chOff x="11493054" y="12256136"/>
            <a:chExt cx="344328" cy="432445"/>
          </a:xfrm>
          <a:gradFill>
            <a:gsLst>
              <a:gs pos="100000">
                <a:schemeClr val="accent2"/>
              </a:gs>
              <a:gs pos="50000">
                <a:schemeClr val="accent1"/>
              </a:gs>
            </a:gsLst>
            <a:lin ang="2700000" scaled="1"/>
          </a:gradFill>
        </p:grpSpPr>
        <p:sp>
          <p:nvSpPr>
            <p:cNvPr id="64" name="任意多边形: 形状 63"/>
            <p:cNvSpPr/>
            <p:nvPr/>
          </p:nvSpPr>
          <p:spPr>
            <a:xfrm>
              <a:off x="11493054" y="12486863"/>
              <a:ext cx="344328" cy="201718"/>
            </a:xfrm>
            <a:custGeom>
              <a:avLst/>
              <a:gdLst>
                <a:gd name="connsiteX0" fmla="*/ 268389 w 344328"/>
                <a:gd name="connsiteY0" fmla="*/ 660 h 201718"/>
                <a:gd name="connsiteX1" fmla="*/ 264948 w 344328"/>
                <a:gd name="connsiteY1" fmla="*/ 3674 h 201718"/>
                <a:gd name="connsiteX2" fmla="*/ 261366 w 344328"/>
                <a:gd name="connsiteY2" fmla="*/ 6656 h 201718"/>
                <a:gd name="connsiteX3" fmla="*/ 253689 w 344328"/>
                <a:gd name="connsiteY3" fmla="*/ 12396 h 201718"/>
                <a:gd name="connsiteX4" fmla="*/ 199455 w 344328"/>
                <a:gd name="connsiteY4" fmla="*/ 123817 h 201718"/>
                <a:gd name="connsiteX5" fmla="*/ 188642 w 344328"/>
                <a:gd name="connsiteY5" fmla="*/ 59656 h 201718"/>
                <a:gd name="connsiteX6" fmla="*/ 204681 w 344328"/>
                <a:gd name="connsiteY6" fmla="*/ 33868 h 201718"/>
                <a:gd name="connsiteX7" fmla="*/ 198782 w 344328"/>
                <a:gd name="connsiteY7" fmla="*/ 35030 h 201718"/>
                <a:gd name="connsiteX8" fmla="*/ 183343 w 344328"/>
                <a:gd name="connsiteY8" fmla="*/ 36863 h 201718"/>
                <a:gd name="connsiteX9" fmla="*/ 174706 w 344328"/>
                <a:gd name="connsiteY9" fmla="*/ 37175 h 201718"/>
                <a:gd name="connsiteX10" fmla="*/ 142366 w 344328"/>
                <a:gd name="connsiteY10" fmla="*/ 33324 h 201718"/>
                <a:gd name="connsiteX11" fmla="*/ 158649 w 344328"/>
                <a:gd name="connsiteY11" fmla="*/ 59674 h 201718"/>
                <a:gd name="connsiteX12" fmla="*/ 148484 w 344328"/>
                <a:gd name="connsiteY12" fmla="*/ 124984 h 201718"/>
                <a:gd name="connsiteX13" fmla="*/ 88401 w 344328"/>
                <a:gd name="connsiteY13" fmla="*/ 6925 h 201718"/>
                <a:gd name="connsiteX14" fmla="*/ 80351 w 344328"/>
                <a:gd name="connsiteY14" fmla="*/ 0 h 201718"/>
                <a:gd name="connsiteX15" fmla="*/ 79263 w 344328"/>
                <a:gd name="connsiteY15" fmla="*/ 960 h 201718"/>
                <a:gd name="connsiteX16" fmla="*/ 10 w 344328"/>
                <a:gd name="connsiteY16" fmla="*/ 197403 h 201718"/>
                <a:gd name="connsiteX17" fmla="*/ 90 w 344328"/>
                <a:gd name="connsiteY17" fmla="*/ 201718 h 201718"/>
                <a:gd name="connsiteX18" fmla="*/ 344329 w 344328"/>
                <a:gd name="connsiteY18" fmla="*/ 201718 h 201718"/>
                <a:gd name="connsiteX19" fmla="*/ 344157 w 344328"/>
                <a:gd name="connsiteY19" fmla="*/ 197152 h 201718"/>
                <a:gd name="connsiteX20" fmla="*/ 268389 w 344328"/>
                <a:gd name="connsiteY20" fmla="*/ 660 h 20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4328" h="201718">
                  <a:moveTo>
                    <a:pt x="268389" y="660"/>
                  </a:moveTo>
                  <a:cubicBezTo>
                    <a:pt x="267259" y="1687"/>
                    <a:pt x="266110" y="2689"/>
                    <a:pt x="264948" y="3674"/>
                  </a:cubicBezTo>
                  <a:cubicBezTo>
                    <a:pt x="263781" y="4682"/>
                    <a:pt x="262583" y="5678"/>
                    <a:pt x="261366" y="6656"/>
                  </a:cubicBezTo>
                  <a:cubicBezTo>
                    <a:pt x="258885" y="8649"/>
                    <a:pt x="256317" y="10562"/>
                    <a:pt x="253689" y="12396"/>
                  </a:cubicBezTo>
                  <a:lnTo>
                    <a:pt x="199455" y="123817"/>
                  </a:lnTo>
                  <a:lnTo>
                    <a:pt x="188642" y="59656"/>
                  </a:lnTo>
                  <a:lnTo>
                    <a:pt x="204681" y="33868"/>
                  </a:lnTo>
                  <a:cubicBezTo>
                    <a:pt x="202737" y="34290"/>
                    <a:pt x="200769" y="34687"/>
                    <a:pt x="198782" y="35030"/>
                  </a:cubicBezTo>
                  <a:cubicBezTo>
                    <a:pt x="193727" y="35928"/>
                    <a:pt x="188563" y="36545"/>
                    <a:pt x="183343" y="36863"/>
                  </a:cubicBezTo>
                  <a:cubicBezTo>
                    <a:pt x="180488" y="37046"/>
                    <a:pt x="177609" y="37175"/>
                    <a:pt x="174706" y="37175"/>
                  </a:cubicBezTo>
                  <a:cubicBezTo>
                    <a:pt x="163576" y="37175"/>
                    <a:pt x="152757" y="35812"/>
                    <a:pt x="142366" y="33324"/>
                  </a:cubicBezTo>
                  <a:lnTo>
                    <a:pt x="158649" y="59674"/>
                  </a:lnTo>
                  <a:lnTo>
                    <a:pt x="148484" y="124984"/>
                  </a:lnTo>
                  <a:lnTo>
                    <a:pt x="88401" y="6925"/>
                  </a:lnTo>
                  <a:cubicBezTo>
                    <a:pt x="85638" y="4725"/>
                    <a:pt x="82942" y="2414"/>
                    <a:pt x="80351" y="0"/>
                  </a:cubicBezTo>
                  <a:lnTo>
                    <a:pt x="79263" y="960"/>
                  </a:lnTo>
                  <a:cubicBezTo>
                    <a:pt x="-1188" y="70524"/>
                    <a:pt x="-75" y="192256"/>
                    <a:pt x="10" y="197403"/>
                  </a:cubicBezTo>
                  <a:lnTo>
                    <a:pt x="90" y="201718"/>
                  </a:lnTo>
                  <a:lnTo>
                    <a:pt x="344329" y="201718"/>
                  </a:lnTo>
                  <a:lnTo>
                    <a:pt x="344157" y="197152"/>
                  </a:lnTo>
                  <a:cubicBezTo>
                    <a:pt x="338442" y="56508"/>
                    <a:pt x="282203" y="10000"/>
                    <a:pt x="268389" y="660"/>
                  </a:cubicBezTo>
                  <a:close/>
                </a:path>
              </a:pathLst>
            </a:custGeom>
            <a:grpFill/>
            <a:ln w="6107" cap="flat">
              <a:noFill/>
              <a:prstDash val="solid"/>
              <a:miter/>
            </a:ln>
          </p:spPr>
          <p:txBody>
            <a:bodyPr rtlCol="0" anchor="ctr"/>
            <a:lstStyle/>
            <a:p>
              <a:endParaRPr lang="zh-CN" altLang="en-US" dirty="0">
                <a:latin typeface="思源黑体 CN Regular" panose="020B0500000000000000" charset="-122"/>
                <a:ea typeface="思源黑体 CN Regular" panose="020B0500000000000000" charset="-122"/>
              </a:endParaRPr>
            </a:p>
          </p:txBody>
        </p:sp>
        <p:sp>
          <p:nvSpPr>
            <p:cNvPr id="65" name="任意多边形: 形状 64"/>
            <p:cNvSpPr/>
            <p:nvPr/>
          </p:nvSpPr>
          <p:spPr>
            <a:xfrm>
              <a:off x="11538559" y="12256136"/>
              <a:ext cx="258428" cy="258427"/>
            </a:xfrm>
            <a:custGeom>
              <a:avLst/>
              <a:gdLst>
                <a:gd name="connsiteX0" fmla="*/ 129208 w 258428"/>
                <a:gd name="connsiteY0" fmla="*/ 0 h 258427"/>
                <a:gd name="connsiteX1" fmla="*/ 0 w 258428"/>
                <a:gd name="connsiteY1" fmla="*/ 129214 h 258427"/>
                <a:gd name="connsiteX2" fmla="*/ 129208 w 258428"/>
                <a:gd name="connsiteY2" fmla="*/ 258428 h 258427"/>
                <a:gd name="connsiteX3" fmla="*/ 258428 w 258428"/>
                <a:gd name="connsiteY3" fmla="*/ 129214 h 258427"/>
                <a:gd name="connsiteX4" fmla="*/ 129208 w 258428"/>
                <a:gd name="connsiteY4" fmla="*/ 0 h 258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428" h="258427">
                  <a:moveTo>
                    <a:pt x="129208" y="0"/>
                  </a:moveTo>
                  <a:cubicBezTo>
                    <a:pt x="57963" y="0"/>
                    <a:pt x="0" y="57969"/>
                    <a:pt x="0" y="129214"/>
                  </a:cubicBezTo>
                  <a:cubicBezTo>
                    <a:pt x="0" y="200465"/>
                    <a:pt x="57957" y="258428"/>
                    <a:pt x="129208" y="258428"/>
                  </a:cubicBezTo>
                  <a:cubicBezTo>
                    <a:pt x="200459" y="258428"/>
                    <a:pt x="258428" y="200471"/>
                    <a:pt x="258428" y="129214"/>
                  </a:cubicBezTo>
                  <a:cubicBezTo>
                    <a:pt x="258428" y="57975"/>
                    <a:pt x="200459" y="0"/>
                    <a:pt x="129208" y="0"/>
                  </a:cubicBezTo>
                  <a:close/>
                </a:path>
              </a:pathLst>
            </a:custGeom>
            <a:grpFill/>
            <a:ln w="6107" cap="flat">
              <a:noFill/>
              <a:prstDash val="solid"/>
              <a:miter/>
            </a:ln>
          </p:spPr>
          <p:txBody>
            <a:bodyPr rtlCol="0" anchor="ctr"/>
            <a:lstStyle/>
            <a:p>
              <a:endParaRPr lang="zh-CN" altLang="en-US" dirty="0">
                <a:latin typeface="思源黑体 CN Regular" panose="020B0500000000000000" charset="-122"/>
                <a:ea typeface="思源黑体 CN Regular" panose="020B0500000000000000" charset="-122"/>
              </a:endParaRPr>
            </a:p>
          </p:txBody>
        </p:sp>
      </p:grpSp>
      <p:grpSp>
        <p:nvGrpSpPr>
          <p:cNvPr id="66" name="图形 59"/>
          <p:cNvGrpSpPr/>
          <p:nvPr/>
        </p:nvGrpSpPr>
        <p:grpSpPr>
          <a:xfrm rot="0">
            <a:off x="3151505" y="2901315"/>
            <a:ext cx="374650" cy="315595"/>
            <a:chOff x="9823429" y="13157193"/>
            <a:chExt cx="481934" cy="432952"/>
          </a:xfrm>
          <a:gradFill>
            <a:gsLst>
              <a:gs pos="100000">
                <a:schemeClr val="accent2"/>
              </a:gs>
              <a:gs pos="50000">
                <a:schemeClr val="accent1"/>
              </a:gs>
            </a:gsLst>
            <a:lin ang="2700000" scaled="1"/>
          </a:gradFill>
        </p:grpSpPr>
        <p:sp>
          <p:nvSpPr>
            <p:cNvPr id="67" name="任意多边形: 形状 66"/>
            <p:cNvSpPr/>
            <p:nvPr/>
          </p:nvSpPr>
          <p:spPr>
            <a:xfrm>
              <a:off x="9823429" y="13339785"/>
              <a:ext cx="179400" cy="250359"/>
            </a:xfrm>
            <a:custGeom>
              <a:avLst/>
              <a:gdLst>
                <a:gd name="connsiteX0" fmla="*/ 124562 w 179400"/>
                <a:gd name="connsiteY0" fmla="*/ 0 h 250359"/>
                <a:gd name="connsiteX1" fmla="*/ 22157 w 179400"/>
                <a:gd name="connsiteY1" fmla="*/ 0 h 250359"/>
                <a:gd name="connsiteX2" fmla="*/ 1088 w 179400"/>
                <a:gd name="connsiteY2" fmla="*/ 23214 h 250359"/>
                <a:gd name="connsiteX3" fmla="*/ 0 w 179400"/>
                <a:gd name="connsiteY3" fmla="*/ 224382 h 250359"/>
                <a:gd name="connsiteX4" fmla="*/ 110 w 179400"/>
                <a:gd name="connsiteY4" fmla="*/ 226119 h 250359"/>
                <a:gd name="connsiteX5" fmla="*/ 27640 w 179400"/>
                <a:gd name="connsiteY5" fmla="*/ 250360 h 250359"/>
                <a:gd name="connsiteX6" fmla="*/ 158339 w 179400"/>
                <a:gd name="connsiteY6" fmla="*/ 250360 h 250359"/>
                <a:gd name="connsiteX7" fmla="*/ 179353 w 179400"/>
                <a:gd name="connsiteY7" fmla="*/ 227854 h 250359"/>
                <a:gd name="connsiteX8" fmla="*/ 150998 w 179400"/>
                <a:gd name="connsiteY8" fmla="*/ 18294 h 250359"/>
                <a:gd name="connsiteX9" fmla="*/ 150583 w 179400"/>
                <a:gd name="connsiteY9" fmla="*/ 18453 h 250359"/>
                <a:gd name="connsiteX10" fmla="*/ 124562 w 179400"/>
                <a:gd name="connsiteY10" fmla="*/ 0 h 25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400" h="250359">
                  <a:moveTo>
                    <a:pt x="124562" y="0"/>
                  </a:moveTo>
                  <a:lnTo>
                    <a:pt x="22157" y="0"/>
                  </a:lnTo>
                  <a:cubicBezTo>
                    <a:pt x="9144" y="0"/>
                    <a:pt x="-128" y="10317"/>
                    <a:pt x="1088" y="23214"/>
                  </a:cubicBezTo>
                  <a:lnTo>
                    <a:pt x="0" y="224382"/>
                  </a:lnTo>
                  <a:cubicBezTo>
                    <a:pt x="0" y="224969"/>
                    <a:pt x="31" y="225531"/>
                    <a:pt x="110" y="226119"/>
                  </a:cubicBezTo>
                  <a:cubicBezTo>
                    <a:pt x="1913" y="239486"/>
                    <a:pt x="14248" y="250360"/>
                    <a:pt x="27640" y="250360"/>
                  </a:cubicBezTo>
                  <a:lnTo>
                    <a:pt x="158339" y="250360"/>
                  </a:lnTo>
                  <a:cubicBezTo>
                    <a:pt x="171101" y="250360"/>
                    <a:pt x="180136" y="240403"/>
                    <a:pt x="179353" y="227854"/>
                  </a:cubicBezTo>
                  <a:lnTo>
                    <a:pt x="150998" y="18294"/>
                  </a:lnTo>
                  <a:cubicBezTo>
                    <a:pt x="150857" y="18343"/>
                    <a:pt x="150717" y="18410"/>
                    <a:pt x="150583" y="18453"/>
                  </a:cubicBezTo>
                  <a:cubicBezTo>
                    <a:pt x="146530" y="7885"/>
                    <a:pt x="135925" y="0"/>
                    <a:pt x="124562" y="0"/>
                  </a:cubicBezTo>
                  <a:close/>
                </a:path>
              </a:pathLst>
            </a:custGeom>
            <a:grpFill/>
            <a:ln w="6107" cap="flat">
              <a:noFill/>
              <a:prstDash val="solid"/>
              <a:miter/>
            </a:ln>
          </p:spPr>
          <p:txBody>
            <a:bodyPr rtlCol="0" anchor="ctr"/>
            <a:lstStyle/>
            <a:p>
              <a:endParaRPr lang="zh-CN" altLang="en-US" dirty="0">
                <a:latin typeface="思源黑体 CN Regular" panose="020B0500000000000000" charset="-122"/>
                <a:ea typeface="思源黑体 CN Regular" panose="020B0500000000000000" charset="-122"/>
              </a:endParaRPr>
            </a:p>
          </p:txBody>
        </p:sp>
        <p:sp>
          <p:nvSpPr>
            <p:cNvPr id="68" name="任意多边形: 形状 67"/>
            <p:cNvSpPr/>
            <p:nvPr/>
          </p:nvSpPr>
          <p:spPr>
            <a:xfrm>
              <a:off x="9990686" y="13157193"/>
              <a:ext cx="314678" cy="431094"/>
            </a:xfrm>
            <a:custGeom>
              <a:avLst/>
              <a:gdLst>
                <a:gd name="connsiteX0" fmla="*/ 314472 w 314678"/>
                <a:gd name="connsiteY0" fmla="*/ 269430 h 431094"/>
                <a:gd name="connsiteX1" fmla="*/ 295450 w 314678"/>
                <a:gd name="connsiteY1" fmla="*/ 235079 h 431094"/>
                <a:gd name="connsiteX2" fmla="*/ 308470 w 314678"/>
                <a:gd name="connsiteY2" fmla="*/ 212029 h 431094"/>
                <a:gd name="connsiteX3" fmla="*/ 292431 w 314678"/>
                <a:gd name="connsiteY3" fmla="*/ 163198 h 431094"/>
                <a:gd name="connsiteX4" fmla="*/ 252780 w 314678"/>
                <a:gd name="connsiteY4" fmla="*/ 146652 h 431094"/>
                <a:gd name="connsiteX5" fmla="*/ 159580 w 314678"/>
                <a:gd name="connsiteY5" fmla="*/ 146652 h 431094"/>
                <a:gd name="connsiteX6" fmla="*/ 160369 w 314678"/>
                <a:gd name="connsiteY6" fmla="*/ 93219 h 431094"/>
                <a:gd name="connsiteX7" fmla="*/ 131623 w 314678"/>
                <a:gd name="connsiteY7" fmla="*/ 15709 h 431094"/>
                <a:gd name="connsiteX8" fmla="*/ 107839 w 314678"/>
                <a:gd name="connsiteY8" fmla="*/ 477 h 431094"/>
                <a:gd name="connsiteX9" fmla="*/ 100010 w 314678"/>
                <a:gd name="connsiteY9" fmla="*/ 0 h 431094"/>
                <a:gd name="connsiteX10" fmla="*/ 58550 w 314678"/>
                <a:gd name="connsiteY10" fmla="*/ 21931 h 431094"/>
                <a:gd name="connsiteX11" fmla="*/ 60170 w 314678"/>
                <a:gd name="connsiteY11" fmla="*/ 42688 h 431094"/>
                <a:gd name="connsiteX12" fmla="*/ 62327 w 314678"/>
                <a:gd name="connsiteY12" fmla="*/ 81330 h 431094"/>
                <a:gd name="connsiteX13" fmla="*/ 0 w 314678"/>
                <a:gd name="connsiteY13" fmla="*/ 191859 h 431094"/>
                <a:gd name="connsiteX14" fmla="*/ 29162 w 314678"/>
                <a:gd name="connsiteY14" fmla="*/ 407434 h 431094"/>
                <a:gd name="connsiteX15" fmla="*/ 116048 w 314678"/>
                <a:gd name="connsiteY15" fmla="*/ 431094 h 431094"/>
                <a:gd name="connsiteX16" fmla="*/ 232628 w 314678"/>
                <a:gd name="connsiteY16" fmla="*/ 431094 h 431094"/>
                <a:gd name="connsiteX17" fmla="*/ 275060 w 314678"/>
                <a:gd name="connsiteY17" fmla="*/ 407061 h 431094"/>
                <a:gd name="connsiteX18" fmla="*/ 273703 w 314678"/>
                <a:gd name="connsiteY18" fmla="*/ 377551 h 431094"/>
                <a:gd name="connsiteX19" fmla="*/ 273605 w 314678"/>
                <a:gd name="connsiteY19" fmla="*/ 375509 h 431094"/>
                <a:gd name="connsiteX20" fmla="*/ 273568 w 314678"/>
                <a:gd name="connsiteY20" fmla="*/ 374904 h 431094"/>
                <a:gd name="connsiteX21" fmla="*/ 300053 w 314678"/>
                <a:gd name="connsiteY21" fmla="*/ 346983 h 431094"/>
                <a:gd name="connsiteX22" fmla="*/ 292626 w 314678"/>
                <a:gd name="connsiteY22" fmla="*/ 310450 h 431094"/>
                <a:gd name="connsiteX23" fmla="*/ 314472 w 314678"/>
                <a:gd name="connsiteY23" fmla="*/ 269430 h 431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4678" h="431094">
                  <a:moveTo>
                    <a:pt x="314472" y="269430"/>
                  </a:moveTo>
                  <a:cubicBezTo>
                    <a:pt x="313182" y="254217"/>
                    <a:pt x="305481" y="243056"/>
                    <a:pt x="295450" y="235079"/>
                  </a:cubicBezTo>
                  <a:cubicBezTo>
                    <a:pt x="303005" y="229706"/>
                    <a:pt x="307510" y="221889"/>
                    <a:pt x="308470" y="212029"/>
                  </a:cubicBezTo>
                  <a:cubicBezTo>
                    <a:pt x="309759" y="198852"/>
                    <a:pt x="306306" y="178167"/>
                    <a:pt x="292431" y="163198"/>
                  </a:cubicBezTo>
                  <a:cubicBezTo>
                    <a:pt x="285408" y="155644"/>
                    <a:pt x="272811" y="146652"/>
                    <a:pt x="252780" y="146652"/>
                  </a:cubicBezTo>
                  <a:lnTo>
                    <a:pt x="159580" y="146652"/>
                  </a:lnTo>
                  <a:cubicBezTo>
                    <a:pt x="159403" y="133156"/>
                    <a:pt x="159403" y="112008"/>
                    <a:pt x="160369" y="93219"/>
                  </a:cubicBezTo>
                  <a:cubicBezTo>
                    <a:pt x="161793" y="66105"/>
                    <a:pt x="146628" y="33043"/>
                    <a:pt x="131623" y="15709"/>
                  </a:cubicBezTo>
                  <a:cubicBezTo>
                    <a:pt x="123738" y="6564"/>
                    <a:pt x="115737" y="1449"/>
                    <a:pt x="107839" y="477"/>
                  </a:cubicBezTo>
                  <a:cubicBezTo>
                    <a:pt x="105297" y="153"/>
                    <a:pt x="102675" y="0"/>
                    <a:pt x="100010" y="0"/>
                  </a:cubicBezTo>
                  <a:cubicBezTo>
                    <a:pt x="82828" y="0"/>
                    <a:pt x="62511" y="6864"/>
                    <a:pt x="58550" y="21931"/>
                  </a:cubicBezTo>
                  <a:cubicBezTo>
                    <a:pt x="56808" y="28477"/>
                    <a:pt x="58428" y="35396"/>
                    <a:pt x="60170" y="42688"/>
                  </a:cubicBezTo>
                  <a:cubicBezTo>
                    <a:pt x="62443" y="52394"/>
                    <a:pt x="65335" y="64466"/>
                    <a:pt x="62327" y="81330"/>
                  </a:cubicBezTo>
                  <a:cubicBezTo>
                    <a:pt x="57242" y="109966"/>
                    <a:pt x="14003" y="179157"/>
                    <a:pt x="0" y="191859"/>
                  </a:cubicBezTo>
                  <a:lnTo>
                    <a:pt x="29162" y="407434"/>
                  </a:lnTo>
                  <a:cubicBezTo>
                    <a:pt x="48361" y="414885"/>
                    <a:pt x="92730" y="431094"/>
                    <a:pt x="116048" y="431094"/>
                  </a:cubicBezTo>
                  <a:lnTo>
                    <a:pt x="232628" y="431094"/>
                  </a:lnTo>
                  <a:cubicBezTo>
                    <a:pt x="240562" y="431094"/>
                    <a:pt x="267089" y="429365"/>
                    <a:pt x="275060" y="407061"/>
                  </a:cubicBezTo>
                  <a:cubicBezTo>
                    <a:pt x="278874" y="396322"/>
                    <a:pt x="277425" y="386187"/>
                    <a:pt x="273703" y="377551"/>
                  </a:cubicBezTo>
                  <a:cubicBezTo>
                    <a:pt x="273660" y="376707"/>
                    <a:pt x="273624" y="375992"/>
                    <a:pt x="273605" y="375509"/>
                  </a:cubicBezTo>
                  <a:cubicBezTo>
                    <a:pt x="273605" y="375332"/>
                    <a:pt x="273575" y="375124"/>
                    <a:pt x="273568" y="374904"/>
                  </a:cubicBezTo>
                  <a:cubicBezTo>
                    <a:pt x="288128" y="371017"/>
                    <a:pt x="297553" y="361328"/>
                    <a:pt x="300053" y="346983"/>
                  </a:cubicBezTo>
                  <a:cubicBezTo>
                    <a:pt x="303060" y="329661"/>
                    <a:pt x="297859" y="317674"/>
                    <a:pt x="292626" y="310450"/>
                  </a:cubicBezTo>
                  <a:cubicBezTo>
                    <a:pt x="308048" y="303280"/>
                    <a:pt x="316098" y="288880"/>
                    <a:pt x="314472" y="269430"/>
                  </a:cubicBezTo>
                  <a:close/>
                </a:path>
              </a:pathLst>
            </a:custGeom>
            <a:grpFill/>
            <a:ln w="6107" cap="flat">
              <a:noFill/>
              <a:prstDash val="solid"/>
              <a:miter/>
            </a:ln>
          </p:spPr>
          <p:txBody>
            <a:bodyPr rtlCol="0" anchor="ctr"/>
            <a:lstStyle/>
            <a:p>
              <a:endParaRPr lang="zh-CN" altLang="en-US" dirty="0">
                <a:latin typeface="思源黑体 CN Regular" panose="020B0500000000000000" charset="-122"/>
                <a:ea typeface="思源黑体 CN Regular" panose="020B0500000000000000" charset="-122"/>
              </a:endParaRPr>
            </a:p>
          </p:txBody>
        </p:sp>
      </p:grpSp>
      <p:sp>
        <p:nvSpPr>
          <p:cNvPr id="69" name="文本框 68"/>
          <p:cNvSpPr txBox="1"/>
          <p:nvPr/>
        </p:nvSpPr>
        <p:spPr>
          <a:xfrm>
            <a:off x="3035300" y="3406775"/>
            <a:ext cx="1295400" cy="368300"/>
          </a:xfrm>
          <a:prstGeom prst="rect">
            <a:avLst/>
          </a:prstGeom>
          <a:noFill/>
        </p:spPr>
        <p:txBody>
          <a:bodyPr wrap="square">
            <a:spAutoFit/>
          </a:bodyPr>
          <a:lstStyle>
            <a:defPPr>
              <a:defRPr lang="zh-CN"/>
            </a:defPPr>
            <a:lvl1pPr>
              <a:defRPr sz="2000" b="1">
                <a:solidFill>
                  <a:schemeClr val="bg1"/>
                </a:solidFill>
                <a:latin typeface="思源黑体 CN Regular" panose="020B0500000000000000" charset="-122"/>
                <a:ea typeface="思源黑体 CN Regular" panose="020B0500000000000000" charset="-122"/>
              </a:defRPr>
            </a:lvl1pPr>
          </a:lstStyle>
          <a:p>
            <a:r>
              <a:rPr lang="zh-CN" altLang="en-US" sz="1800" dirty="0"/>
              <a:t>易用</a:t>
            </a:r>
            <a:endParaRPr lang="zh-CN" altLang="en-US" sz="1800" dirty="0"/>
          </a:p>
        </p:txBody>
      </p:sp>
      <p:sp>
        <p:nvSpPr>
          <p:cNvPr id="74" name="文本框 73"/>
          <p:cNvSpPr txBox="1"/>
          <p:nvPr/>
        </p:nvSpPr>
        <p:spPr>
          <a:xfrm>
            <a:off x="7024370" y="3406775"/>
            <a:ext cx="1755140" cy="368300"/>
          </a:xfrm>
          <a:prstGeom prst="rect">
            <a:avLst/>
          </a:prstGeom>
          <a:noFill/>
        </p:spPr>
        <p:txBody>
          <a:bodyPr wrap="square">
            <a:spAutoFit/>
          </a:bodyPr>
          <a:lstStyle>
            <a:defPPr>
              <a:defRPr lang="zh-CN"/>
            </a:defPPr>
            <a:lvl1pPr>
              <a:defRPr sz="2000" b="1">
                <a:solidFill>
                  <a:schemeClr val="bg1"/>
                </a:solidFill>
                <a:latin typeface="思源黑体 CN Regular" panose="020B0500000000000000" charset="-122"/>
                <a:ea typeface="思源黑体 CN Regular" panose="020B0500000000000000" charset="-122"/>
              </a:defRPr>
            </a:lvl1pPr>
          </a:lstStyle>
          <a:p>
            <a:r>
              <a:rPr sz="1800" dirty="0"/>
              <a:t>8</a:t>
            </a:r>
            <a:r>
              <a:rPr lang="en-US" sz="1800" dirty="0"/>
              <a:t> </a:t>
            </a:r>
            <a:r>
              <a:rPr sz="1800" dirty="0"/>
              <a:t>路红外发射</a:t>
            </a:r>
            <a:endParaRPr sz="1800" dirty="0"/>
          </a:p>
        </p:txBody>
      </p:sp>
      <p:grpSp>
        <p:nvGrpSpPr>
          <p:cNvPr id="116" name="组合 115"/>
          <p:cNvGrpSpPr/>
          <p:nvPr/>
        </p:nvGrpSpPr>
        <p:grpSpPr>
          <a:xfrm>
            <a:off x="356870" y="286385"/>
            <a:ext cx="2327275" cy="473075"/>
            <a:chOff x="544" y="524"/>
            <a:chExt cx="3665" cy="745"/>
          </a:xfrm>
        </p:grpSpPr>
        <p:sp>
          <p:nvSpPr>
            <p:cNvPr id="117" name="3"/>
            <p:cNvSpPr txBox="1"/>
            <p:nvPr>
              <p:custDataLst>
                <p:tags r:id="rId2"/>
              </p:custDataLst>
            </p:nvPr>
          </p:nvSpPr>
          <p:spPr>
            <a:xfrm>
              <a:off x="1330" y="524"/>
              <a:ext cx="2879" cy="745"/>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780" algn="l" rtl="0" eaLnBrk="0">
                <a:lnSpc>
                  <a:spcPct val="97000"/>
                </a:lnSpc>
              </a:pPr>
              <a:r>
                <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rPr>
                <a:t>性能</a:t>
              </a:r>
              <a:r>
                <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rPr>
                <a:t>保障</a:t>
              </a:r>
              <a:endPar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endParaRPr>
            </a:p>
          </p:txBody>
        </p:sp>
        <p:pic>
          <p:nvPicPr>
            <p:cNvPr id="118" name="图片 117" descr="项目申报"/>
            <p:cNvPicPr>
              <a:picLocks noChangeAspect="1"/>
            </p:cNvPicPr>
            <p:nvPr>
              <p:custDataLst>
                <p:tags r:id="rId3"/>
              </p:custDataLst>
            </p:nvPr>
          </p:nvPicPr>
          <p:blipFill>
            <a:blip r:embed="rId4"/>
            <a:stretch>
              <a:fillRect/>
            </a:stretch>
          </p:blipFill>
          <p:spPr>
            <a:xfrm>
              <a:off x="544" y="524"/>
              <a:ext cx="745" cy="745"/>
            </a:xfrm>
            <a:prstGeom prst="rect">
              <a:avLst/>
            </a:prstGeom>
          </p:spPr>
        </p:pic>
      </p:grpSp>
      <p:sp>
        <p:nvSpPr>
          <p:cNvPr id="4" name="矩形: 圆角 31"/>
          <p:cNvSpPr/>
          <p:nvPr/>
        </p:nvSpPr>
        <p:spPr>
          <a:xfrm>
            <a:off x="9273540" y="2208530"/>
            <a:ext cx="1833245" cy="3051810"/>
          </a:xfrm>
          <a:prstGeom prst="roundRect">
            <a:avLst>
              <a:gd name="adj" fmla="val 4018"/>
            </a:avLst>
          </a:prstGeom>
          <a:gradFill>
            <a:gsLst>
              <a:gs pos="51000">
                <a:schemeClr val="accent2">
                  <a:alpha val="0"/>
                </a:schemeClr>
              </a:gs>
              <a:gs pos="100000">
                <a:schemeClr val="accent1">
                  <a:alpha val="30000"/>
                </a:schemeClr>
              </a:gs>
              <a:gs pos="0">
                <a:schemeClr val="accent2">
                  <a:alpha val="34000"/>
                </a:schemeClr>
              </a:gs>
            </a:gsLst>
            <a:lin ang="13500000" scaled="1"/>
          </a:gradFill>
          <a:ln w="15875" cap="flat">
            <a:gradFill>
              <a:gsLst>
                <a:gs pos="0">
                  <a:schemeClr val="accent1"/>
                </a:gs>
                <a:gs pos="58000">
                  <a:schemeClr val="accent2"/>
                </a:gs>
                <a:gs pos="100000">
                  <a:schemeClr val="accent2">
                    <a:alpha val="60000"/>
                  </a:schemeClr>
                </a:gs>
              </a:gsLst>
              <a:lin ang="5400000" scaled="1"/>
            </a:gradFill>
            <a:prstDash val="solid"/>
            <a:miter/>
          </a:ln>
          <a:effectLst>
            <a:reflection blurRad="6350" stA="80000" endPos="20000" dir="5400000" sy="-100000" algn="bl" rotWithShape="0"/>
          </a:effectLst>
        </p:spPr>
        <p:txBody>
          <a:bodyPr rtlCol="0" anchor="ctr"/>
          <a:lstStyle/>
          <a:p>
            <a:endParaRPr lang="zh-CN" altLang="en-US" dirty="0">
              <a:latin typeface="思源黑体 CN Regular" panose="020B0500000000000000" charset="-122"/>
              <a:ea typeface="思源黑体 CN Regular" panose="020B0500000000000000" charset="-122"/>
            </a:endParaRPr>
          </a:p>
        </p:txBody>
      </p:sp>
      <p:sp>
        <p:nvSpPr>
          <p:cNvPr id="5" name="文本框 4"/>
          <p:cNvSpPr txBox="1"/>
          <p:nvPr/>
        </p:nvSpPr>
        <p:spPr>
          <a:xfrm>
            <a:off x="9747250" y="1283335"/>
            <a:ext cx="847090" cy="1630045"/>
          </a:xfrm>
          <a:prstGeom prst="rect">
            <a:avLst/>
          </a:prstGeom>
          <a:noFill/>
        </p:spPr>
        <p:txBody>
          <a:bodyPr wrap="square" rtlCol="0">
            <a:spAutoFit/>
            <a:scene3d>
              <a:camera prst="perspectiveContrastingRightFacing">
                <a:rot lat="0" lon="19800000" rev="0"/>
              </a:camera>
              <a:lightRig rig="threePt" dir="t"/>
            </a:scene3d>
            <a:sp3d extrusionH="508000"/>
          </a:bodyPr>
          <a:lstStyle/>
          <a:p>
            <a:r>
              <a:rPr lang="en-US" altLang="zh-CN" sz="10000" dirty="0">
                <a:gradFill>
                  <a:gsLst>
                    <a:gs pos="30000">
                      <a:schemeClr val="accent1"/>
                    </a:gs>
                    <a:gs pos="90000">
                      <a:schemeClr val="accent2"/>
                    </a:gs>
                  </a:gsLst>
                  <a:lin ang="5400000" scaled="1"/>
                </a:gradFill>
                <a:latin typeface="思源黑体 CN Bold" panose="020B0800000000000000" charset="-122"/>
                <a:ea typeface="思源黑体 CN Bold" panose="020B0800000000000000" charset="-122"/>
              </a:rPr>
              <a:t>5</a:t>
            </a:r>
            <a:endParaRPr lang="en-US" altLang="zh-CN" sz="10000" dirty="0">
              <a:gradFill>
                <a:gsLst>
                  <a:gs pos="30000">
                    <a:schemeClr val="accent1"/>
                  </a:gs>
                  <a:gs pos="90000">
                    <a:schemeClr val="accent2"/>
                  </a:gs>
                </a:gsLst>
                <a:lin ang="5400000" scaled="1"/>
              </a:gradFill>
              <a:latin typeface="思源黑体 CN Bold" panose="020B0800000000000000" charset="-122"/>
              <a:ea typeface="思源黑体 CN Bold" panose="020B0800000000000000" charset="-122"/>
            </a:endParaRPr>
          </a:p>
        </p:txBody>
      </p:sp>
      <p:pic>
        <p:nvPicPr>
          <p:cNvPr id="6" name="图片 5" descr="黑暗中的灯光&#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6200000">
            <a:off x="10393045" y="2820035"/>
            <a:ext cx="1441450" cy="248920"/>
          </a:xfrm>
          <a:prstGeom prst="rect">
            <a:avLst/>
          </a:prstGeom>
        </p:spPr>
      </p:pic>
      <p:sp>
        <p:nvSpPr>
          <p:cNvPr id="13" name="文本框 12"/>
          <p:cNvSpPr txBox="1"/>
          <p:nvPr/>
        </p:nvSpPr>
        <p:spPr>
          <a:xfrm>
            <a:off x="9300845" y="3251835"/>
            <a:ext cx="2033270" cy="368300"/>
          </a:xfrm>
          <a:prstGeom prst="rect">
            <a:avLst/>
          </a:prstGeom>
          <a:noFill/>
        </p:spPr>
        <p:txBody>
          <a:bodyPr wrap="square">
            <a:spAutoFit/>
          </a:bodyPr>
          <a:lstStyle>
            <a:defPPr>
              <a:defRPr lang="zh-CN"/>
            </a:defPPr>
            <a:lvl1pPr>
              <a:defRPr sz="2000" b="1">
                <a:solidFill>
                  <a:schemeClr val="bg1"/>
                </a:solidFill>
                <a:latin typeface="思源黑体 CN Regular" panose="020B0500000000000000" charset="-122"/>
                <a:ea typeface="思源黑体 CN Regular" panose="020B0500000000000000" charset="-122"/>
              </a:defRPr>
            </a:lvl1pPr>
          </a:lstStyle>
          <a:p>
            <a:r>
              <a:rPr lang="zh-CN" altLang="en-US" sz="1800" dirty="0"/>
              <a:t>丰富的网络接口</a:t>
            </a:r>
            <a:endParaRPr lang="zh-CN" altLang="en-US" sz="1800" dirty="0"/>
          </a:p>
        </p:txBody>
      </p:sp>
      <p:grpSp>
        <p:nvGrpSpPr>
          <p:cNvPr id="3394" name="图形 59"/>
          <p:cNvGrpSpPr/>
          <p:nvPr/>
        </p:nvGrpSpPr>
        <p:grpSpPr>
          <a:xfrm rot="0">
            <a:off x="9563100" y="2699385"/>
            <a:ext cx="279400" cy="291465"/>
            <a:chOff x="12264681" y="7581342"/>
            <a:chExt cx="401908" cy="406825"/>
          </a:xfrm>
          <a:gradFill>
            <a:gsLst>
              <a:gs pos="0">
                <a:schemeClr val="accent1"/>
              </a:gs>
              <a:gs pos="100000">
                <a:schemeClr val="accent2">
                  <a:alpha val="60000"/>
                </a:schemeClr>
              </a:gs>
            </a:gsLst>
            <a:lin ang="2700000" scaled="0"/>
          </a:gradFill>
        </p:grpSpPr>
        <p:sp>
          <p:nvSpPr>
            <p:cNvPr id="3395" name="任意多边形: 形状 3394"/>
            <p:cNvSpPr/>
            <p:nvPr>
              <p:custDataLst>
                <p:tags r:id="rId5"/>
              </p:custDataLst>
            </p:nvPr>
          </p:nvSpPr>
          <p:spPr>
            <a:xfrm>
              <a:off x="12264681" y="7876587"/>
              <a:ext cx="401908" cy="111580"/>
            </a:xfrm>
            <a:custGeom>
              <a:avLst/>
              <a:gdLst>
                <a:gd name="connsiteX0" fmla="*/ 6210 w 401908"/>
                <a:gd name="connsiteY0" fmla="*/ 0 h 111580"/>
                <a:gd name="connsiteX1" fmla="*/ 44553 w 401908"/>
                <a:gd name="connsiteY1" fmla="*/ 0 h 111580"/>
                <a:gd name="connsiteX2" fmla="*/ 50763 w 401908"/>
                <a:gd name="connsiteY2" fmla="*/ 6216 h 111580"/>
                <a:gd name="connsiteX3" fmla="*/ 50763 w 401908"/>
                <a:gd name="connsiteY3" fmla="*/ 60720 h 111580"/>
                <a:gd name="connsiteX4" fmla="*/ 351158 w 401908"/>
                <a:gd name="connsiteY4" fmla="*/ 60720 h 111580"/>
                <a:gd name="connsiteX5" fmla="*/ 351158 w 401908"/>
                <a:gd name="connsiteY5" fmla="*/ 6216 h 111580"/>
                <a:gd name="connsiteX6" fmla="*/ 357355 w 401908"/>
                <a:gd name="connsiteY6" fmla="*/ 0 h 111580"/>
                <a:gd name="connsiteX7" fmla="*/ 395710 w 401908"/>
                <a:gd name="connsiteY7" fmla="*/ 0 h 111580"/>
                <a:gd name="connsiteX8" fmla="*/ 401908 w 401908"/>
                <a:gd name="connsiteY8" fmla="*/ 6216 h 111580"/>
                <a:gd name="connsiteX9" fmla="*/ 401908 w 401908"/>
                <a:gd name="connsiteY9" fmla="*/ 105358 h 111580"/>
                <a:gd name="connsiteX10" fmla="*/ 395710 w 401908"/>
                <a:gd name="connsiteY10" fmla="*/ 111580 h 111580"/>
                <a:gd name="connsiteX11" fmla="*/ 6204 w 401908"/>
                <a:gd name="connsiteY11" fmla="*/ 111580 h 111580"/>
                <a:gd name="connsiteX12" fmla="*/ 0 w 401908"/>
                <a:gd name="connsiteY12" fmla="*/ 105358 h 111580"/>
                <a:gd name="connsiteX13" fmla="*/ 0 w 401908"/>
                <a:gd name="connsiteY13" fmla="*/ 6216 h 111580"/>
                <a:gd name="connsiteX14" fmla="*/ 6210 w 401908"/>
                <a:gd name="connsiteY14" fmla="*/ 0 h 111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1908" h="111580">
                  <a:moveTo>
                    <a:pt x="6210" y="0"/>
                  </a:moveTo>
                  <a:lnTo>
                    <a:pt x="44553" y="0"/>
                  </a:lnTo>
                  <a:cubicBezTo>
                    <a:pt x="47981" y="0"/>
                    <a:pt x="50763" y="2781"/>
                    <a:pt x="50763" y="6216"/>
                  </a:cubicBezTo>
                  <a:lnTo>
                    <a:pt x="50763" y="60720"/>
                  </a:lnTo>
                  <a:lnTo>
                    <a:pt x="351158" y="60720"/>
                  </a:lnTo>
                  <a:lnTo>
                    <a:pt x="351158" y="6216"/>
                  </a:lnTo>
                  <a:cubicBezTo>
                    <a:pt x="351158" y="2781"/>
                    <a:pt x="353927" y="0"/>
                    <a:pt x="357355" y="0"/>
                  </a:cubicBezTo>
                  <a:lnTo>
                    <a:pt x="395710" y="0"/>
                  </a:lnTo>
                  <a:cubicBezTo>
                    <a:pt x="399133" y="0"/>
                    <a:pt x="401908" y="2781"/>
                    <a:pt x="401908" y="6216"/>
                  </a:cubicBezTo>
                  <a:lnTo>
                    <a:pt x="401908" y="105358"/>
                  </a:lnTo>
                  <a:cubicBezTo>
                    <a:pt x="401908" y="108799"/>
                    <a:pt x="399133" y="111580"/>
                    <a:pt x="395710" y="111580"/>
                  </a:cubicBezTo>
                  <a:lnTo>
                    <a:pt x="6204" y="111580"/>
                  </a:lnTo>
                  <a:cubicBezTo>
                    <a:pt x="2775" y="111580"/>
                    <a:pt x="0" y="108799"/>
                    <a:pt x="0" y="105358"/>
                  </a:cubicBezTo>
                  <a:lnTo>
                    <a:pt x="0" y="6216"/>
                  </a:lnTo>
                  <a:cubicBezTo>
                    <a:pt x="6" y="2775"/>
                    <a:pt x="2788" y="0"/>
                    <a:pt x="6210" y="0"/>
                  </a:cubicBezTo>
                  <a:close/>
                </a:path>
              </a:pathLst>
            </a:custGeom>
            <a:grpFill/>
            <a:ln w="6107"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3396" name="任意多边形: 形状 3395"/>
            <p:cNvSpPr/>
            <p:nvPr>
              <p:custDataLst>
                <p:tags r:id="rId6"/>
              </p:custDataLst>
            </p:nvPr>
          </p:nvSpPr>
          <p:spPr>
            <a:xfrm>
              <a:off x="12398260" y="7849541"/>
              <a:ext cx="134776" cy="47205"/>
            </a:xfrm>
            <a:custGeom>
              <a:avLst/>
              <a:gdLst>
                <a:gd name="connsiteX0" fmla="*/ 7249 w 134776"/>
                <a:gd name="connsiteY0" fmla="*/ 0 h 47205"/>
                <a:gd name="connsiteX1" fmla="*/ 127527 w 134776"/>
                <a:gd name="connsiteY1" fmla="*/ 0 h 47205"/>
                <a:gd name="connsiteX2" fmla="*/ 134777 w 134776"/>
                <a:gd name="connsiteY2" fmla="*/ 7255 h 47205"/>
                <a:gd name="connsiteX3" fmla="*/ 134777 w 134776"/>
                <a:gd name="connsiteY3" fmla="*/ 39950 h 47205"/>
                <a:gd name="connsiteX4" fmla="*/ 127527 w 134776"/>
                <a:gd name="connsiteY4" fmla="*/ 47205 h 47205"/>
                <a:gd name="connsiteX5" fmla="*/ 7249 w 134776"/>
                <a:gd name="connsiteY5" fmla="*/ 47205 h 47205"/>
                <a:gd name="connsiteX6" fmla="*/ 0 w 134776"/>
                <a:gd name="connsiteY6" fmla="*/ 39950 h 47205"/>
                <a:gd name="connsiteX7" fmla="*/ 0 w 134776"/>
                <a:gd name="connsiteY7" fmla="*/ 7255 h 47205"/>
                <a:gd name="connsiteX8" fmla="*/ 7249 w 134776"/>
                <a:gd name="connsiteY8" fmla="*/ 0 h 47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776" h="47205">
                  <a:moveTo>
                    <a:pt x="7249" y="0"/>
                  </a:moveTo>
                  <a:lnTo>
                    <a:pt x="127527" y="0"/>
                  </a:lnTo>
                  <a:cubicBezTo>
                    <a:pt x="131525" y="0"/>
                    <a:pt x="134777" y="3252"/>
                    <a:pt x="134777" y="7255"/>
                  </a:cubicBezTo>
                  <a:lnTo>
                    <a:pt x="134777" y="39950"/>
                  </a:lnTo>
                  <a:cubicBezTo>
                    <a:pt x="134777" y="43960"/>
                    <a:pt x="131531" y="47205"/>
                    <a:pt x="127527" y="47205"/>
                  </a:cubicBezTo>
                  <a:lnTo>
                    <a:pt x="7249" y="47205"/>
                  </a:lnTo>
                  <a:cubicBezTo>
                    <a:pt x="3252" y="47205"/>
                    <a:pt x="0" y="43960"/>
                    <a:pt x="0" y="39950"/>
                  </a:cubicBezTo>
                  <a:lnTo>
                    <a:pt x="0" y="7255"/>
                  </a:lnTo>
                  <a:cubicBezTo>
                    <a:pt x="0" y="3252"/>
                    <a:pt x="3246" y="0"/>
                    <a:pt x="7249" y="0"/>
                  </a:cubicBezTo>
                  <a:close/>
                </a:path>
              </a:pathLst>
            </a:custGeom>
            <a:grpFill/>
            <a:ln w="6107"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sp>
          <p:nvSpPr>
            <p:cNvPr id="3397" name="任意多边形: 形状 3396"/>
            <p:cNvSpPr/>
            <p:nvPr>
              <p:custDataLst>
                <p:tags r:id="rId7"/>
              </p:custDataLst>
            </p:nvPr>
          </p:nvSpPr>
          <p:spPr>
            <a:xfrm>
              <a:off x="12311902" y="7581342"/>
              <a:ext cx="307503" cy="256450"/>
            </a:xfrm>
            <a:custGeom>
              <a:avLst/>
              <a:gdLst>
                <a:gd name="connsiteX0" fmla="*/ 71596 w 307503"/>
                <a:gd name="connsiteY0" fmla="*/ 86517 h 256450"/>
                <a:gd name="connsiteX1" fmla="*/ 141252 w 307503"/>
                <a:gd name="connsiteY1" fmla="*/ 4887 h 256450"/>
                <a:gd name="connsiteX2" fmla="*/ 166239 w 307503"/>
                <a:gd name="connsiteY2" fmla="*/ 4887 h 256450"/>
                <a:gd name="connsiteX3" fmla="*/ 235895 w 307503"/>
                <a:gd name="connsiteY3" fmla="*/ 86517 h 256450"/>
                <a:gd name="connsiteX4" fmla="*/ 305551 w 307503"/>
                <a:gd name="connsiteY4" fmla="*/ 168152 h 256450"/>
                <a:gd name="connsiteX5" fmla="*/ 293052 w 307503"/>
                <a:gd name="connsiteY5" fmla="*/ 182797 h 256450"/>
                <a:gd name="connsiteX6" fmla="*/ 220028 w 307503"/>
                <a:gd name="connsiteY6" fmla="*/ 182797 h 256450"/>
                <a:gd name="connsiteX7" fmla="*/ 220028 w 307503"/>
                <a:gd name="connsiteY7" fmla="*/ 250228 h 256450"/>
                <a:gd name="connsiteX8" fmla="*/ 213818 w 307503"/>
                <a:gd name="connsiteY8" fmla="*/ 256451 h 256450"/>
                <a:gd name="connsiteX9" fmla="*/ 91590 w 307503"/>
                <a:gd name="connsiteY9" fmla="*/ 256451 h 256450"/>
                <a:gd name="connsiteX10" fmla="*/ 85386 w 307503"/>
                <a:gd name="connsiteY10" fmla="*/ 250228 h 256450"/>
                <a:gd name="connsiteX11" fmla="*/ 85386 w 307503"/>
                <a:gd name="connsiteY11" fmla="*/ 182797 h 256450"/>
                <a:gd name="connsiteX12" fmla="*/ 14453 w 307503"/>
                <a:gd name="connsiteY12" fmla="*/ 182797 h 256450"/>
                <a:gd name="connsiteX13" fmla="*/ 1953 w 307503"/>
                <a:gd name="connsiteY13" fmla="*/ 168152 h 256450"/>
                <a:gd name="connsiteX14" fmla="*/ 71596 w 307503"/>
                <a:gd name="connsiteY14" fmla="*/ 86517 h 25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503" h="256450">
                  <a:moveTo>
                    <a:pt x="71596" y="86517"/>
                  </a:moveTo>
                  <a:lnTo>
                    <a:pt x="141252" y="4887"/>
                  </a:lnTo>
                  <a:cubicBezTo>
                    <a:pt x="146803" y="-1629"/>
                    <a:pt x="160684" y="-1629"/>
                    <a:pt x="166239" y="4887"/>
                  </a:cubicBezTo>
                  <a:lnTo>
                    <a:pt x="235895" y="86517"/>
                  </a:lnTo>
                  <a:lnTo>
                    <a:pt x="305551" y="168152"/>
                  </a:lnTo>
                  <a:cubicBezTo>
                    <a:pt x="311101" y="174662"/>
                    <a:pt x="304158" y="182797"/>
                    <a:pt x="293052" y="182797"/>
                  </a:cubicBezTo>
                  <a:lnTo>
                    <a:pt x="220028" y="182797"/>
                  </a:lnTo>
                  <a:lnTo>
                    <a:pt x="220028" y="250228"/>
                  </a:lnTo>
                  <a:cubicBezTo>
                    <a:pt x="220028" y="253663"/>
                    <a:pt x="217247" y="256451"/>
                    <a:pt x="213818" y="256451"/>
                  </a:cubicBezTo>
                  <a:lnTo>
                    <a:pt x="91590" y="256451"/>
                  </a:lnTo>
                  <a:cubicBezTo>
                    <a:pt x="88155" y="256451"/>
                    <a:pt x="85386" y="253663"/>
                    <a:pt x="85386" y="250228"/>
                  </a:cubicBezTo>
                  <a:lnTo>
                    <a:pt x="85386" y="182797"/>
                  </a:lnTo>
                  <a:lnTo>
                    <a:pt x="14453" y="182797"/>
                  </a:lnTo>
                  <a:cubicBezTo>
                    <a:pt x="3340" y="182797"/>
                    <a:pt x="-3597" y="174656"/>
                    <a:pt x="1953" y="168152"/>
                  </a:cubicBezTo>
                  <a:lnTo>
                    <a:pt x="71596" y="86517"/>
                  </a:lnTo>
                  <a:close/>
                </a:path>
              </a:pathLst>
            </a:custGeom>
            <a:grpFill/>
            <a:ln w="6107" cap="flat">
              <a:noFill/>
              <a:prstDash val="solid"/>
              <a:miter/>
            </a:ln>
          </p:spPr>
          <p:txBody>
            <a:bodyPr rtlCol="0" anchor="ctr"/>
            <a:p>
              <a:endParaRPr lang="zh-CN" altLang="en-US" dirty="0">
                <a:latin typeface="思源黑体 CN Regular" panose="020B0500000000000000" charset="-122"/>
                <a:ea typeface="思源黑体 CN Regular" panose="020B0500000000000000" charset="-122"/>
              </a:endParaRPr>
            </a:p>
          </p:txBody>
        </p:sp>
      </p:grpSp>
      <p:sp>
        <p:nvSpPr>
          <p:cNvPr id="15" name="文本框 14"/>
          <p:cNvSpPr txBox="1"/>
          <p:nvPr/>
        </p:nvSpPr>
        <p:spPr>
          <a:xfrm>
            <a:off x="730250" y="3695065"/>
            <a:ext cx="1768475" cy="1198880"/>
          </a:xfrm>
          <a:prstGeom prst="rect">
            <a:avLst/>
          </a:prstGeom>
          <a:noFill/>
        </p:spPr>
        <p:txBody>
          <a:bodyPr wrap="square" rtlCol="0">
            <a:spAutoFit/>
          </a:bodyPr>
          <a:p>
            <a:r>
              <a:rPr lang="zh-CN" altLang="en-US" sz="1200">
                <a:solidFill>
                  <a:schemeClr val="bg1"/>
                </a:solidFill>
              </a:rPr>
              <a:t>稳定，具有最高优先权，</a:t>
            </a:r>
            <a:endParaRPr lang="zh-CN" altLang="en-US" sz="1200">
              <a:solidFill>
                <a:schemeClr val="bg1"/>
              </a:solidFill>
            </a:endParaRPr>
          </a:p>
          <a:p>
            <a:r>
              <a:rPr lang="zh-CN" altLang="en-US" sz="1200">
                <a:solidFill>
                  <a:schemeClr val="bg1"/>
                </a:solidFill>
              </a:rPr>
              <a:t>是我们对产品的基本承</a:t>
            </a:r>
            <a:endParaRPr lang="zh-CN" altLang="en-US" sz="1200">
              <a:solidFill>
                <a:schemeClr val="bg1"/>
              </a:solidFill>
            </a:endParaRPr>
          </a:p>
          <a:p>
            <a:r>
              <a:rPr lang="zh-CN" altLang="en-US" sz="1200">
                <a:solidFill>
                  <a:schemeClr val="bg1"/>
                </a:solidFill>
              </a:rPr>
              <a:t>诺。7x24小时电信级标</a:t>
            </a:r>
            <a:endParaRPr lang="zh-CN" altLang="en-US" sz="1200">
              <a:solidFill>
                <a:schemeClr val="bg1"/>
              </a:solidFill>
            </a:endParaRPr>
          </a:p>
          <a:p>
            <a:r>
              <a:rPr lang="zh-CN" altLang="en-US" sz="1200">
                <a:solidFill>
                  <a:schemeClr val="bg1"/>
                </a:solidFill>
              </a:rPr>
              <a:t>准，超过35000套系统</a:t>
            </a:r>
            <a:endParaRPr lang="zh-CN" altLang="en-US" sz="1200">
              <a:solidFill>
                <a:schemeClr val="bg1"/>
              </a:solidFill>
            </a:endParaRPr>
          </a:p>
          <a:p>
            <a:r>
              <a:rPr lang="zh-CN" altLang="en-US" sz="1200">
                <a:solidFill>
                  <a:schemeClr val="bg1"/>
                </a:solidFill>
              </a:rPr>
              <a:t>被应用于各种复杂环境</a:t>
            </a:r>
            <a:endParaRPr lang="zh-CN" altLang="en-US" sz="1200">
              <a:solidFill>
                <a:schemeClr val="bg1"/>
              </a:solidFill>
            </a:endParaRPr>
          </a:p>
          <a:p>
            <a:r>
              <a:rPr lang="zh-CN" altLang="en-US" sz="1200">
                <a:solidFill>
                  <a:schemeClr val="bg1"/>
                </a:solidFill>
              </a:rPr>
              <a:t>中。</a:t>
            </a:r>
            <a:endParaRPr lang="en-US" altLang="zh-CN" sz="1200">
              <a:solidFill>
                <a:schemeClr val="bg1"/>
              </a:solidFill>
            </a:endParaRPr>
          </a:p>
        </p:txBody>
      </p:sp>
      <p:sp>
        <p:nvSpPr>
          <p:cNvPr id="16" name="文本框 15"/>
          <p:cNvSpPr txBox="1"/>
          <p:nvPr>
            <p:custDataLst>
              <p:tags r:id="rId8"/>
            </p:custDataLst>
          </p:nvPr>
        </p:nvSpPr>
        <p:spPr>
          <a:xfrm>
            <a:off x="2879725" y="3822065"/>
            <a:ext cx="1768475" cy="1383665"/>
          </a:xfrm>
          <a:prstGeom prst="rect">
            <a:avLst/>
          </a:prstGeom>
          <a:noFill/>
        </p:spPr>
        <p:txBody>
          <a:bodyPr wrap="square" rtlCol="0">
            <a:spAutoFit/>
          </a:bodyPr>
          <a:p>
            <a:r>
              <a:rPr lang="zh-CN" altLang="en-US" sz="1200">
                <a:solidFill>
                  <a:schemeClr val="bg1"/>
                </a:solidFill>
              </a:rPr>
              <a:t>采用高效的编程技术，主机内置Web在线编程调试界面,0代码中文可视化编程,强大的AI代码助手,PPT式制作APP,支持云端远程调试编程控制。</a:t>
            </a:r>
            <a:endParaRPr lang="zh-CN" altLang="en-US" sz="1200">
              <a:solidFill>
                <a:schemeClr val="bg1"/>
              </a:solidFill>
            </a:endParaRPr>
          </a:p>
        </p:txBody>
      </p:sp>
      <p:sp>
        <p:nvSpPr>
          <p:cNvPr id="18" name="文本框 17"/>
          <p:cNvSpPr txBox="1"/>
          <p:nvPr/>
        </p:nvSpPr>
        <p:spPr>
          <a:xfrm>
            <a:off x="4908550" y="3209290"/>
            <a:ext cx="2194560" cy="368300"/>
          </a:xfrm>
          <a:prstGeom prst="rect">
            <a:avLst/>
          </a:prstGeom>
          <a:noFill/>
        </p:spPr>
        <p:txBody>
          <a:bodyPr wrap="square">
            <a:spAutoFit/>
          </a:bodyPr>
          <a:lstStyle>
            <a:defPPr>
              <a:defRPr lang="zh-CN"/>
            </a:defPPr>
            <a:lvl1pPr>
              <a:defRPr sz="2000" b="1">
                <a:solidFill>
                  <a:schemeClr val="bg1"/>
                </a:solidFill>
                <a:latin typeface="思源黑体 CN Regular" panose="020B0500000000000000" charset="-122"/>
                <a:ea typeface="思源黑体 CN Regular" panose="020B0500000000000000" charset="-122"/>
              </a:defRPr>
            </a:lvl1pPr>
          </a:lstStyle>
          <a:p>
            <a:r>
              <a:rPr lang="zh-CN" altLang="en-US" sz="1800" dirty="0"/>
              <a:t>8-24路双向串口</a:t>
            </a:r>
            <a:endParaRPr lang="zh-CN" altLang="en-US" sz="1800" dirty="0"/>
          </a:p>
        </p:txBody>
      </p:sp>
      <p:sp>
        <p:nvSpPr>
          <p:cNvPr id="19" name="文本框 18"/>
          <p:cNvSpPr txBox="1"/>
          <p:nvPr>
            <p:custDataLst>
              <p:tags r:id="rId9"/>
            </p:custDataLst>
          </p:nvPr>
        </p:nvSpPr>
        <p:spPr>
          <a:xfrm>
            <a:off x="4958080" y="3623945"/>
            <a:ext cx="1883410" cy="1383665"/>
          </a:xfrm>
          <a:prstGeom prst="rect">
            <a:avLst/>
          </a:prstGeom>
          <a:noFill/>
        </p:spPr>
        <p:txBody>
          <a:bodyPr wrap="square" rtlCol="0">
            <a:spAutoFit/>
          </a:bodyPr>
          <a:p>
            <a:r>
              <a:rPr lang="zh-CN" altLang="en-US" sz="1200">
                <a:solidFill>
                  <a:schemeClr val="bg1"/>
                </a:solidFill>
              </a:rPr>
              <a:t>自带多达8-24路可编程串口。支持各种波特率:600-115200bps</a:t>
            </a:r>
            <a:endParaRPr lang="zh-CN" altLang="en-US" sz="1200">
              <a:solidFill>
                <a:schemeClr val="bg1"/>
              </a:solidFill>
            </a:endParaRPr>
          </a:p>
          <a:p>
            <a:r>
              <a:rPr lang="zh-CN" altLang="en-US" sz="1200">
                <a:solidFill>
                  <a:schemeClr val="bg1"/>
                </a:solidFill>
              </a:rPr>
              <a:t>串口支持双向通讯编程，可发送和接收解析数据。</a:t>
            </a:r>
            <a:endParaRPr lang="zh-CN" altLang="en-US" sz="1200">
              <a:solidFill>
                <a:schemeClr val="bg1"/>
              </a:solidFill>
            </a:endParaRPr>
          </a:p>
          <a:p>
            <a:r>
              <a:rPr lang="zh-CN" altLang="en-US" sz="1200">
                <a:solidFill>
                  <a:schemeClr val="bg1"/>
                </a:solidFill>
              </a:rPr>
              <a:t>支持Andorid/ios/Win/RF触摸屏的控制和同步。</a:t>
            </a:r>
            <a:endParaRPr lang="zh-CN" altLang="en-US" sz="1200">
              <a:solidFill>
                <a:schemeClr val="bg1"/>
              </a:solidFill>
            </a:endParaRPr>
          </a:p>
        </p:txBody>
      </p:sp>
      <p:sp>
        <p:nvSpPr>
          <p:cNvPr id="20" name="文本框 19"/>
          <p:cNvSpPr txBox="1"/>
          <p:nvPr>
            <p:custDataLst>
              <p:tags r:id="rId10"/>
            </p:custDataLst>
          </p:nvPr>
        </p:nvSpPr>
        <p:spPr>
          <a:xfrm>
            <a:off x="7001510" y="3838575"/>
            <a:ext cx="1883410" cy="1568450"/>
          </a:xfrm>
          <a:prstGeom prst="rect">
            <a:avLst/>
          </a:prstGeom>
          <a:noFill/>
        </p:spPr>
        <p:txBody>
          <a:bodyPr wrap="square" rtlCol="0">
            <a:spAutoFit/>
          </a:bodyPr>
          <a:p>
            <a:r>
              <a:rPr lang="zh-CN" altLang="en-US" sz="1200">
                <a:solidFill>
                  <a:schemeClr val="bg1"/>
                </a:solidFill>
              </a:rPr>
              <a:t>中控自带红外学习功能，可以直接学习红外码，支持所有红外设备，包括空调遥控器，飞利浦遥控器等。支持从38K-5Mbps的载波频率. 多达8路独立红外发射功能，支持同时发送红外信号。</a:t>
            </a:r>
            <a:endParaRPr lang="zh-CN" altLang="en-US" sz="1200">
              <a:solidFill>
                <a:schemeClr val="bg1"/>
              </a:solidFill>
            </a:endParaRPr>
          </a:p>
        </p:txBody>
      </p:sp>
      <p:sp>
        <p:nvSpPr>
          <p:cNvPr id="22" name="文本框 21"/>
          <p:cNvSpPr txBox="1"/>
          <p:nvPr>
            <p:custDataLst>
              <p:tags r:id="rId11"/>
            </p:custDataLst>
          </p:nvPr>
        </p:nvSpPr>
        <p:spPr>
          <a:xfrm>
            <a:off x="9354820" y="3623945"/>
            <a:ext cx="1883410" cy="1568450"/>
          </a:xfrm>
          <a:prstGeom prst="rect">
            <a:avLst/>
          </a:prstGeom>
          <a:noFill/>
        </p:spPr>
        <p:txBody>
          <a:bodyPr wrap="square" rtlCol="0">
            <a:spAutoFit/>
          </a:bodyPr>
          <a:p>
            <a:r>
              <a:rPr lang="zh-CN" altLang="en-US" sz="1200">
                <a:solidFill>
                  <a:schemeClr val="bg1"/>
                </a:solidFill>
              </a:rPr>
              <a:t>1路WAN口 + 3路LAN口+2.4G/5.8G WIFI(扩展)</a:t>
            </a:r>
            <a:endParaRPr lang="zh-CN" altLang="en-US" sz="1200">
              <a:solidFill>
                <a:schemeClr val="bg1"/>
              </a:solidFill>
            </a:endParaRPr>
          </a:p>
          <a:p>
            <a:r>
              <a:rPr lang="zh-CN" altLang="en-US" sz="1200">
                <a:solidFill>
                  <a:schemeClr val="bg1"/>
                </a:solidFill>
              </a:rPr>
              <a:t>支持全系列协议:</a:t>
            </a:r>
            <a:endParaRPr lang="zh-CN" altLang="en-US" sz="1200">
              <a:solidFill>
                <a:schemeClr val="bg1"/>
              </a:solidFill>
            </a:endParaRPr>
          </a:p>
          <a:p>
            <a:r>
              <a:rPr lang="zh-CN" altLang="en-US" sz="1200">
                <a:solidFill>
                  <a:schemeClr val="bg1"/>
                </a:solidFill>
              </a:rPr>
              <a:t>Static IP/DHCP Client/DHCP Server.</a:t>
            </a:r>
            <a:endParaRPr lang="zh-CN" altLang="en-US" sz="1200">
              <a:solidFill>
                <a:schemeClr val="bg1"/>
              </a:solidFill>
            </a:endParaRPr>
          </a:p>
          <a:p>
            <a:r>
              <a:rPr lang="zh-CN" altLang="en-US" sz="1200">
                <a:solidFill>
                  <a:schemeClr val="bg1"/>
                </a:solidFill>
              </a:rPr>
              <a:t>PPPOE/PPTP/L2TP.</a:t>
            </a:r>
            <a:endParaRPr lang="zh-CN" altLang="en-US" sz="1200">
              <a:solidFill>
                <a:schemeClr val="bg1"/>
              </a:solidFill>
            </a:endParaRPr>
          </a:p>
          <a:p>
            <a:r>
              <a:rPr lang="zh-CN" altLang="en-US" sz="1200">
                <a:solidFill>
                  <a:schemeClr val="bg1"/>
                </a:solidFill>
              </a:rPr>
              <a:t>支持扩展交换机，无线AP,无线路由等。</a:t>
            </a:r>
            <a:endParaRPr lang="en-US" altLang="zh-CN" sz="12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childTnLst>
                                    <p:set>
                                      <p:cBhvr>
                                        <p:cTn id="6" dur="1000" fill="hold">
                                          <p:stCondLst>
                                            <p:cond delay="0"/>
                                          </p:stCondLst>
                                        </p:cTn>
                                        <p:tgtEl>
                                          <p:spTgt spid="116"/>
                                        </p:tgtEl>
                                        <p:attrNameLst>
                                          <p:attrName>style.visibility</p:attrName>
                                        </p:attrNameLst>
                                      </p:cBhvr>
                                      <p:to>
                                        <p:strVal val="visible"/>
                                      </p:to>
                                    </p:set>
                                    <p:anim calcmode="lin" valueType="num">
                                      <p:cBhvr>
                                        <p:cTn id="7" dur="1000" fill="hold"/>
                                        <p:tgtEl>
                                          <p:spTgt spid="116"/>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116"/>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116"/>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p:cNvGrpSpPr/>
          <p:nvPr/>
        </p:nvGrpSpPr>
        <p:grpSpPr>
          <a:xfrm>
            <a:off x="356870" y="286385"/>
            <a:ext cx="2327275" cy="473075"/>
            <a:chOff x="544" y="524"/>
            <a:chExt cx="3665" cy="745"/>
          </a:xfrm>
        </p:grpSpPr>
        <p:sp>
          <p:nvSpPr>
            <p:cNvPr id="117" name="3"/>
            <p:cNvSpPr txBox="1"/>
            <p:nvPr>
              <p:custDataLst>
                <p:tags r:id="rId1"/>
              </p:custDataLst>
            </p:nvPr>
          </p:nvSpPr>
          <p:spPr>
            <a:xfrm>
              <a:off x="1330" y="524"/>
              <a:ext cx="2879" cy="745"/>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780" algn="l" rtl="0" eaLnBrk="0">
                <a:lnSpc>
                  <a:spcPct val="97000"/>
                </a:lnSpc>
              </a:pPr>
              <a:r>
                <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rPr>
                <a:t>产品配套</a:t>
              </a:r>
              <a:endPar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endParaRPr>
            </a:p>
          </p:txBody>
        </p:sp>
        <p:pic>
          <p:nvPicPr>
            <p:cNvPr id="118" name="图片 117" descr="项目申报"/>
            <p:cNvPicPr>
              <a:picLocks noChangeAspect="1"/>
            </p:cNvPicPr>
            <p:nvPr>
              <p:custDataLst>
                <p:tags r:id="rId2"/>
              </p:custDataLst>
            </p:nvPr>
          </p:nvPicPr>
          <p:blipFill>
            <a:blip r:embed="rId3"/>
            <a:stretch>
              <a:fillRect/>
            </a:stretch>
          </p:blipFill>
          <p:spPr>
            <a:xfrm>
              <a:off x="544" y="524"/>
              <a:ext cx="745" cy="745"/>
            </a:xfrm>
            <a:prstGeom prst="rect">
              <a:avLst/>
            </a:prstGeom>
          </p:spPr>
        </p:pic>
      </p:grpSp>
      <p:pic>
        <p:nvPicPr>
          <p:cNvPr id="4" name="图片 3" descr="微信截图_20231018154605"/>
          <p:cNvPicPr>
            <a:picLocks noChangeAspect="1"/>
          </p:cNvPicPr>
          <p:nvPr>
            <p:custDataLst>
              <p:tags r:id="rId4"/>
            </p:custDataLst>
          </p:nvPr>
        </p:nvPicPr>
        <p:blipFill>
          <a:blip r:embed="rId5"/>
          <a:srcRect b="61890"/>
          <a:stretch>
            <a:fillRect/>
          </a:stretch>
        </p:blipFill>
        <p:spPr>
          <a:xfrm>
            <a:off x="1066165" y="1014730"/>
            <a:ext cx="9568815" cy="1318895"/>
          </a:xfrm>
          <a:prstGeom prst="rect">
            <a:avLst/>
          </a:prstGeom>
        </p:spPr>
      </p:pic>
      <p:pic>
        <p:nvPicPr>
          <p:cNvPr id="5" name="图片 4" descr="微信截图_20231018154605"/>
          <p:cNvPicPr>
            <a:picLocks noChangeAspect="1"/>
          </p:cNvPicPr>
          <p:nvPr>
            <p:custDataLst>
              <p:tags r:id="rId6"/>
            </p:custDataLst>
          </p:nvPr>
        </p:nvPicPr>
        <p:blipFill>
          <a:blip r:embed="rId5"/>
          <a:srcRect t="63596" b="11651"/>
          <a:stretch>
            <a:fillRect/>
          </a:stretch>
        </p:blipFill>
        <p:spPr>
          <a:xfrm>
            <a:off x="1066165" y="4204970"/>
            <a:ext cx="9568815" cy="856615"/>
          </a:xfrm>
          <a:prstGeom prst="rect">
            <a:avLst/>
          </a:prstGeom>
        </p:spPr>
      </p:pic>
      <p:grpSp>
        <p:nvGrpSpPr>
          <p:cNvPr id="6" name="组合 5"/>
          <p:cNvGrpSpPr/>
          <p:nvPr/>
        </p:nvGrpSpPr>
        <p:grpSpPr>
          <a:xfrm>
            <a:off x="356870" y="3495675"/>
            <a:ext cx="2327275" cy="473075"/>
            <a:chOff x="544" y="524"/>
            <a:chExt cx="3665" cy="745"/>
          </a:xfrm>
        </p:grpSpPr>
        <p:sp>
          <p:nvSpPr>
            <p:cNvPr id="7" name="3"/>
            <p:cNvSpPr txBox="1"/>
            <p:nvPr>
              <p:custDataLst>
                <p:tags r:id="rId7"/>
              </p:custDataLst>
            </p:nvPr>
          </p:nvSpPr>
          <p:spPr>
            <a:xfrm>
              <a:off x="1330" y="524"/>
              <a:ext cx="2879" cy="745"/>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780" algn="l" rtl="0" eaLnBrk="0">
                <a:lnSpc>
                  <a:spcPct val="97000"/>
                </a:lnSpc>
              </a:pPr>
              <a:r>
                <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rPr>
                <a:t>产品配套</a:t>
              </a:r>
              <a:endPar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endParaRPr>
            </a:p>
          </p:txBody>
        </p:sp>
        <p:pic>
          <p:nvPicPr>
            <p:cNvPr id="8" name="图片 7" descr="项目申报"/>
            <p:cNvPicPr>
              <a:picLocks noChangeAspect="1"/>
            </p:cNvPicPr>
            <p:nvPr>
              <p:custDataLst>
                <p:tags r:id="rId8"/>
              </p:custDataLst>
            </p:nvPr>
          </p:nvPicPr>
          <p:blipFill>
            <a:blip r:embed="rId3"/>
            <a:stretch>
              <a:fillRect/>
            </a:stretch>
          </p:blipFill>
          <p:spPr>
            <a:xfrm>
              <a:off x="544" y="524"/>
              <a:ext cx="745" cy="745"/>
            </a:xfrm>
            <a:prstGeom prst="rect">
              <a:avLst/>
            </a:prstGeom>
          </p:spPr>
        </p:pic>
      </p:grpSp>
      <p:sp>
        <p:nvSpPr>
          <p:cNvPr id="12" name="文本框 11"/>
          <p:cNvSpPr txBox="1"/>
          <p:nvPr>
            <p:custDataLst>
              <p:tags r:id="rId9"/>
            </p:custDataLst>
          </p:nvPr>
        </p:nvSpPr>
        <p:spPr>
          <a:xfrm>
            <a:off x="1438910" y="2348230"/>
            <a:ext cx="1692910" cy="368300"/>
          </a:xfrm>
          <a:prstGeom prst="rect">
            <a:avLst/>
          </a:prstGeom>
          <a:noFill/>
        </p:spPr>
        <p:txBody>
          <a:bodyPr wrap="square">
            <a:spAutoFit/>
          </a:bodyPr>
          <a:p>
            <a:r>
              <a:rPr lang="zh-CN" altLang="en-US"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平板电脑</a:t>
            </a:r>
            <a:r>
              <a:rPr lang="en-US" altLang="zh-CN"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 PAD</a:t>
            </a:r>
            <a:endParaRPr lang="en-US" altLang="zh-CN"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endParaRPr>
          </a:p>
        </p:txBody>
      </p:sp>
      <p:sp>
        <p:nvSpPr>
          <p:cNvPr id="13" name="文本框 12"/>
          <p:cNvSpPr txBox="1"/>
          <p:nvPr>
            <p:custDataLst>
              <p:tags r:id="rId10"/>
            </p:custDataLst>
          </p:nvPr>
        </p:nvSpPr>
        <p:spPr>
          <a:xfrm>
            <a:off x="3622675" y="2348230"/>
            <a:ext cx="2161540" cy="368300"/>
          </a:xfrm>
          <a:prstGeom prst="rect">
            <a:avLst/>
          </a:prstGeom>
          <a:noFill/>
        </p:spPr>
        <p:txBody>
          <a:bodyPr wrap="square">
            <a:spAutoFit/>
          </a:bodyPr>
          <a:p>
            <a:r>
              <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中央控制系统软件</a:t>
            </a:r>
            <a:endPar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endParaRPr>
          </a:p>
        </p:txBody>
      </p:sp>
      <p:sp>
        <p:nvSpPr>
          <p:cNvPr id="14" name="文本框 13"/>
          <p:cNvSpPr txBox="1"/>
          <p:nvPr>
            <p:custDataLst>
              <p:tags r:id="rId11"/>
            </p:custDataLst>
          </p:nvPr>
        </p:nvSpPr>
        <p:spPr>
          <a:xfrm>
            <a:off x="6126480" y="2348230"/>
            <a:ext cx="2161540" cy="368300"/>
          </a:xfrm>
          <a:prstGeom prst="rect">
            <a:avLst/>
          </a:prstGeom>
          <a:noFill/>
        </p:spPr>
        <p:txBody>
          <a:bodyPr wrap="square">
            <a:spAutoFit/>
          </a:bodyPr>
          <a:p>
            <a:r>
              <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控制接口受控设备</a:t>
            </a:r>
            <a:endPar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endParaRPr>
          </a:p>
        </p:txBody>
      </p:sp>
      <p:sp>
        <p:nvSpPr>
          <p:cNvPr id="15" name="文本框 14"/>
          <p:cNvSpPr txBox="1"/>
          <p:nvPr>
            <p:custDataLst>
              <p:tags r:id="rId12"/>
            </p:custDataLst>
          </p:nvPr>
        </p:nvSpPr>
        <p:spPr>
          <a:xfrm>
            <a:off x="9199880" y="2333625"/>
            <a:ext cx="2161540" cy="368300"/>
          </a:xfrm>
          <a:prstGeom prst="rect">
            <a:avLst/>
          </a:prstGeom>
          <a:noFill/>
        </p:spPr>
        <p:txBody>
          <a:bodyPr wrap="square">
            <a:spAutoFit/>
          </a:bodyPr>
          <a:p>
            <a:r>
              <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云服务器</a:t>
            </a:r>
            <a:endPar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endParaRPr>
          </a:p>
        </p:txBody>
      </p:sp>
      <p:sp>
        <p:nvSpPr>
          <p:cNvPr id="16" name="文本框 15"/>
          <p:cNvSpPr txBox="1"/>
          <p:nvPr>
            <p:custDataLst>
              <p:tags r:id="rId13"/>
            </p:custDataLst>
          </p:nvPr>
        </p:nvSpPr>
        <p:spPr>
          <a:xfrm>
            <a:off x="1438910" y="5130800"/>
            <a:ext cx="2085975" cy="645160"/>
          </a:xfrm>
          <a:prstGeom prst="rect">
            <a:avLst/>
          </a:prstGeom>
          <a:noFill/>
        </p:spPr>
        <p:txBody>
          <a:bodyPr wrap="square">
            <a:spAutoFit/>
          </a:bodyPr>
          <a:p>
            <a:pPr algn="ctr"/>
            <a:r>
              <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Ui界面设计</a:t>
            </a:r>
            <a:endPar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endParaRPr>
          </a:p>
          <a:p>
            <a:pPr algn="ctr"/>
            <a:r>
              <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及制作</a:t>
            </a:r>
            <a:endPar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endParaRPr>
          </a:p>
        </p:txBody>
      </p:sp>
      <p:sp>
        <p:nvSpPr>
          <p:cNvPr id="17" name="文本框 16"/>
          <p:cNvSpPr txBox="1"/>
          <p:nvPr>
            <p:custDataLst>
              <p:tags r:id="rId14"/>
            </p:custDataLst>
          </p:nvPr>
        </p:nvSpPr>
        <p:spPr>
          <a:xfrm>
            <a:off x="3698240" y="5130800"/>
            <a:ext cx="2085975" cy="645160"/>
          </a:xfrm>
          <a:prstGeom prst="rect">
            <a:avLst/>
          </a:prstGeom>
          <a:noFill/>
        </p:spPr>
        <p:txBody>
          <a:bodyPr wrap="square">
            <a:spAutoFit/>
          </a:bodyPr>
          <a:p>
            <a:pPr algn="ctr"/>
            <a:r>
              <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设备安装</a:t>
            </a:r>
            <a:endPar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endParaRPr>
          </a:p>
          <a:p>
            <a:pPr algn="ctr"/>
            <a:r>
              <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软件调试</a:t>
            </a:r>
            <a:endPar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endParaRPr>
          </a:p>
        </p:txBody>
      </p:sp>
      <p:sp>
        <p:nvSpPr>
          <p:cNvPr id="18" name="文本框 17"/>
          <p:cNvSpPr txBox="1"/>
          <p:nvPr>
            <p:custDataLst>
              <p:tags r:id="rId15"/>
            </p:custDataLst>
          </p:nvPr>
        </p:nvSpPr>
        <p:spPr>
          <a:xfrm>
            <a:off x="6014720" y="5130800"/>
            <a:ext cx="2085975" cy="368300"/>
          </a:xfrm>
          <a:prstGeom prst="rect">
            <a:avLst/>
          </a:prstGeom>
          <a:noFill/>
        </p:spPr>
        <p:txBody>
          <a:bodyPr wrap="square">
            <a:spAutoFit/>
          </a:bodyPr>
          <a:p>
            <a:pPr algn="ctr"/>
            <a:r>
              <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活动现场执行</a:t>
            </a:r>
            <a:endPar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endParaRPr>
          </a:p>
        </p:txBody>
      </p:sp>
      <p:sp>
        <p:nvSpPr>
          <p:cNvPr id="19" name="文本框 18"/>
          <p:cNvSpPr txBox="1"/>
          <p:nvPr>
            <p:custDataLst>
              <p:tags r:id="rId16"/>
            </p:custDataLst>
          </p:nvPr>
        </p:nvSpPr>
        <p:spPr>
          <a:xfrm>
            <a:off x="8707755" y="5130800"/>
            <a:ext cx="2085975" cy="368300"/>
          </a:xfrm>
          <a:prstGeom prst="rect">
            <a:avLst/>
          </a:prstGeom>
          <a:noFill/>
        </p:spPr>
        <p:txBody>
          <a:bodyPr wrap="square">
            <a:spAutoFit/>
          </a:bodyPr>
          <a:p>
            <a:pPr algn="ctr"/>
            <a:r>
              <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rPr>
              <a:t>远程技术支持</a:t>
            </a:r>
            <a:endParaRPr b="1" dirty="0">
              <a:gradFill>
                <a:gsLst>
                  <a:gs pos="0">
                    <a:schemeClr val="accent1"/>
                  </a:gs>
                  <a:gs pos="100000">
                    <a:schemeClr val="accent2"/>
                  </a:gs>
                </a:gsLst>
                <a:lin ang="5400000" scaled="1"/>
              </a:gradFill>
              <a:latin typeface="思源黑体 CN Regular" panose="020B0500000000000000" charset="-122"/>
              <a:ea typeface="思源黑体 CN Regular" panose="020B0500000000000000" charset="-122"/>
            </a:endParaRPr>
          </a:p>
        </p:txBody>
      </p:sp>
      <p:grpSp>
        <p:nvGrpSpPr>
          <p:cNvPr id="24" name="组合 23"/>
          <p:cNvGrpSpPr/>
          <p:nvPr/>
        </p:nvGrpSpPr>
        <p:grpSpPr>
          <a:xfrm>
            <a:off x="-73025" y="636270"/>
            <a:ext cx="13340080" cy="4497705"/>
            <a:chOff x="392" y="872"/>
            <a:chExt cx="21008" cy="7083"/>
          </a:xfrm>
        </p:grpSpPr>
        <p:sp>
          <p:nvSpPr>
            <p:cNvPr id="21" name="任意多边形: 形状 13"/>
            <p:cNvSpPr/>
            <p:nvPr>
              <p:custDataLst>
                <p:tags r:id="rId17"/>
              </p:custDataLst>
            </p:nvPr>
          </p:nvSpPr>
          <p:spPr>
            <a:xfrm rot="770705">
              <a:off x="392" y="1061"/>
              <a:ext cx="19947" cy="6606"/>
            </a:xfrm>
            <a:custGeom>
              <a:avLst/>
              <a:gdLst>
                <a:gd name="connsiteX0" fmla="*/ 0 w 25097362"/>
                <a:gd name="connsiteY0" fmla="*/ 9649838 h 9649838"/>
                <a:gd name="connsiteX1" fmla="*/ 4863830 w 25097362"/>
                <a:gd name="connsiteY1" fmla="*/ 8599251 h 9649838"/>
                <a:gd name="connsiteX2" fmla="*/ 8638162 w 25097362"/>
                <a:gd name="connsiteY2" fmla="*/ 6731540 h 9649838"/>
                <a:gd name="connsiteX3" fmla="*/ 13404715 w 25097362"/>
                <a:gd name="connsiteY3" fmla="*/ 7023370 h 9649838"/>
                <a:gd name="connsiteX4" fmla="*/ 16264647 w 25097362"/>
                <a:gd name="connsiteY4" fmla="*/ 5369668 h 9649838"/>
                <a:gd name="connsiteX5" fmla="*/ 20505907 w 25097362"/>
                <a:gd name="connsiteY5" fmla="*/ 5116749 h 9649838"/>
                <a:gd name="connsiteX6" fmla="*/ 25097362 w 25097362"/>
                <a:gd name="connsiteY6" fmla="*/ 0 h 9649838"/>
                <a:gd name="connsiteX0-1" fmla="*/ 0 w 25097362"/>
                <a:gd name="connsiteY0-2" fmla="*/ 9649838 h 9649838"/>
                <a:gd name="connsiteX1-3" fmla="*/ 4863830 w 25097362"/>
                <a:gd name="connsiteY1-4" fmla="*/ 8599251 h 9649838"/>
                <a:gd name="connsiteX2-5" fmla="*/ 8638162 w 25097362"/>
                <a:gd name="connsiteY2-6" fmla="*/ 6731540 h 9649838"/>
                <a:gd name="connsiteX3-7" fmla="*/ 13404715 w 25097362"/>
                <a:gd name="connsiteY3-8" fmla="*/ 7023370 h 9649838"/>
                <a:gd name="connsiteX4-9" fmla="*/ 16264647 w 25097362"/>
                <a:gd name="connsiteY4-10" fmla="*/ 5369668 h 9649838"/>
                <a:gd name="connsiteX5-11" fmla="*/ 20681006 w 25097362"/>
                <a:gd name="connsiteY5-12" fmla="*/ 4708187 h 9649838"/>
                <a:gd name="connsiteX6-13" fmla="*/ 25097362 w 25097362"/>
                <a:gd name="connsiteY6-14" fmla="*/ 0 h 96498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5097362" h="9649838">
                  <a:moveTo>
                    <a:pt x="0" y="9649838"/>
                  </a:moveTo>
                  <a:cubicBezTo>
                    <a:pt x="1712068" y="9367736"/>
                    <a:pt x="3424136" y="9085634"/>
                    <a:pt x="4863830" y="8599251"/>
                  </a:cubicBezTo>
                  <a:cubicBezTo>
                    <a:pt x="6303524" y="8112868"/>
                    <a:pt x="7214681" y="6994187"/>
                    <a:pt x="8638162" y="6731540"/>
                  </a:cubicBezTo>
                  <a:cubicBezTo>
                    <a:pt x="10061643" y="6468893"/>
                    <a:pt x="12133634" y="7250349"/>
                    <a:pt x="13404715" y="7023370"/>
                  </a:cubicBezTo>
                  <a:cubicBezTo>
                    <a:pt x="14675796" y="6796391"/>
                    <a:pt x="15051932" y="5755532"/>
                    <a:pt x="16264647" y="5369668"/>
                  </a:cubicBezTo>
                  <a:cubicBezTo>
                    <a:pt x="17477362" y="4983804"/>
                    <a:pt x="19208887" y="5603132"/>
                    <a:pt x="20681006" y="4708187"/>
                  </a:cubicBezTo>
                  <a:cubicBezTo>
                    <a:pt x="22153125" y="3813242"/>
                    <a:pt x="23537694" y="2110902"/>
                    <a:pt x="25097362" y="0"/>
                  </a:cubicBezTo>
                </a:path>
              </a:pathLst>
            </a:custGeom>
            <a:noFill/>
            <a:ln w="25400">
              <a:gradFill flip="none" rotWithShape="1">
                <a:gsLst>
                  <a:gs pos="0">
                    <a:schemeClr val="accent2">
                      <a:alpha val="0"/>
                    </a:schemeClr>
                  </a:gs>
                  <a:gs pos="27000">
                    <a:schemeClr val="accent2">
                      <a:alpha val="60000"/>
                    </a:schemeClr>
                  </a:gs>
                  <a:gs pos="100000">
                    <a:schemeClr val="accent1">
                      <a:alpha val="0"/>
                    </a:schemeClr>
                  </a:gs>
                  <a:gs pos="79000">
                    <a:schemeClr val="accent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dirty="0">
                <a:ln>
                  <a:noFill/>
                </a:ln>
                <a:solidFill>
                  <a:srgbClr val="FFFFFF"/>
                </a:solidFill>
                <a:effectLst/>
                <a:uLnTx/>
                <a:uFillTx/>
                <a:latin typeface="黑体" panose="02010609060101010101" charset="-122"/>
                <a:ea typeface="黑体" panose="02010609060101010101" charset="-122"/>
                <a:cs typeface="+mn-cs"/>
              </a:endParaRPr>
            </a:p>
          </p:txBody>
        </p:sp>
        <p:sp>
          <p:nvSpPr>
            <p:cNvPr id="22" name="任意多边形: 形状 14"/>
            <p:cNvSpPr/>
            <p:nvPr>
              <p:custDataLst>
                <p:tags r:id="rId18"/>
              </p:custDataLst>
            </p:nvPr>
          </p:nvSpPr>
          <p:spPr>
            <a:xfrm rot="770705">
              <a:off x="1836" y="1239"/>
              <a:ext cx="19565" cy="6717"/>
            </a:xfrm>
            <a:custGeom>
              <a:avLst/>
              <a:gdLst>
                <a:gd name="connsiteX0" fmla="*/ 45063 w 24617131"/>
                <a:gd name="connsiteY0" fmla="*/ 9786026 h 9811379"/>
                <a:gd name="connsiteX1" fmla="*/ 181251 w 24617131"/>
                <a:gd name="connsiteY1" fmla="*/ 9669294 h 9811379"/>
                <a:gd name="connsiteX2" fmla="*/ 2710442 w 24617131"/>
                <a:gd name="connsiteY2" fmla="*/ 7918315 h 9811379"/>
                <a:gd name="connsiteX3" fmla="*/ 6134578 w 24617131"/>
                <a:gd name="connsiteY3" fmla="*/ 7937771 h 9811379"/>
                <a:gd name="connsiteX4" fmla="*/ 9052876 w 24617131"/>
                <a:gd name="connsiteY4" fmla="*/ 6614809 h 9811379"/>
                <a:gd name="connsiteX5" fmla="*/ 13274680 w 24617131"/>
                <a:gd name="connsiteY5" fmla="*/ 6789907 h 9811379"/>
                <a:gd name="connsiteX6" fmla="*/ 16445897 w 24617131"/>
                <a:gd name="connsiteY6" fmla="*/ 5680954 h 9811379"/>
                <a:gd name="connsiteX7" fmla="*/ 17768859 w 24617131"/>
                <a:gd name="connsiteY7" fmla="*/ 3813243 h 9811379"/>
                <a:gd name="connsiteX8" fmla="*/ 21659923 w 24617131"/>
                <a:gd name="connsiteY8" fmla="*/ 2490281 h 9811379"/>
                <a:gd name="connsiteX9" fmla="*/ 24617131 w 24617131"/>
                <a:gd name="connsiteY9" fmla="*/ 0 h 9811379"/>
                <a:gd name="connsiteX0-1" fmla="*/ 45063 w 24617131"/>
                <a:gd name="connsiteY0-2" fmla="*/ 9786026 h 9811379"/>
                <a:gd name="connsiteX1-3" fmla="*/ 181251 w 24617131"/>
                <a:gd name="connsiteY1-4" fmla="*/ 9669294 h 9811379"/>
                <a:gd name="connsiteX2-5" fmla="*/ 2710442 w 24617131"/>
                <a:gd name="connsiteY2-6" fmla="*/ 7918315 h 9811379"/>
                <a:gd name="connsiteX3-7" fmla="*/ 6134578 w 24617131"/>
                <a:gd name="connsiteY3-8" fmla="*/ 7937771 h 9811379"/>
                <a:gd name="connsiteX4-9" fmla="*/ 9052876 w 24617131"/>
                <a:gd name="connsiteY4-10" fmla="*/ 6614809 h 9811379"/>
                <a:gd name="connsiteX5-11" fmla="*/ 13274680 w 24617131"/>
                <a:gd name="connsiteY5-12" fmla="*/ 6789907 h 9811379"/>
                <a:gd name="connsiteX6-13" fmla="*/ 16445897 w 24617131"/>
                <a:gd name="connsiteY6-14" fmla="*/ 5680954 h 9811379"/>
                <a:gd name="connsiteX7-15" fmla="*/ 18313609 w 24617131"/>
                <a:gd name="connsiteY7-16" fmla="*/ 3949430 h 9811379"/>
                <a:gd name="connsiteX8-17" fmla="*/ 21659923 w 24617131"/>
                <a:gd name="connsiteY8-18" fmla="*/ 2490281 h 9811379"/>
                <a:gd name="connsiteX9-19" fmla="*/ 24617131 w 24617131"/>
                <a:gd name="connsiteY9-20" fmla="*/ 0 h 98113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4617131" h="9811379">
                  <a:moveTo>
                    <a:pt x="45063" y="9786026"/>
                  </a:moveTo>
                  <a:cubicBezTo>
                    <a:pt x="-108958" y="9883302"/>
                    <a:pt x="181251" y="9669294"/>
                    <a:pt x="181251" y="9669294"/>
                  </a:cubicBezTo>
                  <a:cubicBezTo>
                    <a:pt x="625481" y="9358009"/>
                    <a:pt x="1718221" y="8206902"/>
                    <a:pt x="2710442" y="7918315"/>
                  </a:cubicBezTo>
                  <a:cubicBezTo>
                    <a:pt x="3702663" y="7629728"/>
                    <a:pt x="5077506" y="8155022"/>
                    <a:pt x="6134578" y="7937771"/>
                  </a:cubicBezTo>
                  <a:cubicBezTo>
                    <a:pt x="7191650" y="7720520"/>
                    <a:pt x="7862859" y="6806120"/>
                    <a:pt x="9052876" y="6614809"/>
                  </a:cubicBezTo>
                  <a:cubicBezTo>
                    <a:pt x="10242893" y="6423498"/>
                    <a:pt x="12042510" y="6945549"/>
                    <a:pt x="13274680" y="6789907"/>
                  </a:cubicBezTo>
                  <a:cubicBezTo>
                    <a:pt x="14506850" y="6634265"/>
                    <a:pt x="15606076" y="6154367"/>
                    <a:pt x="16445897" y="5680954"/>
                  </a:cubicBezTo>
                  <a:cubicBezTo>
                    <a:pt x="17285718" y="5207541"/>
                    <a:pt x="17444605" y="4481209"/>
                    <a:pt x="18313609" y="3949430"/>
                  </a:cubicBezTo>
                  <a:cubicBezTo>
                    <a:pt x="19182613" y="3417651"/>
                    <a:pt x="20518544" y="3125821"/>
                    <a:pt x="21659923" y="2490281"/>
                  </a:cubicBezTo>
                  <a:cubicBezTo>
                    <a:pt x="22801302" y="1854740"/>
                    <a:pt x="23709216" y="927370"/>
                    <a:pt x="24617131" y="0"/>
                  </a:cubicBezTo>
                </a:path>
              </a:pathLst>
            </a:custGeom>
            <a:noFill/>
            <a:ln w="25400">
              <a:gradFill flip="none" rotWithShape="1">
                <a:gsLst>
                  <a:gs pos="0">
                    <a:schemeClr val="accent2">
                      <a:alpha val="0"/>
                    </a:schemeClr>
                  </a:gs>
                  <a:gs pos="27000">
                    <a:schemeClr val="accent2">
                      <a:alpha val="60000"/>
                    </a:schemeClr>
                  </a:gs>
                  <a:gs pos="100000">
                    <a:schemeClr val="accent1">
                      <a:alpha val="0"/>
                    </a:schemeClr>
                  </a:gs>
                  <a:gs pos="79000">
                    <a:schemeClr val="accent1">
                      <a:alpha val="6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dirty="0">
                <a:ln>
                  <a:noFill/>
                </a:ln>
                <a:solidFill>
                  <a:srgbClr val="FFFFFF"/>
                </a:solidFill>
                <a:effectLst/>
                <a:uLnTx/>
                <a:uFillTx/>
                <a:latin typeface="黑体" panose="02010609060101010101" charset="-122"/>
                <a:ea typeface="黑体" panose="02010609060101010101" charset="-122"/>
                <a:cs typeface="+mn-cs"/>
              </a:endParaRPr>
            </a:p>
          </p:txBody>
        </p:sp>
        <p:sp>
          <p:nvSpPr>
            <p:cNvPr id="23" name="任意多边形: 形状 15"/>
            <p:cNvSpPr/>
            <p:nvPr>
              <p:custDataLst>
                <p:tags r:id="rId19"/>
              </p:custDataLst>
            </p:nvPr>
          </p:nvSpPr>
          <p:spPr>
            <a:xfrm rot="770705">
              <a:off x="983" y="872"/>
              <a:ext cx="18003" cy="6518"/>
            </a:xfrm>
            <a:custGeom>
              <a:avLst/>
              <a:gdLst>
                <a:gd name="connsiteX0" fmla="*/ 0 w 17142106"/>
                <a:gd name="connsiteY0" fmla="*/ 10174147 h 10174147"/>
                <a:gd name="connsiteX1" fmla="*/ 5278056 w 17142106"/>
                <a:gd name="connsiteY1" fmla="*/ 7650866 h 10174147"/>
                <a:gd name="connsiteX2" fmla="*/ 9815332 w 17142106"/>
                <a:gd name="connsiteY2" fmla="*/ 7141580 h 10174147"/>
                <a:gd name="connsiteX3" fmla="*/ 14873468 w 17142106"/>
                <a:gd name="connsiteY3" fmla="*/ 4456253 h 10174147"/>
                <a:gd name="connsiteX4" fmla="*/ 17142106 w 17142106"/>
                <a:gd name="connsiteY4" fmla="*/ 0 h 10174147"/>
                <a:gd name="connsiteX0-1" fmla="*/ 0 w 17142106"/>
                <a:gd name="connsiteY0-2" fmla="*/ 10174147 h 10174147"/>
                <a:gd name="connsiteX1-3" fmla="*/ 4984077 w 17142106"/>
                <a:gd name="connsiteY1-4" fmla="*/ 7937461 h 10174147"/>
                <a:gd name="connsiteX2-5" fmla="*/ 9815332 w 17142106"/>
                <a:gd name="connsiteY2-6" fmla="*/ 7141580 h 10174147"/>
                <a:gd name="connsiteX3-7" fmla="*/ 14873468 w 17142106"/>
                <a:gd name="connsiteY3-8" fmla="*/ 4456253 h 10174147"/>
                <a:gd name="connsiteX4-9" fmla="*/ 17142106 w 17142106"/>
                <a:gd name="connsiteY4-10" fmla="*/ 0 h 10174147"/>
                <a:gd name="connsiteX0-11" fmla="*/ 0 w 17142106"/>
                <a:gd name="connsiteY0-12" fmla="*/ 10174147 h 10174147"/>
                <a:gd name="connsiteX1-13" fmla="*/ 4984077 w 17142106"/>
                <a:gd name="connsiteY1-14" fmla="*/ 7937461 h 10174147"/>
                <a:gd name="connsiteX2-15" fmla="*/ 10256301 w 17142106"/>
                <a:gd name="connsiteY2-16" fmla="*/ 7080167 h 10174147"/>
                <a:gd name="connsiteX3-17" fmla="*/ 14873468 w 17142106"/>
                <a:gd name="connsiteY3-18" fmla="*/ 4456253 h 10174147"/>
                <a:gd name="connsiteX4-19" fmla="*/ 17142106 w 17142106"/>
                <a:gd name="connsiteY4-20" fmla="*/ 0 h 10174147"/>
                <a:gd name="connsiteX0-21" fmla="*/ 0 w 17153412"/>
                <a:gd name="connsiteY0-22" fmla="*/ 10460743 h 10460743"/>
                <a:gd name="connsiteX1-23" fmla="*/ 4984077 w 17153412"/>
                <a:gd name="connsiteY1-24" fmla="*/ 8224057 h 10460743"/>
                <a:gd name="connsiteX2-25" fmla="*/ 10256301 w 17153412"/>
                <a:gd name="connsiteY2-26" fmla="*/ 7366763 h 10460743"/>
                <a:gd name="connsiteX3-27" fmla="*/ 14873468 w 17153412"/>
                <a:gd name="connsiteY3-28" fmla="*/ 4742849 h 10460743"/>
                <a:gd name="connsiteX4-29" fmla="*/ 17153412 w 17153412"/>
                <a:gd name="connsiteY4-30" fmla="*/ 0 h 10460743"/>
                <a:gd name="connsiteX0-31" fmla="*/ 0 w 17153412"/>
                <a:gd name="connsiteY0-32" fmla="*/ 10460743 h 10460743"/>
                <a:gd name="connsiteX1-33" fmla="*/ 4984077 w 17153412"/>
                <a:gd name="connsiteY1-34" fmla="*/ 8224057 h 10460743"/>
                <a:gd name="connsiteX2-35" fmla="*/ 10742497 w 17153412"/>
                <a:gd name="connsiteY2-36" fmla="*/ 7172287 h 10460743"/>
                <a:gd name="connsiteX3-37" fmla="*/ 14873468 w 17153412"/>
                <a:gd name="connsiteY3-38" fmla="*/ 4742849 h 10460743"/>
                <a:gd name="connsiteX4-39" fmla="*/ 17153412 w 17153412"/>
                <a:gd name="connsiteY4-40" fmla="*/ 0 h 104607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153412" h="10460743">
                  <a:moveTo>
                    <a:pt x="0" y="10460743"/>
                  </a:moveTo>
                  <a:cubicBezTo>
                    <a:pt x="1821083" y="9451816"/>
                    <a:pt x="3193661" y="8772133"/>
                    <a:pt x="4984077" y="8224057"/>
                  </a:cubicBezTo>
                  <a:cubicBezTo>
                    <a:pt x="6774493" y="7675981"/>
                    <a:pt x="9094265" y="7752488"/>
                    <a:pt x="10742497" y="7172287"/>
                  </a:cubicBezTo>
                  <a:cubicBezTo>
                    <a:pt x="12390729" y="6592086"/>
                    <a:pt x="13652339" y="5933112"/>
                    <a:pt x="14873468" y="4742849"/>
                  </a:cubicBezTo>
                  <a:cubicBezTo>
                    <a:pt x="16094597" y="3552586"/>
                    <a:pt x="16629657" y="1632995"/>
                    <a:pt x="17153412" y="0"/>
                  </a:cubicBezTo>
                </a:path>
              </a:pathLst>
            </a:custGeom>
            <a:noFill/>
            <a:ln w="69850">
              <a:gradFill flip="none" rotWithShape="1">
                <a:gsLst>
                  <a:gs pos="0">
                    <a:schemeClr val="accent2">
                      <a:alpha val="0"/>
                    </a:schemeClr>
                  </a:gs>
                  <a:gs pos="27000">
                    <a:schemeClr val="accent2"/>
                  </a:gs>
                  <a:gs pos="100000">
                    <a:schemeClr val="accent1">
                      <a:alpha val="0"/>
                    </a:schemeClr>
                  </a:gs>
                  <a:gs pos="79000">
                    <a:schemeClr val="accent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dirty="0">
                <a:ln>
                  <a:noFill/>
                </a:ln>
                <a:solidFill>
                  <a:srgbClr val="FFFFFF"/>
                </a:solidFill>
                <a:effectLst/>
                <a:uLnTx/>
                <a:uFillTx/>
                <a:latin typeface="黑体" panose="02010609060101010101" charset="-122"/>
                <a:ea typeface="黑体" panose="02010609060101010101"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childTnLst>
                                    <p:set>
                                      <p:cBhvr>
                                        <p:cTn id="6" dur="1000" fill="hold">
                                          <p:stCondLst>
                                            <p:cond delay="0"/>
                                          </p:stCondLst>
                                        </p:cTn>
                                        <p:tgtEl>
                                          <p:spTgt spid="116"/>
                                        </p:tgtEl>
                                        <p:attrNameLst>
                                          <p:attrName>style.visibility</p:attrName>
                                        </p:attrNameLst>
                                      </p:cBhvr>
                                      <p:to>
                                        <p:strVal val="visible"/>
                                      </p:to>
                                    </p:set>
                                    <p:anim calcmode="lin" valueType="num">
                                      <p:cBhvr>
                                        <p:cTn id="7" dur="1000" fill="hold"/>
                                        <p:tgtEl>
                                          <p:spTgt spid="116"/>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116"/>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116"/>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116"/>
                                        </p:tgtEl>
                                        <p:attrNameLst>
                                          <p:attrName>ppt_y</p:attrName>
                                        </p:attrNameLst>
                                      </p:cBhvr>
                                      <p:tavLst>
                                        <p:tav tm="0">
                                          <p:val>
                                            <p:strVal val="#ppt_y"/>
                                          </p:val>
                                        </p:tav>
                                        <p:tav tm="100000">
                                          <p:val>
                                            <p:strVal val="#ppt_y"/>
                                          </p:val>
                                        </p:tav>
                                      </p:tavLst>
                                    </p:anim>
                                  </p:childTnLst>
                                </p:cTn>
                              </p:par>
                            </p:childTnLst>
                          </p:cTn>
                        </p:par>
                        <p:par>
                          <p:cTn id="11" fill="hold">
                            <p:stCondLst>
                              <p:cond delay="1000"/>
                            </p:stCondLst>
                            <p:childTnLst>
                              <p:par>
                                <p:cTn id="12" presetID="39" presetClass="entr" presetSubtype="0" accel="100000" fill="hold" nodeType="afterEffect">
                                  <p:stCondLst>
                                    <p:cond delay="0"/>
                                  </p:stCondLst>
                                  <p:childTnLst>
                                    <p:set>
                                      <p:cBhvr>
                                        <p:cTn id="13" dur="1000"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15" dur="1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16" dur="1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p:cNvGrpSpPr/>
          <p:nvPr/>
        </p:nvGrpSpPr>
        <p:grpSpPr>
          <a:xfrm>
            <a:off x="356870" y="286385"/>
            <a:ext cx="2327275" cy="473075"/>
            <a:chOff x="544" y="524"/>
            <a:chExt cx="3665" cy="745"/>
          </a:xfrm>
        </p:grpSpPr>
        <p:sp>
          <p:nvSpPr>
            <p:cNvPr id="117" name="3"/>
            <p:cNvSpPr txBox="1"/>
            <p:nvPr>
              <p:custDataLst>
                <p:tags r:id="rId1"/>
              </p:custDataLst>
            </p:nvPr>
          </p:nvSpPr>
          <p:spPr>
            <a:xfrm>
              <a:off x="1330" y="524"/>
              <a:ext cx="2879" cy="745"/>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780" algn="l" rtl="0" eaLnBrk="0">
                <a:lnSpc>
                  <a:spcPct val="97000"/>
                </a:lnSpc>
              </a:pPr>
              <a:r>
                <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rPr>
                <a:t>服务流程</a:t>
              </a:r>
              <a:endParaRPr lang="zh-CN" altLang="en-US" sz="2400" b="1" kern="0" spc="60" dirty="0">
                <a:solidFill>
                  <a:schemeClr val="bg1">
                    <a:alpha val="100000"/>
                  </a:schemeClr>
                </a:solidFill>
                <a:latin typeface="黑体" panose="02010609060101010101" charset="-122"/>
                <a:ea typeface="黑体" panose="02010609060101010101" charset="-122"/>
                <a:cs typeface="黑体" panose="02010609060101010101" charset="-122"/>
                <a:sym typeface="+mn-ea"/>
              </a:endParaRPr>
            </a:p>
          </p:txBody>
        </p:sp>
        <p:pic>
          <p:nvPicPr>
            <p:cNvPr id="118" name="图片 117" descr="项目申报"/>
            <p:cNvPicPr>
              <a:picLocks noChangeAspect="1"/>
            </p:cNvPicPr>
            <p:nvPr>
              <p:custDataLst>
                <p:tags r:id="rId2"/>
              </p:custDataLst>
            </p:nvPr>
          </p:nvPicPr>
          <p:blipFill>
            <a:blip r:embed="rId3"/>
            <a:stretch>
              <a:fillRect/>
            </a:stretch>
          </p:blipFill>
          <p:spPr>
            <a:xfrm>
              <a:off x="544" y="524"/>
              <a:ext cx="745" cy="745"/>
            </a:xfrm>
            <a:prstGeom prst="rect">
              <a:avLst/>
            </a:prstGeom>
          </p:spPr>
        </p:pic>
      </p:grpSp>
      <p:pic>
        <p:nvPicPr>
          <p:cNvPr id="40" name="图片 39" descr="60908"/>
          <p:cNvPicPr>
            <a:picLocks noChangeAspect="1"/>
          </p:cNvPicPr>
          <p:nvPr/>
        </p:nvPicPr>
        <p:blipFill>
          <a:blip r:embed="rId4"/>
          <a:stretch>
            <a:fillRect/>
          </a:stretch>
        </p:blipFill>
        <p:spPr>
          <a:xfrm>
            <a:off x="1750060" y="1278255"/>
            <a:ext cx="8221980" cy="4888230"/>
          </a:xfrm>
          <a:prstGeom prst="rect">
            <a:avLst/>
          </a:prstGeom>
        </p:spPr>
      </p:pic>
      <p:grpSp>
        <p:nvGrpSpPr>
          <p:cNvPr id="78" name="组合 77"/>
          <p:cNvGrpSpPr/>
          <p:nvPr/>
        </p:nvGrpSpPr>
        <p:grpSpPr>
          <a:xfrm>
            <a:off x="2747645" y="3041015"/>
            <a:ext cx="1447800" cy="483235"/>
            <a:chOff x="2608" y="9710"/>
            <a:chExt cx="2280" cy="761"/>
          </a:xfrm>
        </p:grpSpPr>
        <p:grpSp>
          <p:nvGrpSpPr>
            <p:cNvPr id="69" name="组合 68"/>
            <p:cNvGrpSpPr/>
            <p:nvPr/>
          </p:nvGrpSpPr>
          <p:grpSpPr>
            <a:xfrm>
              <a:off x="2608" y="9710"/>
              <a:ext cx="2280" cy="761"/>
              <a:chOff x="14452" y="6953"/>
              <a:chExt cx="3473" cy="1133"/>
            </a:xfrm>
          </p:grpSpPr>
          <p:grpSp>
            <p:nvGrpSpPr>
              <p:cNvPr id="70" name="组合 69"/>
              <p:cNvGrpSpPr/>
              <p:nvPr/>
            </p:nvGrpSpPr>
            <p:grpSpPr>
              <a:xfrm>
                <a:off x="14452" y="6953"/>
                <a:ext cx="3409" cy="1133"/>
                <a:chOff x="778919" y="1600200"/>
                <a:chExt cx="2164571" cy="719451"/>
              </a:xfrm>
            </p:grpSpPr>
            <p:sp>
              <p:nvSpPr>
                <p:cNvPr id="71" name="矩形: 圆角 67"/>
                <p:cNvSpPr/>
                <p:nvPr>
                  <p:custDataLst>
                    <p:tags r:id="rId5"/>
                  </p:custDataLst>
                </p:nvPr>
              </p:nvSpPr>
              <p:spPr>
                <a:xfrm>
                  <a:off x="839788" y="1600200"/>
                  <a:ext cx="2103702" cy="464902"/>
                </a:xfrm>
                <a:prstGeom prst="roundRect">
                  <a:avLst>
                    <a:gd name="adj" fmla="val 50000"/>
                  </a:avLst>
                </a:prstGeom>
                <a:gradFill flip="none" rotWithShape="1">
                  <a:gsLst>
                    <a:gs pos="0">
                      <a:schemeClr val="accent1"/>
                    </a:gs>
                    <a:gs pos="100000">
                      <a:schemeClr val="accent1"/>
                    </a:gs>
                    <a:gs pos="55000">
                      <a:schemeClr val="accent2">
                        <a:alpha val="0"/>
                      </a:schemeClr>
                    </a:gs>
                  </a:gsLst>
                  <a:lin ang="270000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pic>
              <p:nvPicPr>
                <p:cNvPr id="72" name="图片 71"/>
                <p:cNvPicPr>
                  <a:picLocks noChangeAspect="1"/>
                </p:cNvPicPr>
                <p:nvPr>
                  <p:custDataLst>
                    <p:tags r:id="rId6"/>
                  </p:custDataLst>
                </p:nvPr>
              </p:nvPicPr>
              <p:blipFill>
                <a:blip r:embed="rId7">
                  <a:extLst>
                    <a:ext uri="{28A0092B-C50C-407E-A947-70E740481C1C}">
                      <a14:useLocalDpi xmlns:a14="http://schemas.microsoft.com/office/drawing/2010/main" val="0"/>
                    </a:ext>
                  </a:extLst>
                </a:blip>
                <a:stretch>
                  <a:fillRect/>
                </a:stretch>
              </p:blipFill>
              <p:spPr>
                <a:xfrm rot="10800000" flipV="1">
                  <a:off x="778919" y="1810555"/>
                  <a:ext cx="2147462" cy="509096"/>
                </a:xfrm>
                <a:prstGeom prst="rect">
                  <a:avLst/>
                </a:prstGeom>
              </p:spPr>
            </p:pic>
          </p:grpSp>
          <p:sp>
            <p:nvSpPr>
              <p:cNvPr id="74" name="矩形: 圆角 65"/>
              <p:cNvSpPr/>
              <p:nvPr>
                <p:custDataLst>
                  <p:tags r:id="rId8"/>
                </p:custDataLst>
              </p:nvPr>
            </p:nvSpPr>
            <p:spPr>
              <a:xfrm>
                <a:off x="14468" y="7044"/>
                <a:ext cx="3457" cy="732"/>
              </a:xfrm>
              <a:prstGeom prst="roundRect">
                <a:avLst>
                  <a:gd name="adj" fmla="val 50000"/>
                </a:avLst>
              </a:prstGeom>
              <a:noFill/>
              <a:ln w="6350">
                <a:gradFill>
                  <a:gsLst>
                    <a:gs pos="61000">
                      <a:schemeClr val="accent2">
                        <a:alpha val="0"/>
                      </a:schemeClr>
                    </a:gs>
                    <a:gs pos="100000">
                      <a:schemeClr val="accent1">
                        <a:lumMod val="30000"/>
                        <a:lumOff val="70000"/>
                        <a:alpha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grpSp>
        <p:sp>
          <p:nvSpPr>
            <p:cNvPr id="41" name="文本框 40"/>
            <p:cNvSpPr txBox="1"/>
            <p:nvPr>
              <p:custDataLst>
                <p:tags r:id="rId9"/>
              </p:custDataLst>
            </p:nvPr>
          </p:nvSpPr>
          <p:spPr>
            <a:xfrm>
              <a:off x="3137" y="9739"/>
              <a:ext cx="1612" cy="434"/>
            </a:xfrm>
            <a:prstGeom prst="rect">
              <a:avLst/>
            </a:prstGeom>
            <a:noFill/>
          </p:spPr>
          <p:txBody>
            <a:bodyPr wrap="square" rtlCol="0">
              <a:spAutoFit/>
            </a:bodyPr>
            <a:p>
              <a:r>
                <a:rPr lang="zh-CN" altLang="en-US" sz="1200">
                  <a:solidFill>
                    <a:schemeClr val="bg1"/>
                  </a:solidFill>
                </a:rPr>
                <a:t>需求沟通</a:t>
              </a:r>
              <a:endParaRPr lang="zh-CN" altLang="en-US" sz="1200">
                <a:solidFill>
                  <a:schemeClr val="bg1"/>
                </a:solidFill>
              </a:endParaRPr>
            </a:p>
          </p:txBody>
        </p:sp>
      </p:grpSp>
      <p:grpSp>
        <p:nvGrpSpPr>
          <p:cNvPr id="42" name="组合 41"/>
          <p:cNvGrpSpPr/>
          <p:nvPr/>
        </p:nvGrpSpPr>
        <p:grpSpPr>
          <a:xfrm>
            <a:off x="5047615" y="3059430"/>
            <a:ext cx="1447800" cy="483235"/>
            <a:chOff x="2608" y="9710"/>
            <a:chExt cx="2280" cy="761"/>
          </a:xfrm>
        </p:grpSpPr>
        <p:grpSp>
          <p:nvGrpSpPr>
            <p:cNvPr id="43" name="组合 42"/>
            <p:cNvGrpSpPr/>
            <p:nvPr/>
          </p:nvGrpSpPr>
          <p:grpSpPr>
            <a:xfrm>
              <a:off x="2608" y="9710"/>
              <a:ext cx="2280" cy="761"/>
              <a:chOff x="14452" y="6953"/>
              <a:chExt cx="3473" cy="1133"/>
            </a:xfrm>
          </p:grpSpPr>
          <p:grpSp>
            <p:nvGrpSpPr>
              <p:cNvPr id="44" name="组合 43"/>
              <p:cNvGrpSpPr/>
              <p:nvPr/>
            </p:nvGrpSpPr>
            <p:grpSpPr>
              <a:xfrm>
                <a:off x="14452" y="6953"/>
                <a:ext cx="3409" cy="1133"/>
                <a:chOff x="778919" y="1600200"/>
                <a:chExt cx="2164571" cy="719451"/>
              </a:xfrm>
            </p:grpSpPr>
            <p:sp>
              <p:nvSpPr>
                <p:cNvPr id="45" name="矩形: 圆角 67"/>
                <p:cNvSpPr/>
                <p:nvPr>
                  <p:custDataLst>
                    <p:tags r:id="rId10"/>
                  </p:custDataLst>
                </p:nvPr>
              </p:nvSpPr>
              <p:spPr>
                <a:xfrm>
                  <a:off x="839788" y="1600200"/>
                  <a:ext cx="2103702" cy="464902"/>
                </a:xfrm>
                <a:prstGeom prst="roundRect">
                  <a:avLst>
                    <a:gd name="adj" fmla="val 50000"/>
                  </a:avLst>
                </a:prstGeom>
                <a:gradFill flip="none" rotWithShape="1">
                  <a:gsLst>
                    <a:gs pos="0">
                      <a:schemeClr val="accent1"/>
                    </a:gs>
                    <a:gs pos="100000">
                      <a:schemeClr val="accent1"/>
                    </a:gs>
                    <a:gs pos="55000">
                      <a:schemeClr val="accent2">
                        <a:alpha val="0"/>
                      </a:schemeClr>
                    </a:gs>
                  </a:gsLst>
                  <a:lin ang="270000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pic>
              <p:nvPicPr>
                <p:cNvPr id="46" name="图片 45"/>
                <p:cNvPicPr>
                  <a:picLocks noChangeAspect="1"/>
                </p:cNvPicPr>
                <p:nvPr>
                  <p:custDataLst>
                    <p:tags r:id="rId11"/>
                  </p:custDataLst>
                </p:nvPr>
              </p:nvPicPr>
              <p:blipFill>
                <a:blip r:embed="rId7">
                  <a:extLst>
                    <a:ext uri="{28A0092B-C50C-407E-A947-70E740481C1C}">
                      <a14:useLocalDpi xmlns:a14="http://schemas.microsoft.com/office/drawing/2010/main" val="0"/>
                    </a:ext>
                  </a:extLst>
                </a:blip>
                <a:stretch>
                  <a:fillRect/>
                </a:stretch>
              </p:blipFill>
              <p:spPr>
                <a:xfrm rot="10800000" flipV="1">
                  <a:off x="778919" y="1810555"/>
                  <a:ext cx="2147462" cy="509096"/>
                </a:xfrm>
                <a:prstGeom prst="rect">
                  <a:avLst/>
                </a:prstGeom>
              </p:spPr>
            </p:pic>
          </p:grpSp>
          <p:sp>
            <p:nvSpPr>
              <p:cNvPr id="47" name="矩形: 圆角 65"/>
              <p:cNvSpPr/>
              <p:nvPr>
                <p:custDataLst>
                  <p:tags r:id="rId12"/>
                </p:custDataLst>
              </p:nvPr>
            </p:nvSpPr>
            <p:spPr>
              <a:xfrm>
                <a:off x="14468" y="7044"/>
                <a:ext cx="3457" cy="732"/>
              </a:xfrm>
              <a:prstGeom prst="roundRect">
                <a:avLst>
                  <a:gd name="adj" fmla="val 50000"/>
                </a:avLst>
              </a:prstGeom>
              <a:noFill/>
              <a:ln w="6350">
                <a:gradFill>
                  <a:gsLst>
                    <a:gs pos="61000">
                      <a:schemeClr val="accent2">
                        <a:alpha val="0"/>
                      </a:schemeClr>
                    </a:gs>
                    <a:gs pos="100000">
                      <a:schemeClr val="accent1">
                        <a:lumMod val="30000"/>
                        <a:lumOff val="70000"/>
                        <a:alpha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grpSp>
        <p:sp>
          <p:nvSpPr>
            <p:cNvPr id="48" name="文本框 47"/>
            <p:cNvSpPr txBox="1"/>
            <p:nvPr>
              <p:custDataLst>
                <p:tags r:id="rId13"/>
              </p:custDataLst>
            </p:nvPr>
          </p:nvSpPr>
          <p:spPr>
            <a:xfrm>
              <a:off x="3137" y="9739"/>
              <a:ext cx="1612" cy="434"/>
            </a:xfrm>
            <a:prstGeom prst="rect">
              <a:avLst/>
            </a:prstGeom>
            <a:noFill/>
          </p:spPr>
          <p:txBody>
            <a:bodyPr wrap="square" rtlCol="0">
              <a:spAutoFit/>
            </a:bodyPr>
            <a:p>
              <a:r>
                <a:rPr lang="zh-CN" altLang="en-US" sz="1200">
                  <a:solidFill>
                    <a:schemeClr val="bg1"/>
                  </a:solidFill>
                </a:rPr>
                <a:t>方案设计</a:t>
              </a:r>
              <a:endParaRPr lang="zh-CN" altLang="en-US" sz="1200">
                <a:solidFill>
                  <a:schemeClr val="bg1"/>
                </a:solidFill>
              </a:endParaRPr>
            </a:p>
          </p:txBody>
        </p:sp>
      </p:grpSp>
      <p:grpSp>
        <p:nvGrpSpPr>
          <p:cNvPr id="49" name="组合 48"/>
          <p:cNvGrpSpPr/>
          <p:nvPr/>
        </p:nvGrpSpPr>
        <p:grpSpPr>
          <a:xfrm>
            <a:off x="7683500" y="3041015"/>
            <a:ext cx="1447800" cy="483235"/>
            <a:chOff x="2608" y="9710"/>
            <a:chExt cx="2280" cy="761"/>
          </a:xfrm>
        </p:grpSpPr>
        <p:grpSp>
          <p:nvGrpSpPr>
            <p:cNvPr id="50" name="组合 49"/>
            <p:cNvGrpSpPr/>
            <p:nvPr/>
          </p:nvGrpSpPr>
          <p:grpSpPr>
            <a:xfrm>
              <a:off x="2608" y="9710"/>
              <a:ext cx="2280" cy="761"/>
              <a:chOff x="14452" y="6953"/>
              <a:chExt cx="3473" cy="1133"/>
            </a:xfrm>
          </p:grpSpPr>
          <p:grpSp>
            <p:nvGrpSpPr>
              <p:cNvPr id="51" name="组合 50"/>
              <p:cNvGrpSpPr/>
              <p:nvPr/>
            </p:nvGrpSpPr>
            <p:grpSpPr>
              <a:xfrm>
                <a:off x="14452" y="6953"/>
                <a:ext cx="3409" cy="1133"/>
                <a:chOff x="778919" y="1600200"/>
                <a:chExt cx="2164571" cy="719451"/>
              </a:xfrm>
            </p:grpSpPr>
            <p:sp>
              <p:nvSpPr>
                <p:cNvPr id="52" name="矩形: 圆角 67"/>
                <p:cNvSpPr/>
                <p:nvPr>
                  <p:custDataLst>
                    <p:tags r:id="rId14"/>
                  </p:custDataLst>
                </p:nvPr>
              </p:nvSpPr>
              <p:spPr>
                <a:xfrm>
                  <a:off x="839788" y="1600200"/>
                  <a:ext cx="2103702" cy="464902"/>
                </a:xfrm>
                <a:prstGeom prst="roundRect">
                  <a:avLst>
                    <a:gd name="adj" fmla="val 50000"/>
                  </a:avLst>
                </a:prstGeom>
                <a:gradFill flip="none" rotWithShape="1">
                  <a:gsLst>
                    <a:gs pos="0">
                      <a:schemeClr val="accent1"/>
                    </a:gs>
                    <a:gs pos="100000">
                      <a:schemeClr val="accent1"/>
                    </a:gs>
                    <a:gs pos="55000">
                      <a:schemeClr val="accent2">
                        <a:alpha val="0"/>
                      </a:schemeClr>
                    </a:gs>
                  </a:gsLst>
                  <a:lin ang="270000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pic>
              <p:nvPicPr>
                <p:cNvPr id="53" name="图片 52"/>
                <p:cNvPicPr>
                  <a:picLocks noChangeAspect="1"/>
                </p:cNvPicPr>
                <p:nvPr>
                  <p:custDataLst>
                    <p:tags r:id="rId15"/>
                  </p:custDataLst>
                </p:nvPr>
              </p:nvPicPr>
              <p:blipFill>
                <a:blip r:embed="rId7">
                  <a:extLst>
                    <a:ext uri="{28A0092B-C50C-407E-A947-70E740481C1C}">
                      <a14:useLocalDpi xmlns:a14="http://schemas.microsoft.com/office/drawing/2010/main" val="0"/>
                    </a:ext>
                  </a:extLst>
                </a:blip>
                <a:stretch>
                  <a:fillRect/>
                </a:stretch>
              </p:blipFill>
              <p:spPr>
                <a:xfrm rot="10800000" flipV="1">
                  <a:off x="778919" y="1810555"/>
                  <a:ext cx="2147462" cy="509096"/>
                </a:xfrm>
                <a:prstGeom prst="rect">
                  <a:avLst/>
                </a:prstGeom>
              </p:spPr>
            </p:pic>
          </p:grpSp>
          <p:sp>
            <p:nvSpPr>
              <p:cNvPr id="54" name="矩形: 圆角 65"/>
              <p:cNvSpPr/>
              <p:nvPr>
                <p:custDataLst>
                  <p:tags r:id="rId16"/>
                </p:custDataLst>
              </p:nvPr>
            </p:nvSpPr>
            <p:spPr>
              <a:xfrm>
                <a:off x="14468" y="7044"/>
                <a:ext cx="3457" cy="732"/>
              </a:xfrm>
              <a:prstGeom prst="roundRect">
                <a:avLst>
                  <a:gd name="adj" fmla="val 50000"/>
                </a:avLst>
              </a:prstGeom>
              <a:noFill/>
              <a:ln w="6350">
                <a:gradFill>
                  <a:gsLst>
                    <a:gs pos="61000">
                      <a:schemeClr val="accent2">
                        <a:alpha val="0"/>
                      </a:schemeClr>
                    </a:gs>
                    <a:gs pos="100000">
                      <a:schemeClr val="accent1">
                        <a:lumMod val="30000"/>
                        <a:lumOff val="70000"/>
                        <a:alpha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grpSp>
        <p:sp>
          <p:nvSpPr>
            <p:cNvPr id="55" name="文本框 54"/>
            <p:cNvSpPr txBox="1"/>
            <p:nvPr>
              <p:custDataLst>
                <p:tags r:id="rId17"/>
              </p:custDataLst>
            </p:nvPr>
          </p:nvSpPr>
          <p:spPr>
            <a:xfrm>
              <a:off x="3137" y="9739"/>
              <a:ext cx="1612" cy="434"/>
            </a:xfrm>
            <a:prstGeom prst="rect">
              <a:avLst/>
            </a:prstGeom>
            <a:noFill/>
          </p:spPr>
          <p:txBody>
            <a:bodyPr wrap="square" rtlCol="0">
              <a:spAutoFit/>
            </a:bodyPr>
            <a:p>
              <a:r>
                <a:rPr lang="zh-CN" altLang="en-US" sz="1200">
                  <a:solidFill>
                    <a:schemeClr val="bg1"/>
                  </a:solidFill>
                </a:rPr>
                <a:t>硬件定制</a:t>
              </a:r>
              <a:endParaRPr lang="zh-CN" altLang="en-US" sz="1200">
                <a:solidFill>
                  <a:schemeClr val="bg1"/>
                </a:solidFill>
              </a:endParaRPr>
            </a:p>
          </p:txBody>
        </p:sp>
      </p:grpSp>
      <p:grpSp>
        <p:nvGrpSpPr>
          <p:cNvPr id="56" name="组合 55"/>
          <p:cNvGrpSpPr/>
          <p:nvPr/>
        </p:nvGrpSpPr>
        <p:grpSpPr>
          <a:xfrm>
            <a:off x="2659380" y="5483225"/>
            <a:ext cx="1447800" cy="483235"/>
            <a:chOff x="2608" y="9710"/>
            <a:chExt cx="2280" cy="761"/>
          </a:xfrm>
        </p:grpSpPr>
        <p:grpSp>
          <p:nvGrpSpPr>
            <p:cNvPr id="57" name="组合 56"/>
            <p:cNvGrpSpPr/>
            <p:nvPr/>
          </p:nvGrpSpPr>
          <p:grpSpPr>
            <a:xfrm>
              <a:off x="2608" y="9710"/>
              <a:ext cx="2280" cy="761"/>
              <a:chOff x="14452" y="6953"/>
              <a:chExt cx="3473" cy="1133"/>
            </a:xfrm>
          </p:grpSpPr>
          <p:grpSp>
            <p:nvGrpSpPr>
              <p:cNvPr id="58" name="组合 57"/>
              <p:cNvGrpSpPr/>
              <p:nvPr/>
            </p:nvGrpSpPr>
            <p:grpSpPr>
              <a:xfrm>
                <a:off x="14452" y="6953"/>
                <a:ext cx="3409" cy="1133"/>
                <a:chOff x="778919" y="1600200"/>
                <a:chExt cx="2164571" cy="719451"/>
              </a:xfrm>
            </p:grpSpPr>
            <p:sp>
              <p:nvSpPr>
                <p:cNvPr id="62" name="矩形: 圆角 67"/>
                <p:cNvSpPr/>
                <p:nvPr>
                  <p:custDataLst>
                    <p:tags r:id="rId18"/>
                  </p:custDataLst>
                </p:nvPr>
              </p:nvSpPr>
              <p:spPr>
                <a:xfrm>
                  <a:off x="839788" y="1600200"/>
                  <a:ext cx="2103702" cy="464902"/>
                </a:xfrm>
                <a:prstGeom prst="roundRect">
                  <a:avLst>
                    <a:gd name="adj" fmla="val 50000"/>
                  </a:avLst>
                </a:prstGeom>
                <a:gradFill flip="none" rotWithShape="1">
                  <a:gsLst>
                    <a:gs pos="0">
                      <a:schemeClr val="accent1"/>
                    </a:gs>
                    <a:gs pos="100000">
                      <a:schemeClr val="accent1"/>
                    </a:gs>
                    <a:gs pos="55000">
                      <a:schemeClr val="accent2">
                        <a:alpha val="0"/>
                      </a:schemeClr>
                    </a:gs>
                  </a:gsLst>
                  <a:lin ang="270000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pic>
              <p:nvPicPr>
                <p:cNvPr id="63" name="图片 62"/>
                <p:cNvPicPr>
                  <a:picLocks noChangeAspect="1"/>
                </p:cNvPicPr>
                <p:nvPr>
                  <p:custDataLst>
                    <p:tags r:id="rId19"/>
                  </p:custDataLst>
                </p:nvPr>
              </p:nvPicPr>
              <p:blipFill>
                <a:blip r:embed="rId7">
                  <a:extLst>
                    <a:ext uri="{28A0092B-C50C-407E-A947-70E740481C1C}">
                      <a14:useLocalDpi xmlns:a14="http://schemas.microsoft.com/office/drawing/2010/main" val="0"/>
                    </a:ext>
                  </a:extLst>
                </a:blip>
                <a:stretch>
                  <a:fillRect/>
                </a:stretch>
              </p:blipFill>
              <p:spPr>
                <a:xfrm rot="10800000" flipV="1">
                  <a:off x="778919" y="1810555"/>
                  <a:ext cx="2147462" cy="509096"/>
                </a:xfrm>
                <a:prstGeom prst="rect">
                  <a:avLst/>
                </a:prstGeom>
              </p:spPr>
            </p:pic>
          </p:grpSp>
          <p:sp>
            <p:nvSpPr>
              <p:cNvPr id="64" name="矩形: 圆角 65"/>
              <p:cNvSpPr/>
              <p:nvPr>
                <p:custDataLst>
                  <p:tags r:id="rId20"/>
                </p:custDataLst>
              </p:nvPr>
            </p:nvSpPr>
            <p:spPr>
              <a:xfrm>
                <a:off x="14468" y="7044"/>
                <a:ext cx="3457" cy="732"/>
              </a:xfrm>
              <a:prstGeom prst="roundRect">
                <a:avLst>
                  <a:gd name="adj" fmla="val 50000"/>
                </a:avLst>
              </a:prstGeom>
              <a:noFill/>
              <a:ln w="6350">
                <a:gradFill>
                  <a:gsLst>
                    <a:gs pos="61000">
                      <a:schemeClr val="accent2">
                        <a:alpha val="0"/>
                      </a:schemeClr>
                    </a:gs>
                    <a:gs pos="100000">
                      <a:schemeClr val="accent1">
                        <a:lumMod val="30000"/>
                        <a:lumOff val="70000"/>
                        <a:alpha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grpSp>
        <p:sp>
          <p:nvSpPr>
            <p:cNvPr id="65" name="文本框 64"/>
            <p:cNvSpPr txBox="1"/>
            <p:nvPr>
              <p:custDataLst>
                <p:tags r:id="rId21"/>
              </p:custDataLst>
            </p:nvPr>
          </p:nvSpPr>
          <p:spPr>
            <a:xfrm>
              <a:off x="3137" y="9739"/>
              <a:ext cx="1612" cy="434"/>
            </a:xfrm>
            <a:prstGeom prst="rect">
              <a:avLst/>
            </a:prstGeom>
            <a:noFill/>
          </p:spPr>
          <p:txBody>
            <a:bodyPr wrap="square" rtlCol="0">
              <a:spAutoFit/>
            </a:bodyPr>
            <a:p>
              <a:r>
                <a:rPr lang="zh-CN" altLang="en-US" sz="1200">
                  <a:solidFill>
                    <a:schemeClr val="bg1"/>
                  </a:solidFill>
                </a:rPr>
                <a:t>售后回访</a:t>
              </a:r>
              <a:endParaRPr lang="zh-CN" altLang="en-US" sz="1200">
                <a:solidFill>
                  <a:schemeClr val="bg1"/>
                </a:solidFill>
              </a:endParaRPr>
            </a:p>
          </p:txBody>
        </p:sp>
      </p:grpSp>
      <p:grpSp>
        <p:nvGrpSpPr>
          <p:cNvPr id="66" name="组合 65"/>
          <p:cNvGrpSpPr/>
          <p:nvPr/>
        </p:nvGrpSpPr>
        <p:grpSpPr>
          <a:xfrm>
            <a:off x="4959350" y="5501640"/>
            <a:ext cx="1447800" cy="483235"/>
            <a:chOff x="2608" y="9710"/>
            <a:chExt cx="2280" cy="761"/>
          </a:xfrm>
        </p:grpSpPr>
        <p:grpSp>
          <p:nvGrpSpPr>
            <p:cNvPr id="67" name="组合 66"/>
            <p:cNvGrpSpPr/>
            <p:nvPr/>
          </p:nvGrpSpPr>
          <p:grpSpPr>
            <a:xfrm>
              <a:off x="2608" y="9710"/>
              <a:ext cx="2280" cy="761"/>
              <a:chOff x="14452" y="6953"/>
              <a:chExt cx="3473" cy="1133"/>
            </a:xfrm>
          </p:grpSpPr>
          <p:grpSp>
            <p:nvGrpSpPr>
              <p:cNvPr id="68" name="组合 67"/>
              <p:cNvGrpSpPr/>
              <p:nvPr/>
            </p:nvGrpSpPr>
            <p:grpSpPr>
              <a:xfrm>
                <a:off x="14452" y="6953"/>
                <a:ext cx="3409" cy="1133"/>
                <a:chOff x="778919" y="1600200"/>
                <a:chExt cx="2164571" cy="719451"/>
              </a:xfrm>
            </p:grpSpPr>
            <p:sp>
              <p:nvSpPr>
                <p:cNvPr id="73" name="矩形: 圆角 67"/>
                <p:cNvSpPr/>
                <p:nvPr>
                  <p:custDataLst>
                    <p:tags r:id="rId22"/>
                  </p:custDataLst>
                </p:nvPr>
              </p:nvSpPr>
              <p:spPr>
                <a:xfrm>
                  <a:off x="839788" y="1600200"/>
                  <a:ext cx="2103702" cy="464902"/>
                </a:xfrm>
                <a:prstGeom prst="roundRect">
                  <a:avLst>
                    <a:gd name="adj" fmla="val 50000"/>
                  </a:avLst>
                </a:prstGeom>
                <a:gradFill flip="none" rotWithShape="1">
                  <a:gsLst>
                    <a:gs pos="0">
                      <a:schemeClr val="accent1"/>
                    </a:gs>
                    <a:gs pos="100000">
                      <a:schemeClr val="accent1"/>
                    </a:gs>
                    <a:gs pos="55000">
                      <a:schemeClr val="accent2">
                        <a:alpha val="0"/>
                      </a:schemeClr>
                    </a:gs>
                  </a:gsLst>
                  <a:lin ang="270000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pic>
              <p:nvPicPr>
                <p:cNvPr id="75" name="图片 74"/>
                <p:cNvPicPr>
                  <a:picLocks noChangeAspect="1"/>
                </p:cNvPicPr>
                <p:nvPr>
                  <p:custDataLst>
                    <p:tags r:id="rId23"/>
                  </p:custDataLst>
                </p:nvPr>
              </p:nvPicPr>
              <p:blipFill>
                <a:blip r:embed="rId7">
                  <a:extLst>
                    <a:ext uri="{28A0092B-C50C-407E-A947-70E740481C1C}">
                      <a14:useLocalDpi xmlns:a14="http://schemas.microsoft.com/office/drawing/2010/main" val="0"/>
                    </a:ext>
                  </a:extLst>
                </a:blip>
                <a:stretch>
                  <a:fillRect/>
                </a:stretch>
              </p:blipFill>
              <p:spPr>
                <a:xfrm rot="10800000" flipV="1">
                  <a:off x="778919" y="1810555"/>
                  <a:ext cx="2147462" cy="509096"/>
                </a:xfrm>
                <a:prstGeom prst="rect">
                  <a:avLst/>
                </a:prstGeom>
              </p:spPr>
            </p:pic>
          </p:grpSp>
          <p:sp>
            <p:nvSpPr>
              <p:cNvPr id="76" name="矩形: 圆角 65"/>
              <p:cNvSpPr/>
              <p:nvPr>
                <p:custDataLst>
                  <p:tags r:id="rId24"/>
                </p:custDataLst>
              </p:nvPr>
            </p:nvSpPr>
            <p:spPr>
              <a:xfrm>
                <a:off x="14468" y="7044"/>
                <a:ext cx="3457" cy="732"/>
              </a:xfrm>
              <a:prstGeom prst="roundRect">
                <a:avLst>
                  <a:gd name="adj" fmla="val 50000"/>
                </a:avLst>
              </a:prstGeom>
              <a:noFill/>
              <a:ln w="6350">
                <a:gradFill>
                  <a:gsLst>
                    <a:gs pos="61000">
                      <a:schemeClr val="accent2">
                        <a:alpha val="0"/>
                      </a:schemeClr>
                    </a:gs>
                    <a:gs pos="100000">
                      <a:schemeClr val="accent1">
                        <a:lumMod val="30000"/>
                        <a:lumOff val="70000"/>
                        <a:alpha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grpSp>
        <p:sp>
          <p:nvSpPr>
            <p:cNvPr id="77" name="文本框 76"/>
            <p:cNvSpPr txBox="1"/>
            <p:nvPr>
              <p:custDataLst>
                <p:tags r:id="rId25"/>
              </p:custDataLst>
            </p:nvPr>
          </p:nvSpPr>
          <p:spPr>
            <a:xfrm>
              <a:off x="3137" y="9739"/>
              <a:ext cx="1612" cy="434"/>
            </a:xfrm>
            <a:prstGeom prst="rect">
              <a:avLst/>
            </a:prstGeom>
            <a:noFill/>
          </p:spPr>
          <p:txBody>
            <a:bodyPr wrap="square" rtlCol="0">
              <a:spAutoFit/>
            </a:bodyPr>
            <a:p>
              <a:r>
                <a:rPr lang="zh-CN" altLang="en-US" sz="1200">
                  <a:solidFill>
                    <a:schemeClr val="bg1"/>
                  </a:solidFill>
                </a:rPr>
                <a:t>安装调试</a:t>
              </a:r>
              <a:endParaRPr lang="zh-CN" altLang="en-US" sz="1200">
                <a:solidFill>
                  <a:schemeClr val="bg1"/>
                </a:solidFill>
              </a:endParaRPr>
            </a:p>
          </p:txBody>
        </p:sp>
      </p:grpSp>
      <p:grpSp>
        <p:nvGrpSpPr>
          <p:cNvPr id="79" name="组合 78"/>
          <p:cNvGrpSpPr/>
          <p:nvPr/>
        </p:nvGrpSpPr>
        <p:grpSpPr>
          <a:xfrm>
            <a:off x="7595235" y="5483225"/>
            <a:ext cx="1447800" cy="483235"/>
            <a:chOff x="2608" y="9710"/>
            <a:chExt cx="2280" cy="761"/>
          </a:xfrm>
        </p:grpSpPr>
        <p:grpSp>
          <p:nvGrpSpPr>
            <p:cNvPr id="80" name="组合 79"/>
            <p:cNvGrpSpPr/>
            <p:nvPr/>
          </p:nvGrpSpPr>
          <p:grpSpPr>
            <a:xfrm>
              <a:off x="2608" y="9710"/>
              <a:ext cx="2280" cy="761"/>
              <a:chOff x="14452" y="6953"/>
              <a:chExt cx="3473" cy="1133"/>
            </a:xfrm>
          </p:grpSpPr>
          <p:grpSp>
            <p:nvGrpSpPr>
              <p:cNvPr id="81" name="组合 80"/>
              <p:cNvGrpSpPr/>
              <p:nvPr/>
            </p:nvGrpSpPr>
            <p:grpSpPr>
              <a:xfrm>
                <a:off x="14452" y="6953"/>
                <a:ext cx="3409" cy="1133"/>
                <a:chOff x="778919" y="1600200"/>
                <a:chExt cx="2164571" cy="719451"/>
              </a:xfrm>
            </p:grpSpPr>
            <p:sp>
              <p:nvSpPr>
                <p:cNvPr id="82" name="矩形: 圆角 67"/>
                <p:cNvSpPr/>
                <p:nvPr>
                  <p:custDataLst>
                    <p:tags r:id="rId26"/>
                  </p:custDataLst>
                </p:nvPr>
              </p:nvSpPr>
              <p:spPr>
                <a:xfrm>
                  <a:off x="839788" y="1600200"/>
                  <a:ext cx="2103702" cy="464902"/>
                </a:xfrm>
                <a:prstGeom prst="roundRect">
                  <a:avLst>
                    <a:gd name="adj" fmla="val 50000"/>
                  </a:avLst>
                </a:prstGeom>
                <a:gradFill flip="none" rotWithShape="1">
                  <a:gsLst>
                    <a:gs pos="0">
                      <a:schemeClr val="accent1"/>
                    </a:gs>
                    <a:gs pos="100000">
                      <a:schemeClr val="accent1"/>
                    </a:gs>
                    <a:gs pos="55000">
                      <a:schemeClr val="accent2">
                        <a:alpha val="0"/>
                      </a:schemeClr>
                    </a:gs>
                  </a:gsLst>
                  <a:lin ang="270000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pic>
              <p:nvPicPr>
                <p:cNvPr id="83" name="图片 82"/>
                <p:cNvPicPr>
                  <a:picLocks noChangeAspect="1"/>
                </p:cNvPicPr>
                <p:nvPr>
                  <p:custDataLst>
                    <p:tags r:id="rId27"/>
                  </p:custDataLst>
                </p:nvPr>
              </p:nvPicPr>
              <p:blipFill>
                <a:blip r:embed="rId7">
                  <a:extLst>
                    <a:ext uri="{28A0092B-C50C-407E-A947-70E740481C1C}">
                      <a14:useLocalDpi xmlns:a14="http://schemas.microsoft.com/office/drawing/2010/main" val="0"/>
                    </a:ext>
                  </a:extLst>
                </a:blip>
                <a:stretch>
                  <a:fillRect/>
                </a:stretch>
              </p:blipFill>
              <p:spPr>
                <a:xfrm rot="10800000" flipV="1">
                  <a:off x="778919" y="1810555"/>
                  <a:ext cx="2147462" cy="509096"/>
                </a:xfrm>
                <a:prstGeom prst="rect">
                  <a:avLst/>
                </a:prstGeom>
              </p:spPr>
            </p:pic>
          </p:grpSp>
          <p:sp>
            <p:nvSpPr>
              <p:cNvPr id="84" name="矩形: 圆角 65"/>
              <p:cNvSpPr/>
              <p:nvPr>
                <p:custDataLst>
                  <p:tags r:id="rId28"/>
                </p:custDataLst>
              </p:nvPr>
            </p:nvSpPr>
            <p:spPr>
              <a:xfrm>
                <a:off x="14468" y="7044"/>
                <a:ext cx="3457" cy="732"/>
              </a:xfrm>
              <a:prstGeom prst="roundRect">
                <a:avLst>
                  <a:gd name="adj" fmla="val 50000"/>
                </a:avLst>
              </a:prstGeom>
              <a:noFill/>
              <a:ln w="6350">
                <a:gradFill>
                  <a:gsLst>
                    <a:gs pos="61000">
                      <a:schemeClr val="accent2">
                        <a:alpha val="0"/>
                      </a:schemeClr>
                    </a:gs>
                    <a:gs pos="100000">
                      <a:schemeClr val="accent1">
                        <a:lumMod val="30000"/>
                        <a:lumOff val="70000"/>
                        <a:alpha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1600" dirty="0">
                  <a:gradFill>
                    <a:gsLst>
                      <a:gs pos="0">
                        <a:schemeClr val="accent1">
                          <a:lumMod val="15000"/>
                          <a:lumOff val="85000"/>
                        </a:schemeClr>
                      </a:gs>
                      <a:gs pos="100000">
                        <a:schemeClr val="accent1"/>
                      </a:gs>
                    </a:gsLst>
                    <a:lin ang="2700000" scaled="1"/>
                  </a:gradFill>
                  <a:latin typeface="思源黑体 CN Regular" panose="020B0500000000000000" charset="-122"/>
                  <a:ea typeface="思源黑体 CN Regular" panose="020B0500000000000000" charset="-122"/>
                </a:endParaRPr>
              </a:p>
            </p:txBody>
          </p:sp>
        </p:grpSp>
        <p:sp>
          <p:nvSpPr>
            <p:cNvPr id="85" name="文本框 84"/>
            <p:cNvSpPr txBox="1"/>
            <p:nvPr>
              <p:custDataLst>
                <p:tags r:id="rId29"/>
              </p:custDataLst>
            </p:nvPr>
          </p:nvSpPr>
          <p:spPr>
            <a:xfrm>
              <a:off x="3137" y="9739"/>
              <a:ext cx="1612" cy="434"/>
            </a:xfrm>
            <a:prstGeom prst="rect">
              <a:avLst/>
            </a:prstGeom>
            <a:noFill/>
          </p:spPr>
          <p:txBody>
            <a:bodyPr wrap="square" rtlCol="0">
              <a:spAutoFit/>
            </a:bodyPr>
            <a:p>
              <a:r>
                <a:rPr lang="zh-CN" altLang="en-US" sz="1200">
                  <a:solidFill>
                    <a:schemeClr val="bg1"/>
                  </a:solidFill>
                </a:rPr>
                <a:t>软件开发</a:t>
              </a:r>
              <a:endParaRPr lang="zh-CN" altLang="en-US" sz="1200">
                <a:solidFill>
                  <a:schemeClr val="bg1"/>
                </a:solidFill>
              </a:endParaRPr>
            </a:p>
          </p:txBody>
        </p:sp>
      </p:grpSp>
      <p:grpSp>
        <p:nvGrpSpPr>
          <p:cNvPr id="87" name="组合 86"/>
          <p:cNvGrpSpPr/>
          <p:nvPr/>
        </p:nvGrpSpPr>
        <p:grpSpPr>
          <a:xfrm>
            <a:off x="115570" y="-674370"/>
            <a:ext cx="11984355" cy="9362440"/>
            <a:chOff x="2228" y="-1062"/>
            <a:chExt cx="14744" cy="14744"/>
          </a:xfrm>
        </p:grpSpPr>
        <p:sp>
          <p:nvSpPr>
            <p:cNvPr id="88" name="椭圆 87"/>
            <p:cNvSpPr/>
            <p:nvPr>
              <p:custDataLst>
                <p:tags r:id="rId30"/>
              </p:custDataLst>
            </p:nvPr>
          </p:nvSpPr>
          <p:spPr>
            <a:xfrm>
              <a:off x="3285" y="-12"/>
              <a:ext cx="12645" cy="12645"/>
            </a:xfrm>
            <a:prstGeom prst="ellipse">
              <a:avLst/>
            </a:prstGeom>
            <a:noFill/>
            <a:ln>
              <a:gradFill>
                <a:gsLst>
                  <a:gs pos="0">
                    <a:srgbClr val="53C5E1">
                      <a:alpha val="30000"/>
                    </a:srgbClr>
                  </a:gs>
                  <a:gs pos="10000">
                    <a:srgbClr val="53C5E1">
                      <a:alpha val="0"/>
                    </a:srgbClr>
                  </a:gs>
                  <a:gs pos="90000">
                    <a:srgbClr val="53C5E1">
                      <a:alpha val="0"/>
                    </a:srgbClr>
                  </a:gs>
                  <a:gs pos="100000">
                    <a:srgbClr val="53C5E1">
                      <a:alpha val="3000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9" name="椭圆 88"/>
            <p:cNvSpPr/>
            <p:nvPr>
              <p:custDataLst>
                <p:tags r:id="rId31"/>
              </p:custDataLst>
            </p:nvPr>
          </p:nvSpPr>
          <p:spPr>
            <a:xfrm>
              <a:off x="2228" y="-1062"/>
              <a:ext cx="14745" cy="14745"/>
            </a:xfrm>
            <a:prstGeom prst="ellipse">
              <a:avLst/>
            </a:prstGeom>
            <a:noFill/>
            <a:ln>
              <a:gradFill>
                <a:gsLst>
                  <a:gs pos="0">
                    <a:srgbClr val="53C5E1">
                      <a:alpha val="20000"/>
                    </a:srgbClr>
                  </a:gs>
                  <a:gs pos="10000">
                    <a:srgbClr val="53C5E1">
                      <a:alpha val="0"/>
                    </a:srgbClr>
                  </a:gs>
                  <a:gs pos="90000">
                    <a:srgbClr val="53C5E1">
                      <a:alpha val="0"/>
                    </a:srgbClr>
                  </a:gs>
                  <a:gs pos="100000">
                    <a:srgbClr val="53C5E1">
                      <a:alpha val="2000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0" name="椭圆 89"/>
            <p:cNvSpPr/>
            <p:nvPr>
              <p:custDataLst>
                <p:tags r:id="rId32"/>
              </p:custDataLst>
            </p:nvPr>
          </p:nvSpPr>
          <p:spPr>
            <a:xfrm>
              <a:off x="4965" y="1675"/>
              <a:ext cx="9270" cy="9270"/>
            </a:xfrm>
            <a:prstGeom prst="ellipse">
              <a:avLst/>
            </a:prstGeom>
            <a:noFill/>
            <a:ln>
              <a:gradFill>
                <a:gsLst>
                  <a:gs pos="0">
                    <a:srgbClr val="53C5E1">
                      <a:alpha val="40000"/>
                    </a:srgbClr>
                  </a:gs>
                  <a:gs pos="10000">
                    <a:srgbClr val="53C5E1">
                      <a:alpha val="0"/>
                    </a:srgbClr>
                  </a:gs>
                  <a:gs pos="90000">
                    <a:srgbClr val="53C5E1">
                      <a:alpha val="0"/>
                    </a:srgbClr>
                  </a:gs>
                  <a:gs pos="100000">
                    <a:srgbClr val="53C5E1">
                      <a:alpha val="4000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1" name="椭圆 90"/>
            <p:cNvSpPr/>
            <p:nvPr>
              <p:custDataLst>
                <p:tags r:id="rId33"/>
              </p:custDataLst>
            </p:nvPr>
          </p:nvSpPr>
          <p:spPr>
            <a:xfrm>
              <a:off x="4370" y="1097"/>
              <a:ext cx="10460" cy="10460"/>
            </a:xfrm>
            <a:prstGeom prst="ellipse">
              <a:avLst/>
            </a:prstGeom>
            <a:noFill/>
            <a:ln>
              <a:gradFill>
                <a:gsLst>
                  <a:gs pos="0">
                    <a:srgbClr val="53C5E1"/>
                  </a:gs>
                  <a:gs pos="10000">
                    <a:srgbClr val="53C5E1">
                      <a:alpha val="0"/>
                    </a:srgbClr>
                  </a:gs>
                  <a:gs pos="90000">
                    <a:srgbClr val="53C5E1">
                      <a:alpha val="0"/>
                    </a:srgbClr>
                  </a:gs>
                  <a:gs pos="100000">
                    <a:srgbClr val="53C5E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92" name="组合 91"/>
            <p:cNvGrpSpPr/>
            <p:nvPr/>
          </p:nvGrpSpPr>
          <p:grpSpPr>
            <a:xfrm>
              <a:off x="4167" y="2116"/>
              <a:ext cx="10876" cy="8420"/>
              <a:chOff x="4167" y="2116"/>
              <a:chExt cx="10876" cy="8420"/>
            </a:xfrm>
          </p:grpSpPr>
          <p:sp>
            <p:nvSpPr>
              <p:cNvPr id="93" name="椭圆 92"/>
              <p:cNvSpPr/>
              <p:nvPr>
                <p:custDataLst>
                  <p:tags r:id="rId34"/>
                </p:custDataLst>
              </p:nvPr>
            </p:nvSpPr>
            <p:spPr>
              <a:xfrm>
                <a:off x="5389" y="2116"/>
                <a:ext cx="8421" cy="8421"/>
              </a:xfrm>
              <a:prstGeom prst="ellipse">
                <a:avLst/>
              </a:prstGeom>
              <a:noFill/>
              <a:ln>
                <a:gradFill>
                  <a:gsLst>
                    <a:gs pos="0">
                      <a:srgbClr val="53C5E1">
                        <a:alpha val="50000"/>
                      </a:srgbClr>
                    </a:gs>
                    <a:gs pos="10000">
                      <a:srgbClr val="53C5E1">
                        <a:alpha val="0"/>
                      </a:srgbClr>
                    </a:gs>
                    <a:gs pos="90000">
                      <a:srgbClr val="53C5E1">
                        <a:alpha val="0"/>
                      </a:srgbClr>
                    </a:gs>
                    <a:gs pos="100000">
                      <a:srgbClr val="53C5E1">
                        <a:alpha val="5000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94" name="组合 93"/>
              <p:cNvGrpSpPr/>
              <p:nvPr/>
            </p:nvGrpSpPr>
            <p:grpSpPr>
              <a:xfrm>
                <a:off x="4623" y="3934"/>
                <a:ext cx="406" cy="406"/>
                <a:chOff x="5563736" y="1961448"/>
                <a:chExt cx="258112" cy="258112"/>
              </a:xfrm>
            </p:grpSpPr>
            <p:sp>
              <p:nvSpPr>
                <p:cNvPr id="95" name="椭圆 94"/>
                <p:cNvSpPr/>
                <p:nvPr>
                  <p:custDataLst>
                    <p:tags r:id="rId35"/>
                  </p:custDataLst>
                </p:nvPr>
              </p:nvSpPr>
              <p:spPr>
                <a:xfrm>
                  <a:off x="5563736" y="1961448"/>
                  <a:ext cx="258112" cy="258112"/>
                </a:xfrm>
                <a:prstGeom prst="ellipse">
                  <a:avLst/>
                </a:prstGeom>
                <a:gradFill flip="none" rotWithShape="1">
                  <a:gsLst>
                    <a:gs pos="0">
                      <a:srgbClr val="53C5E1">
                        <a:alpha val="0"/>
                      </a:srgbClr>
                    </a:gs>
                    <a:gs pos="100000">
                      <a:srgbClr val="53C5E1">
                        <a:alpha val="52000"/>
                      </a:srgbClr>
                    </a:gs>
                  </a:gsLst>
                  <a:path path="circle">
                    <a:fillToRect l="50000" t="50000" r="50000" b="50000"/>
                  </a:path>
                  <a:tileRect/>
                </a:gra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6" name="椭圆 95"/>
                <p:cNvSpPr/>
                <p:nvPr>
                  <p:custDataLst>
                    <p:tags r:id="rId36"/>
                  </p:custDataLst>
                </p:nvPr>
              </p:nvSpPr>
              <p:spPr>
                <a:xfrm>
                  <a:off x="5633165" y="2031112"/>
                  <a:ext cx="119254" cy="119254"/>
                </a:xfrm>
                <a:prstGeom prst="ellipse">
                  <a:avLst/>
                </a:prstGeom>
                <a:gradFill flip="none" rotWithShape="1">
                  <a:gsLst>
                    <a:gs pos="0">
                      <a:srgbClr val="53C5E1"/>
                    </a:gs>
                    <a:gs pos="100000">
                      <a:srgbClr val="53C5E1">
                        <a:alpha val="44000"/>
                      </a:srgbClr>
                    </a:gs>
                  </a:gsLst>
                  <a:path path="circle">
                    <a:fillToRect l="50000" t="50000" r="50000" b="50000"/>
                  </a:path>
                  <a:tileRect/>
                </a:gra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7" name="组合 96"/>
              <p:cNvGrpSpPr/>
              <p:nvPr/>
            </p:nvGrpSpPr>
            <p:grpSpPr>
              <a:xfrm>
                <a:off x="4167" y="5840"/>
                <a:ext cx="406" cy="406"/>
                <a:chOff x="5563736" y="1961448"/>
                <a:chExt cx="258112" cy="258112"/>
              </a:xfrm>
            </p:grpSpPr>
            <p:sp>
              <p:nvSpPr>
                <p:cNvPr id="98" name="椭圆 97"/>
                <p:cNvSpPr/>
                <p:nvPr>
                  <p:custDataLst>
                    <p:tags r:id="rId37"/>
                  </p:custDataLst>
                </p:nvPr>
              </p:nvSpPr>
              <p:spPr>
                <a:xfrm>
                  <a:off x="5563736" y="1961448"/>
                  <a:ext cx="258112" cy="258112"/>
                </a:xfrm>
                <a:prstGeom prst="ellipse">
                  <a:avLst/>
                </a:prstGeom>
                <a:gradFill flip="none" rotWithShape="1">
                  <a:gsLst>
                    <a:gs pos="0">
                      <a:srgbClr val="53C5E1">
                        <a:alpha val="0"/>
                      </a:srgbClr>
                    </a:gs>
                    <a:gs pos="100000">
                      <a:srgbClr val="53C5E1">
                        <a:alpha val="52000"/>
                      </a:srgbClr>
                    </a:gs>
                  </a:gsLst>
                  <a:path path="circle">
                    <a:fillToRect l="50000" t="50000" r="50000" b="50000"/>
                  </a:path>
                  <a:tileRect/>
                </a:gra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9" name="椭圆 98"/>
                <p:cNvSpPr/>
                <p:nvPr>
                  <p:custDataLst>
                    <p:tags r:id="rId38"/>
                  </p:custDataLst>
                </p:nvPr>
              </p:nvSpPr>
              <p:spPr>
                <a:xfrm>
                  <a:off x="5633165" y="2031112"/>
                  <a:ext cx="119254" cy="119254"/>
                </a:xfrm>
                <a:prstGeom prst="ellipse">
                  <a:avLst/>
                </a:prstGeom>
                <a:gradFill flip="none" rotWithShape="1">
                  <a:gsLst>
                    <a:gs pos="0">
                      <a:srgbClr val="53C5E1"/>
                    </a:gs>
                    <a:gs pos="100000">
                      <a:srgbClr val="53C5E1">
                        <a:alpha val="44000"/>
                      </a:srgbClr>
                    </a:gs>
                  </a:gsLst>
                  <a:path path="circle">
                    <a:fillToRect l="50000" t="50000" r="50000" b="50000"/>
                  </a:path>
                  <a:tileRect/>
                </a:gra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00" name="组合 99"/>
              <p:cNvGrpSpPr/>
              <p:nvPr/>
            </p:nvGrpSpPr>
            <p:grpSpPr>
              <a:xfrm>
                <a:off x="4401" y="7746"/>
                <a:ext cx="406" cy="406"/>
                <a:chOff x="5563736" y="1961448"/>
                <a:chExt cx="258112" cy="258112"/>
              </a:xfrm>
            </p:grpSpPr>
            <p:sp>
              <p:nvSpPr>
                <p:cNvPr id="101" name="椭圆 100"/>
                <p:cNvSpPr/>
                <p:nvPr>
                  <p:custDataLst>
                    <p:tags r:id="rId39"/>
                  </p:custDataLst>
                </p:nvPr>
              </p:nvSpPr>
              <p:spPr>
                <a:xfrm>
                  <a:off x="5563736" y="1961448"/>
                  <a:ext cx="258112" cy="258112"/>
                </a:xfrm>
                <a:prstGeom prst="ellipse">
                  <a:avLst/>
                </a:prstGeom>
                <a:gradFill flip="none" rotWithShape="1">
                  <a:gsLst>
                    <a:gs pos="0">
                      <a:srgbClr val="53C5E1">
                        <a:alpha val="0"/>
                      </a:srgbClr>
                    </a:gs>
                    <a:gs pos="100000">
                      <a:srgbClr val="53C5E1">
                        <a:alpha val="52000"/>
                      </a:srgbClr>
                    </a:gs>
                  </a:gsLst>
                  <a:path path="circle">
                    <a:fillToRect l="50000" t="50000" r="50000" b="50000"/>
                  </a:path>
                  <a:tileRect/>
                </a:gra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2" name="椭圆 101"/>
                <p:cNvSpPr/>
                <p:nvPr>
                  <p:custDataLst>
                    <p:tags r:id="rId40"/>
                  </p:custDataLst>
                </p:nvPr>
              </p:nvSpPr>
              <p:spPr>
                <a:xfrm>
                  <a:off x="5633165" y="2031112"/>
                  <a:ext cx="119254" cy="119254"/>
                </a:xfrm>
                <a:prstGeom prst="ellipse">
                  <a:avLst/>
                </a:prstGeom>
                <a:gradFill flip="none" rotWithShape="1">
                  <a:gsLst>
                    <a:gs pos="0">
                      <a:srgbClr val="53C5E1"/>
                    </a:gs>
                    <a:gs pos="100000">
                      <a:srgbClr val="53C5E1">
                        <a:alpha val="44000"/>
                      </a:srgbClr>
                    </a:gs>
                  </a:gsLst>
                  <a:path path="circle">
                    <a:fillToRect l="50000" t="50000" r="50000" b="50000"/>
                  </a:path>
                  <a:tileRect/>
                </a:gra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03" name="组合 102"/>
              <p:cNvGrpSpPr/>
              <p:nvPr/>
            </p:nvGrpSpPr>
            <p:grpSpPr>
              <a:xfrm>
                <a:off x="14126" y="3848"/>
                <a:ext cx="406" cy="406"/>
                <a:chOff x="5563736" y="1961448"/>
                <a:chExt cx="258112" cy="258112"/>
              </a:xfrm>
            </p:grpSpPr>
            <p:sp>
              <p:nvSpPr>
                <p:cNvPr id="104" name="椭圆 103"/>
                <p:cNvSpPr/>
                <p:nvPr>
                  <p:custDataLst>
                    <p:tags r:id="rId41"/>
                  </p:custDataLst>
                </p:nvPr>
              </p:nvSpPr>
              <p:spPr>
                <a:xfrm>
                  <a:off x="5563736" y="1961448"/>
                  <a:ext cx="258112" cy="258112"/>
                </a:xfrm>
                <a:prstGeom prst="ellipse">
                  <a:avLst/>
                </a:prstGeom>
                <a:gradFill flip="none" rotWithShape="1">
                  <a:gsLst>
                    <a:gs pos="0">
                      <a:srgbClr val="53C5E1">
                        <a:alpha val="0"/>
                      </a:srgbClr>
                    </a:gs>
                    <a:gs pos="100000">
                      <a:srgbClr val="53C5E1">
                        <a:alpha val="52000"/>
                      </a:srgbClr>
                    </a:gs>
                  </a:gsLst>
                  <a:path path="circle">
                    <a:fillToRect l="50000" t="50000" r="50000" b="50000"/>
                  </a:path>
                  <a:tileRect/>
                </a:gra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5" name="椭圆 104"/>
                <p:cNvSpPr/>
                <p:nvPr>
                  <p:custDataLst>
                    <p:tags r:id="rId42"/>
                  </p:custDataLst>
                </p:nvPr>
              </p:nvSpPr>
              <p:spPr>
                <a:xfrm>
                  <a:off x="5633165" y="2031112"/>
                  <a:ext cx="119254" cy="119254"/>
                </a:xfrm>
                <a:prstGeom prst="ellipse">
                  <a:avLst/>
                </a:prstGeom>
                <a:gradFill flip="none" rotWithShape="1">
                  <a:gsLst>
                    <a:gs pos="0">
                      <a:srgbClr val="53C5E1"/>
                    </a:gs>
                    <a:gs pos="100000">
                      <a:srgbClr val="53C5E1">
                        <a:alpha val="44000"/>
                      </a:srgbClr>
                    </a:gs>
                  </a:gsLst>
                  <a:path path="circle">
                    <a:fillToRect l="50000" t="50000" r="50000" b="50000"/>
                  </a:path>
                  <a:tileRect/>
                </a:gra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08" name="组合 107"/>
              <p:cNvGrpSpPr/>
              <p:nvPr/>
            </p:nvGrpSpPr>
            <p:grpSpPr>
              <a:xfrm>
                <a:off x="14637" y="5801"/>
                <a:ext cx="406" cy="406"/>
                <a:chOff x="5563736" y="1961448"/>
                <a:chExt cx="258112" cy="258112"/>
              </a:xfrm>
            </p:grpSpPr>
            <p:sp>
              <p:nvSpPr>
                <p:cNvPr id="109" name="椭圆 108"/>
                <p:cNvSpPr/>
                <p:nvPr>
                  <p:custDataLst>
                    <p:tags r:id="rId43"/>
                  </p:custDataLst>
                </p:nvPr>
              </p:nvSpPr>
              <p:spPr>
                <a:xfrm>
                  <a:off x="5563736" y="1961448"/>
                  <a:ext cx="258112" cy="258112"/>
                </a:xfrm>
                <a:prstGeom prst="ellipse">
                  <a:avLst/>
                </a:prstGeom>
                <a:gradFill flip="none" rotWithShape="1">
                  <a:gsLst>
                    <a:gs pos="0">
                      <a:srgbClr val="53C5E1">
                        <a:alpha val="0"/>
                      </a:srgbClr>
                    </a:gs>
                    <a:gs pos="100000">
                      <a:srgbClr val="53C5E1">
                        <a:alpha val="52000"/>
                      </a:srgbClr>
                    </a:gs>
                  </a:gsLst>
                  <a:path path="circle">
                    <a:fillToRect l="50000" t="50000" r="50000" b="50000"/>
                  </a:path>
                  <a:tileRect/>
                </a:gra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0" name="椭圆 109"/>
                <p:cNvSpPr/>
                <p:nvPr>
                  <p:custDataLst>
                    <p:tags r:id="rId44"/>
                  </p:custDataLst>
                </p:nvPr>
              </p:nvSpPr>
              <p:spPr>
                <a:xfrm>
                  <a:off x="5633165" y="2031112"/>
                  <a:ext cx="119254" cy="119254"/>
                </a:xfrm>
                <a:prstGeom prst="ellipse">
                  <a:avLst/>
                </a:prstGeom>
                <a:gradFill flip="none" rotWithShape="1">
                  <a:gsLst>
                    <a:gs pos="0">
                      <a:srgbClr val="53C5E1"/>
                    </a:gs>
                    <a:gs pos="100000">
                      <a:srgbClr val="53C5E1">
                        <a:alpha val="44000"/>
                      </a:srgbClr>
                    </a:gs>
                  </a:gsLst>
                  <a:path path="circle">
                    <a:fillToRect l="50000" t="50000" r="50000" b="50000"/>
                  </a:path>
                  <a:tileRect/>
                </a:gra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11" name="组合 110"/>
              <p:cNvGrpSpPr/>
              <p:nvPr/>
            </p:nvGrpSpPr>
            <p:grpSpPr>
              <a:xfrm>
                <a:off x="14424" y="7755"/>
                <a:ext cx="406" cy="406"/>
                <a:chOff x="5563736" y="1961448"/>
                <a:chExt cx="258112" cy="258112"/>
              </a:xfrm>
            </p:grpSpPr>
            <p:sp>
              <p:nvSpPr>
                <p:cNvPr id="112" name="椭圆 111"/>
                <p:cNvSpPr/>
                <p:nvPr>
                  <p:custDataLst>
                    <p:tags r:id="rId45"/>
                  </p:custDataLst>
                </p:nvPr>
              </p:nvSpPr>
              <p:spPr>
                <a:xfrm>
                  <a:off x="5563736" y="1961448"/>
                  <a:ext cx="258112" cy="258112"/>
                </a:xfrm>
                <a:prstGeom prst="ellipse">
                  <a:avLst/>
                </a:prstGeom>
                <a:gradFill flip="none" rotWithShape="1">
                  <a:gsLst>
                    <a:gs pos="0">
                      <a:srgbClr val="53C5E1">
                        <a:alpha val="0"/>
                      </a:srgbClr>
                    </a:gs>
                    <a:gs pos="100000">
                      <a:srgbClr val="53C5E1">
                        <a:alpha val="52000"/>
                      </a:srgbClr>
                    </a:gs>
                  </a:gsLst>
                  <a:path path="circle">
                    <a:fillToRect l="50000" t="50000" r="50000" b="50000"/>
                  </a:path>
                  <a:tileRect/>
                </a:gra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3" name="椭圆 112"/>
                <p:cNvSpPr/>
                <p:nvPr>
                  <p:custDataLst>
                    <p:tags r:id="rId46"/>
                  </p:custDataLst>
                </p:nvPr>
              </p:nvSpPr>
              <p:spPr>
                <a:xfrm>
                  <a:off x="5633165" y="2031112"/>
                  <a:ext cx="119254" cy="119254"/>
                </a:xfrm>
                <a:prstGeom prst="ellipse">
                  <a:avLst/>
                </a:prstGeom>
                <a:gradFill flip="none" rotWithShape="1">
                  <a:gsLst>
                    <a:gs pos="0">
                      <a:srgbClr val="53C5E1"/>
                    </a:gs>
                    <a:gs pos="100000">
                      <a:srgbClr val="53C5E1">
                        <a:alpha val="44000"/>
                      </a:srgbClr>
                    </a:gs>
                  </a:gsLst>
                  <a:path path="circle">
                    <a:fillToRect l="50000" t="50000" r="50000" b="50000"/>
                  </a:path>
                  <a:tileRect/>
                </a:gradFill>
                <a:ln>
                  <a:noFill/>
                </a:ln>
                <a:effectLst>
                  <a:outerShdw blurRad="101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childTnLst>
                                    <p:set>
                                      <p:cBhvr>
                                        <p:cTn id="6" dur="1000" fill="hold">
                                          <p:stCondLst>
                                            <p:cond delay="0"/>
                                          </p:stCondLst>
                                        </p:cTn>
                                        <p:tgtEl>
                                          <p:spTgt spid="116"/>
                                        </p:tgtEl>
                                        <p:attrNameLst>
                                          <p:attrName>style.visibility</p:attrName>
                                        </p:attrNameLst>
                                      </p:cBhvr>
                                      <p:to>
                                        <p:strVal val="visible"/>
                                      </p:to>
                                    </p:set>
                                    <p:anim calcmode="lin" valueType="num">
                                      <p:cBhvr>
                                        <p:cTn id="7" dur="1000" fill="hold"/>
                                        <p:tgtEl>
                                          <p:spTgt spid="116"/>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116"/>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116"/>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1"/>
          <p:cNvPicPr>
            <a:picLocks noChangeAspect="1"/>
          </p:cNvPicPr>
          <p:nvPr/>
        </p:nvPicPr>
        <p:blipFill>
          <a:blip r:embed="rId1"/>
          <a:stretch>
            <a:fillRect/>
          </a:stretch>
        </p:blipFill>
        <p:spPr>
          <a:xfrm>
            <a:off x="0" y="0"/>
            <a:ext cx="12192000" cy="6858000"/>
          </a:xfrm>
          <a:prstGeom prst="rect">
            <a:avLst/>
          </a:prstGeom>
        </p:spPr>
      </p:pic>
      <p:sp>
        <p:nvSpPr>
          <p:cNvPr id="5" name="文本框 4"/>
          <p:cNvSpPr txBox="1"/>
          <p:nvPr>
            <p:custDataLst>
              <p:tags r:id="rId2"/>
            </p:custDataLst>
          </p:nvPr>
        </p:nvSpPr>
        <p:spPr>
          <a:xfrm>
            <a:off x="1176655" y="1202690"/>
            <a:ext cx="9411970" cy="2861310"/>
          </a:xfrm>
          <a:prstGeom prst="rect">
            <a:avLst/>
          </a:prstGeom>
          <a:noFill/>
        </p:spPr>
        <p:txBody>
          <a:bodyPr wrap="square">
            <a:spAutoFit/>
          </a:bodyPr>
          <a:p>
            <a:pPr algn="ctr"/>
            <a:r>
              <a:rPr lang="en-US" altLang="zh-CN" sz="18000" b="1" dirty="0">
                <a:gradFill>
                  <a:gsLst>
                    <a:gs pos="0">
                      <a:schemeClr val="accent1">
                        <a:alpha val="75000"/>
                      </a:schemeClr>
                    </a:gs>
                    <a:gs pos="100000">
                      <a:schemeClr val="accent2"/>
                    </a:gs>
                  </a:gsLst>
                  <a:path path="shape">
                    <a:fillToRect l="50000" t="50000" r="50000" b="50000"/>
                  </a:path>
                </a:gradFill>
                <a:effectLst>
                  <a:outerShdw blurRad="508000" dist="165100" dir="8100000" sx="95000" sy="95000" algn="tr" rotWithShape="0">
                    <a:schemeClr val="accent3">
                      <a:lumMod val="75000"/>
                      <a:alpha val="40000"/>
                    </a:schemeClr>
                  </a:outerShdw>
                  <a:reflection blurRad="50800" stA="55000" endA="300" endPos="45500" dir="5400000" sy="-100000" algn="bl" rotWithShape="0"/>
                </a:effectLst>
                <a:latin typeface="思源黑体 CN Regular" panose="020B0500000000000000" charset="-122"/>
                <a:ea typeface="思源黑体 CN Regular" panose="020B0500000000000000" charset="-122"/>
              </a:rPr>
              <a:t>THANKS</a:t>
            </a:r>
            <a:endParaRPr lang="zh-CN" altLang="en-US" sz="18000" b="1" dirty="0">
              <a:gradFill>
                <a:gsLst>
                  <a:gs pos="0">
                    <a:schemeClr val="accent1">
                      <a:alpha val="75000"/>
                    </a:schemeClr>
                  </a:gs>
                  <a:gs pos="100000">
                    <a:schemeClr val="accent2"/>
                  </a:gs>
                </a:gsLst>
                <a:path path="shape">
                  <a:fillToRect l="50000" t="50000" r="50000" b="50000"/>
                </a:path>
              </a:gradFill>
              <a:effectLst>
                <a:outerShdw blurRad="508000" dist="165100" dir="8100000" sx="95000" sy="95000" algn="tr" rotWithShape="0">
                  <a:schemeClr val="accent3">
                    <a:lumMod val="75000"/>
                    <a:alpha val="40000"/>
                  </a:schemeClr>
                </a:outerShdw>
                <a:reflection blurRad="50800" stA="55000" endA="300" endPos="45500" dir="5400000" sy="-100000" algn="bl" rotWithShape="0"/>
              </a:effectLst>
              <a:latin typeface="思源黑体 CN Regular" panose="020B0500000000000000" charset="-122"/>
              <a:ea typeface="思源黑体 CN Regular" panose="020B0500000000000000" charset="-122"/>
            </a:endParaRPr>
          </a:p>
        </p:txBody>
      </p:sp>
      <p:pic>
        <p:nvPicPr>
          <p:cNvPr id="3" name="图片 2"/>
          <p:cNvPicPr>
            <a:picLocks noChangeAspect="1"/>
          </p:cNvPicPr>
          <p:nvPr>
            <p:custDataLst>
              <p:tags r:id="rId3"/>
            </p:custDataLst>
          </p:nvPr>
        </p:nvPicPr>
        <p:blipFill>
          <a:blip r:embed="rId4"/>
          <a:srcRect l="22442" r="20437"/>
          <a:stretch>
            <a:fillRect/>
          </a:stretch>
        </p:blipFill>
        <p:spPr>
          <a:xfrm>
            <a:off x="0" y="-19685"/>
            <a:ext cx="12192000" cy="6858000"/>
          </a:xfrm>
          <a:custGeom>
            <a:avLst/>
            <a:gdLst>
              <a:gd name="connsiteX0" fmla="*/ 0 w 12192000"/>
              <a:gd name="connsiteY0" fmla="*/ 0 h 5919729"/>
              <a:gd name="connsiteX1" fmla="*/ 12192000 w 12192000"/>
              <a:gd name="connsiteY1" fmla="*/ 0 h 5919729"/>
              <a:gd name="connsiteX2" fmla="*/ 12192000 w 12192000"/>
              <a:gd name="connsiteY2" fmla="*/ 5919729 h 5919729"/>
              <a:gd name="connsiteX3" fmla="*/ 0 w 12192000"/>
              <a:gd name="connsiteY3" fmla="*/ 5919729 h 5919729"/>
            </a:gdLst>
            <a:ahLst/>
            <a:cxnLst>
              <a:cxn ang="0">
                <a:pos x="connsiteX0" y="connsiteY0"/>
              </a:cxn>
              <a:cxn ang="0">
                <a:pos x="connsiteX1" y="connsiteY1"/>
              </a:cxn>
              <a:cxn ang="0">
                <a:pos x="connsiteX2" y="connsiteY2"/>
              </a:cxn>
              <a:cxn ang="0">
                <a:pos x="connsiteX3" y="connsiteY3"/>
              </a:cxn>
            </a:cxnLst>
            <a:rect l="l" t="t" r="r" b="b"/>
            <a:pathLst>
              <a:path w="12192000" h="5919729">
                <a:moveTo>
                  <a:pt x="0" y="0"/>
                </a:moveTo>
                <a:lnTo>
                  <a:pt x="12192000" y="0"/>
                </a:lnTo>
                <a:lnTo>
                  <a:pt x="12192000" y="5919729"/>
                </a:lnTo>
                <a:lnTo>
                  <a:pt x="0" y="5919729"/>
                </a:lnTo>
                <a:close/>
              </a:path>
            </a:pathLst>
          </a:custGeom>
        </p:spPr>
      </p:pic>
      <p:sp>
        <p:nvSpPr>
          <p:cNvPr id="6" name="等腰三角形 5"/>
          <p:cNvSpPr/>
          <p:nvPr/>
        </p:nvSpPr>
        <p:spPr>
          <a:xfrm rot="10800000">
            <a:off x="4431285" y="3340100"/>
            <a:ext cx="3329432" cy="2870200"/>
          </a:xfrm>
          <a:prstGeom prst="triangle">
            <a:avLst/>
          </a:prstGeom>
          <a:gradFill flip="none" rotWithShape="1">
            <a:gsLst>
              <a:gs pos="0">
                <a:srgbClr val="53C5E1"/>
              </a:gs>
              <a:gs pos="100000">
                <a:srgbClr val="53C5E1">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431284" y="2497862"/>
            <a:ext cx="3429000" cy="460375"/>
          </a:xfrm>
          <a:prstGeom prst="rect">
            <a:avLst/>
          </a:prstGeom>
          <a:noFill/>
        </p:spPr>
        <p:txBody>
          <a:bodyPr wrap="square" rtlCol="0">
            <a:spAutoFit/>
          </a:bodyPr>
          <a:lstStyle/>
          <a:p>
            <a:pPr algn="ctr"/>
            <a:r>
              <a:rPr lang="zh-CN" altLang="en-US" sz="2400" dirty="0">
                <a:solidFill>
                  <a:schemeClr val="bg1"/>
                </a:solidFill>
                <a:latin typeface="锐字真言体免费商用" panose="02010600030101010101" pitchFamily="2" charset="-122"/>
                <a:ea typeface="锐字真言体免费商用" panose="02010600030101010101" pitchFamily="2" charset="-122"/>
              </a:rPr>
              <a:t>谢谢观看</a:t>
            </a:r>
            <a:endParaRPr lang="zh-CN" altLang="en-US" sz="2400" dirty="0">
              <a:solidFill>
                <a:schemeClr val="bg1"/>
              </a:solidFill>
              <a:latin typeface="锐字真言体免费商用" panose="02010600030101010101" pitchFamily="2" charset="-122"/>
              <a:ea typeface="锐字真言体免费商用" panose="02010600030101010101" pitchFamily="2" charset="-122"/>
            </a:endParaRPr>
          </a:p>
        </p:txBody>
      </p:sp>
      <p:sp>
        <p:nvSpPr>
          <p:cNvPr id="11" name="椭圆 10"/>
          <p:cNvSpPr/>
          <p:nvPr/>
        </p:nvSpPr>
        <p:spPr>
          <a:xfrm>
            <a:off x="5555562" y="3432416"/>
            <a:ext cx="1080876" cy="260904"/>
          </a:xfrm>
          <a:prstGeom prst="ellipse">
            <a:avLst/>
          </a:prstGeom>
          <a:noFill/>
          <a:ln>
            <a:solidFill>
              <a:srgbClr val="53C5E1">
                <a:alpha val="31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638833" y="3396396"/>
            <a:ext cx="914334" cy="220704"/>
          </a:xfrm>
          <a:prstGeom prst="ellipse">
            <a:avLst/>
          </a:prstGeom>
          <a:noFill/>
          <a:ln>
            <a:solidFill>
              <a:srgbClr val="53C5E1">
                <a:alpha val="31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727700" y="3357007"/>
            <a:ext cx="736600" cy="177801"/>
          </a:xfrm>
          <a:prstGeom prst="ellipse">
            <a:avLst/>
          </a:prstGeom>
          <a:noFill/>
          <a:ln>
            <a:solidFill>
              <a:srgbClr val="53C5E1">
                <a:alpha val="31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descr="未标题-1"/>
          <p:cNvPicPr>
            <a:picLocks noChangeAspect="1"/>
          </p:cNvPicPr>
          <p:nvPr>
            <p:custDataLst>
              <p:tags r:id="rId5"/>
            </p:custDataLst>
          </p:nvPr>
        </p:nvPicPr>
        <p:blipFill>
          <a:blip r:embed="rId6"/>
          <a:stretch>
            <a:fillRect/>
          </a:stretch>
        </p:blipFill>
        <p:spPr>
          <a:xfrm>
            <a:off x="4591685" y="3007995"/>
            <a:ext cx="3008630" cy="247015"/>
          </a:xfrm>
          <a:prstGeom prst="rect">
            <a:avLst/>
          </a:prstGeom>
        </p:spPr>
      </p:pic>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79.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80.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117.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118.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119.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3"/>
  <p:tag name="KSO_WM_UNIT_ID" val="diagram20170171_3*n_h_h_i*1_2_2_3"/>
  <p:tag name="KSO_WM_TEMPLATE_CATEGORY" val="diagram"/>
  <p:tag name="KSO_WM_TEMPLATE_INDEX" val="20170171"/>
  <p:tag name="KSO_WM_UNIT_LAYERLEVEL" val="1_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3"/>
  <p:tag name="KSO_WM_UNIT_ID" val="diagram20170171_3*n_h_h_i*1_2_4_3"/>
  <p:tag name="KSO_WM_TEMPLATE_CATEGORY" val="diagram"/>
  <p:tag name="KSO_WM_TEMPLATE_INDEX" val="20170171"/>
  <p:tag name="KSO_WM_UNIT_LAYERLEVEL" val="1_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20170171_3*n_h_h_i*1_2_1_1"/>
  <p:tag name="KSO_WM_TEMPLATE_CATEGORY" val="diagram"/>
  <p:tag name="KSO_WM_TEMPLATE_INDEX" val="20170171"/>
  <p:tag name="KSO_WM_UNIT_LAYERLEVEL" val="1_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3"/>
  <p:tag name="KSO_WM_UNIT_ID" val="diagram20170171_3*n_h_h_i*1_2_3_3"/>
  <p:tag name="KSO_WM_TEMPLATE_CATEGORY" val="diagram"/>
  <p:tag name="KSO_WM_TEMPLATE_INDEX" val="20170171"/>
  <p:tag name="KSO_WM_UNIT_LAYERLEVEL" val="1_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170171_3*n_h_i*1_1_1"/>
  <p:tag name="KSO_WM_TEMPLATE_CATEGORY" val="diagram"/>
  <p:tag name="KSO_WM_TEMPLATE_INDEX" val="20170171"/>
  <p:tag name="KSO_WM_UNIT_LAYERLEVEL" val="1_1_1"/>
  <p:tag name="KSO_WM_TAG_VERSION" val="1.0"/>
  <p:tag name="KSO_WM_BEAUTIFY_FLAG" val="#wm#"/>
  <p:tag name="KSO_WM_UNIT_FILL_FORE_SCHEMECOLOR_INDEX" val="9"/>
  <p:tag name="KSO_WM_UNIT_FILL_TYPE" val="1"/>
  <p:tag name="KSO_WM_UNIT_TEXT_FILL_FORE_SCHEMECOLOR_INDEX" val="13"/>
  <p:tag name="KSO_WM_UNIT_TEXT_FILL_TYPE" val="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170171_3*n_h_i*1_1_2"/>
  <p:tag name="KSO_WM_TEMPLATE_CATEGORY" val="diagram"/>
  <p:tag name="KSO_WM_TEMPLATE_INDEX" val="20170171"/>
  <p:tag name="KSO_WM_UNIT_LAYERLEVEL" val="1_1_1"/>
  <p:tag name="KSO_WM_TAG_VERSION" val="1.0"/>
  <p:tag name="KSO_WM_BEAUTIFY_FLAG" val="#wm#"/>
  <p:tag name="KSO_WM_UNIT_FILL_FORE_SCHEMECOLOR_INDEX" val="9"/>
  <p:tag name="KSO_WM_UNIT_FILL_TYPE" val="1"/>
  <p:tag name="KSO_WM_UNIT_TEXT_FILL_FORE_SCHEMECOLOR_INDEX" val="13"/>
  <p:tag name="KSO_WM_UNIT_TEXT_FILL_TYPE" val="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3"/>
  <p:tag name="KSO_WM_UNIT_ID" val="diagram20170171_3*n_h_i*1_1_3"/>
  <p:tag name="KSO_WM_TEMPLATE_CATEGORY" val="diagram"/>
  <p:tag name="KSO_WM_TEMPLATE_INDEX" val="20170171"/>
  <p:tag name="KSO_WM_UNIT_LAYERLEVEL" val="1_1_1"/>
  <p:tag name="KSO_WM_TAG_VERSION" val="1.0"/>
  <p:tag name="KSO_WM_BEAUTIFY_FLAG" val="#wm#"/>
  <p:tag name="KSO_WM_UNIT_FILL_FORE_SCHEMECOLOR_INDEX" val="9"/>
  <p:tag name="KSO_WM_UNIT_FILL_TYPE" val="1"/>
  <p:tag name="KSO_WM_UNIT_TEXT_FILL_FORE_SCHEMECOLOR_INDEX" val="13"/>
  <p:tag name="KSO_WM_UNIT_TEXT_FILL_TYPE" val="1"/>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1"/>
  <p:tag name="KSO_WM_UNIT_ID" val="diagram20170171_3*n_h_h_i*1_2_2_1"/>
  <p:tag name="KSO_WM_TEMPLATE_CATEGORY" val="diagram"/>
  <p:tag name="KSO_WM_TEMPLATE_INDEX" val="20170171"/>
  <p:tag name="KSO_WM_UNIT_LAYERLEVEL" val="1_1_1_1"/>
  <p:tag name="KSO_WM_TAG_VERSION" val="1.0"/>
  <p:tag name="KSO_WM_BEAUTIFY_FLAG" val="#wm#"/>
  <p:tag name="KSO_WM_UNIT_FILL_FORE_SCHEMECOLOR_INDEX" val="5"/>
  <p:tag name="KSO_WM_UNIT_FILL_TYPE" val="1"/>
  <p:tag name="KSO_WM_UNIT_TEXT_FILL_FORE_SCHEMECOLOR_INDEX" val="14"/>
  <p:tag name="KSO_WM_UNIT_TEXT_FILL_TYPE" val="1"/>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1"/>
  <p:tag name="KSO_WM_UNIT_ID" val="diagram20170171_3*n_h_h_i*1_2_4_1"/>
  <p:tag name="KSO_WM_TEMPLATE_CATEGORY" val="diagram"/>
  <p:tag name="KSO_WM_TEMPLATE_INDEX" val="20170171"/>
  <p:tag name="KSO_WM_UNIT_LAYERLEVEL" val="1_1_1_1"/>
  <p:tag name="KSO_WM_TAG_VERSION" val="1.0"/>
  <p:tag name="KSO_WM_BEAUTIFY_FLAG" val="#wm#"/>
  <p:tag name="KSO_WM_UNIT_FILL_FORE_SCHEMECOLOR_INDEX" val="5"/>
  <p:tag name="KSO_WM_UNIT_FILL_TYPE" val="1"/>
  <p:tag name="KSO_WM_UNIT_TEXT_FILL_FORE_SCHEMECOLOR_INDEX" val="14"/>
  <p:tag name="KSO_WM_UNIT_TEXT_FILL_TYPE" val="1"/>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2"/>
  <p:tag name="KSO_WM_UNIT_ID" val="diagram20170171_3*n_h_h_i*1_2_1_2"/>
  <p:tag name="KSO_WM_TEMPLATE_CATEGORY" val="diagram"/>
  <p:tag name="KSO_WM_TEMPLATE_INDEX" val="20170171"/>
  <p:tag name="KSO_WM_UNIT_LAYERLEVEL" val="1_1_1_1"/>
  <p:tag name="KSO_WM_TAG_VERSION" val="1.0"/>
  <p:tag name="KSO_WM_BEAUTIFY_FLAG" val="#wm#"/>
  <p:tag name="KSO_WM_UNIT_FILL_FORE_SCHEMECOLOR_INDEX" val="5"/>
  <p:tag name="KSO_WM_UNIT_FILL_TYPE" val="1"/>
  <p:tag name="KSO_WM_UNIT_TEXT_FILL_FORE_SCHEMECOLOR_INDEX" val="14"/>
  <p:tag name="KSO_WM_UNIT_TEXT_FILL_TYPE"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170171_3*n_h_h_i*1_2_3_1"/>
  <p:tag name="KSO_WM_TEMPLATE_CATEGORY" val="diagram"/>
  <p:tag name="KSO_WM_TEMPLATE_INDEX" val="20170171"/>
  <p:tag name="KSO_WM_UNIT_LAYERLEVEL" val="1_1_1_1"/>
  <p:tag name="KSO_WM_TAG_VERSION" val="1.0"/>
  <p:tag name="KSO_WM_BEAUTIFY_FLAG" val="#wm#"/>
  <p:tag name="KSO_WM_UNIT_FILL_FORE_SCHEMECOLOR_INDEX" val="5"/>
  <p:tag name="KSO_WM_UNIT_FILL_TYPE" val="1"/>
  <p:tag name="KSO_WM_UNIT_TEXT_FILL_FORE_SCHEMECOLOR_INDEX" val="14"/>
  <p:tag name="KSO_WM_UNIT_TEXT_FILL_TYPE" val="1"/>
</p:tagLst>
</file>

<file path=ppt/tags/tag142.xml><?xml version="1.0" encoding="utf-8"?>
<p:tagLst xmlns:p="http://schemas.openxmlformats.org/presentationml/2006/main">
  <p:tag name="KSO_WM_UNIT_VALUE" val="80*91"/>
  <p:tag name="KSO_WM_UNIT_HIGHLIGHT" val="0"/>
  <p:tag name="KSO_WM_UNIT_COMPATIBLE" val="0"/>
  <p:tag name="KSO_WM_UNIT_DIAGRAM_ISNUMVISUAL" val="0"/>
  <p:tag name="KSO_WM_UNIT_DIAGRAM_ISREFERUNIT" val="0"/>
  <p:tag name="KSO_WM_DIAGRAM_GROUP_CODE" val="n1-1"/>
  <p:tag name="KSO_WM_UNIT_TYPE" val="n_h_h_x"/>
  <p:tag name="KSO_WM_UNIT_INDEX" val="1_2_1_1"/>
  <p:tag name="KSO_WM_UNIT_ID" val="diagram20170171_3*n_h_h_x*1_2_1_1"/>
  <p:tag name="KSO_WM_TEMPLATE_CATEGORY" val="diagram"/>
  <p:tag name="KSO_WM_TEMPLATE_INDEX" val="20170171"/>
  <p:tag name="KSO_WM_UNIT_LAYERLEVEL" val="1_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43.xml><?xml version="1.0" encoding="utf-8"?>
<p:tagLst xmlns:p="http://schemas.openxmlformats.org/presentationml/2006/main">
  <p:tag name="KSO_WM_UNIT_VALUE" val="99*109"/>
  <p:tag name="KSO_WM_UNIT_HIGHLIGHT" val="0"/>
  <p:tag name="KSO_WM_UNIT_COMPATIBLE" val="0"/>
  <p:tag name="KSO_WM_UNIT_DIAGRAM_ISNUMVISUAL" val="0"/>
  <p:tag name="KSO_WM_UNIT_DIAGRAM_ISREFERUNIT" val="0"/>
  <p:tag name="KSO_WM_DIAGRAM_GROUP_CODE" val="n1-1"/>
  <p:tag name="KSO_WM_UNIT_TYPE" val="n_h_h_x"/>
  <p:tag name="KSO_WM_UNIT_INDEX" val="1_2_2_1"/>
  <p:tag name="KSO_WM_UNIT_ID" val="diagram20170171_3*n_h_h_x*1_2_2_1"/>
  <p:tag name="KSO_WM_TEMPLATE_CATEGORY" val="diagram"/>
  <p:tag name="KSO_WM_TEMPLATE_INDEX" val="20170171"/>
  <p:tag name="KSO_WM_UNIT_LAYERLEVEL" val="1_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44.xml><?xml version="1.0" encoding="utf-8"?>
<p:tagLst xmlns:p="http://schemas.openxmlformats.org/presentationml/2006/main">
  <p:tag name="KSO_WM_UNIT_VALUE" val="98*108"/>
  <p:tag name="KSO_WM_UNIT_HIGHLIGHT" val="0"/>
  <p:tag name="KSO_WM_UNIT_COMPATIBLE" val="0"/>
  <p:tag name="KSO_WM_UNIT_DIAGRAM_ISNUMVISUAL" val="0"/>
  <p:tag name="KSO_WM_UNIT_DIAGRAM_ISREFERUNIT" val="0"/>
  <p:tag name="KSO_WM_DIAGRAM_GROUP_CODE" val="n1-1"/>
  <p:tag name="KSO_WM_UNIT_TYPE" val="n_h_h_x"/>
  <p:tag name="KSO_WM_UNIT_INDEX" val="1_2_4_1"/>
  <p:tag name="KSO_WM_UNIT_ID" val="diagram20170171_3*n_h_h_x*1_2_4_1"/>
  <p:tag name="KSO_WM_TEMPLATE_CATEGORY" val="diagram"/>
  <p:tag name="KSO_WM_TEMPLATE_INDEX" val="20170171"/>
  <p:tag name="KSO_WM_UNIT_LAYERLEVEL" val="1_1_1_1"/>
  <p:tag name="KSO_WM_TAG_VERSION" val="1.0"/>
  <p:tag name="KSO_WM_BEAUTIFY_FLAG" val="#wm#"/>
  <p:tag name="KSO_WM_UNIT_FILL_FORE_SCHEMECOLOR_INDEX" val="14"/>
  <p:tag name="KSO_WM_UNIT_FILL_TYPE" val="1"/>
</p:tagLst>
</file>

<file path=ppt/tags/tag14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170171_3*n_h_h_f*1_2_1_1"/>
  <p:tag name="KSO_WM_TEMPLATE_CATEGORY" val="diagram"/>
  <p:tag name="KSO_WM_TEMPLATE_INDEX" val="20170171"/>
  <p:tag name="KSO_WM_UNIT_LAYERLEVEL" val="1_1_1_1"/>
  <p:tag name="KSO_WM_TAG_VERSION" val="1.0"/>
  <p:tag name="KSO_WM_BEAUTIFY_FLAG" val="#wm#"/>
  <p:tag name="KSO_WM_UNIT_PRESET_TEXT" val="点击此处添加正文，请您简单的阐述您的观点。"/>
  <p:tag name="KSO_WM_UNIT_TEXT_FILL_FORE_SCHEMECOLOR_INDEX" val="13"/>
  <p:tag name="KSO_WM_UNIT_TEXT_FILL_TYPE" val="1"/>
</p:tagLst>
</file>

<file path=ppt/tags/tag14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170171_3*n_h_h_f*1_2_1_1"/>
  <p:tag name="KSO_WM_TEMPLATE_CATEGORY" val="diagram"/>
  <p:tag name="KSO_WM_TEMPLATE_INDEX" val="20170171"/>
  <p:tag name="KSO_WM_UNIT_LAYERLEVEL" val="1_1_1_1"/>
  <p:tag name="KSO_WM_TAG_VERSION" val="1.0"/>
  <p:tag name="KSO_WM_BEAUTIFY_FLAG" val="#wm#"/>
  <p:tag name="KSO_WM_UNIT_PRESET_TEXT" val="点击此处添加正文，请您简单的阐述您的观点。"/>
  <p:tag name="KSO_WM_UNIT_TEXT_FILL_FORE_SCHEMECOLOR_INDEX" val="13"/>
  <p:tag name="KSO_WM_UNIT_TEXT_FILL_TYPE" val="1"/>
</p:tagLst>
</file>

<file path=ppt/tags/tag14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170171_3*n_h_h_f*1_2_1_1"/>
  <p:tag name="KSO_WM_TEMPLATE_CATEGORY" val="diagram"/>
  <p:tag name="KSO_WM_TEMPLATE_INDEX" val="20170171"/>
  <p:tag name="KSO_WM_UNIT_LAYERLEVEL" val="1_1_1_1"/>
  <p:tag name="KSO_WM_TAG_VERSION" val="1.0"/>
  <p:tag name="KSO_WM_BEAUTIFY_FLAG" val="#wm#"/>
  <p:tag name="KSO_WM_UNIT_PRESET_TEXT" val="点击此处添加正文，请您简单的阐述您的观点。"/>
  <p:tag name="KSO_WM_UNIT_TEXT_FILL_FORE_SCHEMECOLOR_INDEX" val="13"/>
  <p:tag name="KSO_WM_UNIT_TEXT_FILL_TYPE" val="1"/>
</p:tagLst>
</file>

<file path=ppt/tags/tag14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170171_3*n_h_h_f*1_2_1_1"/>
  <p:tag name="KSO_WM_TEMPLATE_CATEGORY" val="diagram"/>
  <p:tag name="KSO_WM_TEMPLATE_INDEX" val="20170171"/>
  <p:tag name="KSO_WM_UNIT_LAYERLEVEL" val="1_1_1_1"/>
  <p:tag name="KSO_WM_TAG_VERSION" val="1.0"/>
  <p:tag name="KSO_WM_BEAUTIFY_FLAG" val="#wm#"/>
  <p:tag name="KSO_WM_UNIT_PRESET_TEXT" val="点击此处添加正文，请您简单的阐述您的观点。"/>
  <p:tag name="KSO_WM_UNIT_TEXT_FILL_FORE_SCHEMECOLOR_INDEX" val="13"/>
  <p:tag name="KSO_WM_UNIT_TEXT_FILL_TYPE" val="1"/>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commondata" val="eyJoZGlkIjoiNGQwYjE3YWFjZjMwMzJhYjYxYmM2MTYxN2EwYjU2YTMifQ=="/>
</p:tagLst>
</file>

<file path=ppt/theme/theme1.xml><?xml version="1.0" encoding="utf-8"?>
<a:theme xmlns:a="http://schemas.openxmlformats.org/drawingml/2006/main" name="Office 主题​​">
  <a:themeElements>
    <a:clrScheme name="科技蓝">
      <a:dk1>
        <a:sysClr val="windowText" lastClr="000000"/>
      </a:dk1>
      <a:lt1>
        <a:sysClr val="window" lastClr="FFFFFF"/>
      </a:lt1>
      <a:dk2>
        <a:srgbClr val="44546A"/>
      </a:dk2>
      <a:lt2>
        <a:srgbClr val="E7E6E6"/>
      </a:lt2>
      <a:accent1>
        <a:srgbClr val="00FFFF"/>
      </a:accent1>
      <a:accent2>
        <a:srgbClr val="03A2FF"/>
      </a:accent2>
      <a:accent3>
        <a:srgbClr val="016DFF"/>
      </a:accent3>
      <a:accent4>
        <a:srgbClr val="BFBFBF"/>
      </a:accent4>
      <a:accent5>
        <a:srgbClr val="A5A5A5"/>
      </a:accent5>
      <a:accent6>
        <a:srgbClr val="7F7F7F"/>
      </a:accent6>
      <a:hlink>
        <a:srgbClr val="0563C1"/>
      </a:hlink>
      <a:folHlink>
        <a:srgbClr val="954F72"/>
      </a:folHlink>
    </a:clrScheme>
    <a:fontScheme name="思源黑体+Roboto">
      <a:majorFont>
        <a:latin typeface="Roboto BOLD"/>
        <a:ea typeface="思源黑体 CN Bold"/>
        <a:cs typeface=""/>
      </a:majorFont>
      <a:minorFont>
        <a:latin typeface="Roboto Regular"/>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2447</Words>
  <Application>WPS 演示</Application>
  <PresentationFormat>宽屏</PresentationFormat>
  <Paragraphs>355</Paragraphs>
  <Slides>19</Slides>
  <Notes>0</Notes>
  <HiddenSlides>1</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19</vt:i4>
      </vt:variant>
    </vt:vector>
  </HeadingPairs>
  <TitlesOfParts>
    <vt:vector size="38" baseType="lpstr">
      <vt:lpstr>Arial</vt:lpstr>
      <vt:lpstr>宋体</vt:lpstr>
      <vt:lpstr>Wingdings</vt:lpstr>
      <vt:lpstr>汉仪雅酷黑 55W</vt:lpstr>
      <vt:lpstr>黑体</vt:lpstr>
      <vt:lpstr>汉仪雅酷黑简</vt:lpstr>
      <vt:lpstr>OPPOSans H</vt:lpstr>
      <vt:lpstr>优设标题黑</vt:lpstr>
      <vt:lpstr>思源黑体 CN Bold</vt:lpstr>
      <vt:lpstr>思源黑体 CN Regular</vt:lpstr>
      <vt:lpstr>汉仪中等线简</vt:lpstr>
      <vt:lpstr>微软雅黑</vt:lpstr>
      <vt:lpstr>Roboto Regular</vt:lpstr>
      <vt:lpstr>Arial Unicode MS</vt:lpstr>
      <vt:lpstr>Roboto BOLD</vt:lpstr>
      <vt:lpstr>Calibri</vt:lpstr>
      <vt:lpstr>汉仪旗黑X1-55W</vt:lpstr>
      <vt:lpstr>锐字真言体免费商用</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王 小忙</dc:creator>
  <cp:lastModifiedBy>VR启秘</cp:lastModifiedBy>
  <cp:revision>129</cp:revision>
  <dcterms:created xsi:type="dcterms:W3CDTF">2022-08-19T07:47:00Z</dcterms:created>
  <dcterms:modified xsi:type="dcterms:W3CDTF">2023-10-18T09:00:38Z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652A311D35034362A92FFEC8F0E22631_11</vt:lpwstr>
  </property>
  <property fmtid="{D5CDD505-2E9C-101B-9397-08002B2CF9AE}" pid="3" name="KSOProductBuildVer">
    <vt:lpwstr>2052-12.1.0.15712</vt:lpwstr>
  </property>
</Properties>
</file>